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handoutMasterIdLst>
    <p:handoutMasterId r:id="rId14"/>
  </p:handoutMasterIdLst>
  <p:sldIdLst>
    <p:sldId id="256" r:id="rId2"/>
    <p:sldId id="267" r:id="rId3"/>
    <p:sldId id="275" r:id="rId4"/>
    <p:sldId id="289" r:id="rId5"/>
    <p:sldId id="290" r:id="rId6"/>
    <p:sldId id="291" r:id="rId7"/>
    <p:sldId id="280" r:id="rId8"/>
    <p:sldId id="292" r:id="rId9"/>
    <p:sldId id="293" r:id="rId10"/>
    <p:sldId id="294" r:id="rId11"/>
    <p:sldId id="259"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666666"/>
    <a:srgbClr val="F47920"/>
    <a:srgbClr val="FF8000"/>
    <a:srgbClr val="DC5A2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FC6F6B7-087A-EE48-94AF-86267E257901}" type="datetimeFigureOut">
              <a:rPr lang="en-US" smtClean="0"/>
              <a:pPr/>
              <a:t>6/28/2017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6BB55E3-9766-6041-BB69-2267E4C58A48}" type="slidenum">
              <a:rPr lang="en-US" smtClean="0"/>
              <a:pPr/>
              <a:t>‹#›</a:t>
            </a:fld>
            <a:endParaRPr lang="en-US"/>
          </a:p>
        </p:txBody>
      </p:sp>
    </p:spTree>
    <p:extLst>
      <p:ext uri="{BB962C8B-B14F-4D97-AF65-F5344CB8AC3E}">
        <p14:creationId xmlns:p14="http://schemas.microsoft.com/office/powerpoint/2010/main" val="31530457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13D3CD-1185-FB43-B2D3-D1123A4F1C57}" type="datetimeFigureOut">
              <a:rPr lang="en-US" smtClean="0"/>
              <a:pPr/>
              <a:t>6/28/2017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000C1F-7B46-D444-8822-F2FFB78192C7}" type="slidenum">
              <a:rPr lang="en-US" smtClean="0"/>
              <a:pPr/>
              <a:t>‹#›</a:t>
            </a:fld>
            <a:endParaRPr lang="en-US"/>
          </a:p>
        </p:txBody>
      </p:sp>
    </p:spTree>
    <p:extLst>
      <p:ext uri="{BB962C8B-B14F-4D97-AF65-F5344CB8AC3E}">
        <p14:creationId xmlns:p14="http://schemas.microsoft.com/office/powerpoint/2010/main" val="192304894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8" name="Rectangle 17"/>
          <p:cNvSpPr/>
          <p:nvPr userDrawn="1"/>
        </p:nvSpPr>
        <p:spPr>
          <a:xfrm>
            <a:off x="6843713" y="6267450"/>
            <a:ext cx="2300287" cy="590550"/>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685800" y="2130425"/>
            <a:ext cx="7772400" cy="1470025"/>
          </a:xfrm>
        </p:spPr>
        <p:txBody>
          <a:bodyPr/>
          <a:lstStyle>
            <a:lvl1pPr algn="l">
              <a:defRPr b="1"/>
            </a:lvl1pPr>
          </a:lstStyle>
          <a:p>
            <a:r>
              <a:rPr lang="en-CA"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smtClean="0"/>
              <a:t>Click to edit Master subtitle style</a:t>
            </a:r>
            <a:endParaRPr lang="en-US" dirty="0"/>
          </a:p>
        </p:txBody>
      </p:sp>
      <p:sp>
        <p:nvSpPr>
          <p:cNvPr id="7" name="TextBox 4"/>
          <p:cNvSpPr txBox="1">
            <a:spLocks noChangeArrowheads="1"/>
          </p:cNvSpPr>
          <p:nvPr userDrawn="1"/>
        </p:nvSpPr>
        <p:spPr bwMode="auto">
          <a:xfrm>
            <a:off x="2328504" y="6410325"/>
            <a:ext cx="263405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US" sz="800" dirty="0">
                <a:solidFill>
                  <a:schemeClr val="bg1"/>
                </a:solidFill>
                <a:latin typeface="Helvetica" charset="0"/>
                <a:cs typeface="Helvetica" charset="0"/>
              </a:rPr>
              <a:t>60 International </a:t>
            </a:r>
            <a:r>
              <a:rPr lang="en-US" sz="800" dirty="0" smtClean="0">
                <a:solidFill>
                  <a:schemeClr val="bg1"/>
                </a:solidFill>
                <a:latin typeface="Helvetica" charset="0"/>
                <a:cs typeface="Helvetica" charset="0"/>
              </a:rPr>
              <a:t>Boulevard </a:t>
            </a:r>
            <a:r>
              <a:rPr lang="en-US" sz="800" dirty="0">
                <a:solidFill>
                  <a:schemeClr val="bg1"/>
                </a:solidFill>
                <a:latin typeface="Helvetica" charset="0"/>
                <a:cs typeface="Helvetica" charset="0"/>
              </a:rPr>
              <a:t>Toronto, </a:t>
            </a:r>
            <a:r>
              <a:rPr lang="en-US" sz="800" dirty="0" smtClean="0">
                <a:solidFill>
                  <a:schemeClr val="bg1"/>
                </a:solidFill>
                <a:latin typeface="Helvetica" charset="0"/>
                <a:cs typeface="Helvetica" charset="0"/>
              </a:rPr>
              <a:t>Ontario CANADA</a:t>
            </a:r>
            <a:endParaRPr lang="en-US" sz="800" dirty="0">
              <a:solidFill>
                <a:schemeClr val="bg1"/>
              </a:solidFill>
              <a:latin typeface="Helvetica" charset="0"/>
              <a:cs typeface="Helvetica" charset="0"/>
            </a:endParaRPr>
          </a:p>
          <a:p>
            <a:pPr eaLnBrk="1" hangingPunct="1"/>
            <a:r>
              <a:rPr lang="en-US" sz="800" dirty="0">
                <a:solidFill>
                  <a:schemeClr val="bg1"/>
                </a:solidFill>
                <a:latin typeface="Helvetica" charset="0"/>
                <a:cs typeface="Helvetica" charset="0"/>
              </a:rPr>
              <a:t>+1 416 619 3500</a:t>
            </a:r>
          </a:p>
        </p:txBody>
      </p:sp>
      <p:pic>
        <p:nvPicPr>
          <p:cNvPr id="8" name="Picture 5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98217" y="6392863"/>
            <a:ext cx="831850"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 name="TextBox 4"/>
          <p:cNvSpPr txBox="1">
            <a:spLocks noChangeArrowheads="1"/>
          </p:cNvSpPr>
          <p:nvPr userDrawn="1"/>
        </p:nvSpPr>
        <p:spPr bwMode="auto">
          <a:xfrm>
            <a:off x="6843714" y="6380900"/>
            <a:ext cx="230028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algn="ctr" eaLnBrk="1" hangingPunct="1"/>
            <a:r>
              <a:rPr lang="en-US" sz="1600" dirty="0" err="1" smtClean="0">
                <a:solidFill>
                  <a:schemeClr val="bg1"/>
                </a:solidFill>
                <a:latin typeface="Helvetica" charset="0"/>
                <a:cs typeface="Helvetica" charset="0"/>
              </a:rPr>
              <a:t>acs-corp.com</a:t>
            </a:r>
            <a:endParaRPr lang="en-US" sz="1600" dirty="0">
              <a:solidFill>
                <a:schemeClr val="bg1"/>
              </a:solidFill>
              <a:latin typeface="Helvetica" charset="0"/>
              <a:cs typeface="Helvetica" charset="0"/>
            </a:endParaRPr>
          </a:p>
        </p:txBody>
      </p:sp>
    </p:spTree>
    <p:extLst>
      <p:ext uri="{BB962C8B-B14F-4D97-AF65-F5344CB8AC3E}">
        <p14:creationId xmlns:p14="http://schemas.microsoft.com/office/powerpoint/2010/main" val="110571560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Column Long">
    <p:bg>
      <p:bgPr>
        <a:blipFill rotWithShape="1">
          <a:blip r:embed="rId2"/>
          <a:stretch>
            <a:fillRect/>
          </a:stretch>
        </a:blipFill>
        <a:effectLst/>
      </p:bgPr>
    </p:bg>
    <p:spTree>
      <p:nvGrpSpPr>
        <p:cNvPr id="1" name=""/>
        <p:cNvGrpSpPr/>
        <p:nvPr/>
      </p:nvGrpSpPr>
      <p:grpSpPr>
        <a:xfrm>
          <a:off x="0" y="0"/>
          <a:ext cx="0" cy="0"/>
          <a:chOff x="0" y="0"/>
          <a:chExt cx="0" cy="0"/>
        </a:xfrm>
      </p:grpSpPr>
      <p:sp>
        <p:nvSpPr>
          <p:cNvPr id="24" name="Rectangle 23"/>
          <p:cNvSpPr/>
          <p:nvPr userDrawn="1"/>
        </p:nvSpPr>
        <p:spPr>
          <a:xfrm>
            <a:off x="6460070" y="6267450"/>
            <a:ext cx="2683931" cy="590550"/>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hasCustomPrompt="1"/>
          </p:nvPr>
        </p:nvSpPr>
        <p:spPr>
          <a:xfrm>
            <a:off x="908050" y="487362"/>
            <a:ext cx="5552020" cy="731837"/>
          </a:xfrm>
        </p:spPr>
        <p:txBody>
          <a:bodyPr anchor="t" anchorCtr="0">
            <a:noAutofit/>
          </a:bodyPr>
          <a:lstStyle>
            <a:lvl1pPr algn="l">
              <a:lnSpc>
                <a:spcPct val="80000"/>
              </a:lnSpc>
              <a:defRPr sz="2800" b="1"/>
            </a:lvl1pPr>
          </a:lstStyle>
          <a:p>
            <a:r>
              <a:rPr lang="en-CA" dirty="0" smtClean="0"/>
              <a:t>CLICK TO EDIT MASTER TITLE STYLE</a:t>
            </a:r>
            <a:endParaRPr lang="en-US" dirty="0"/>
          </a:p>
        </p:txBody>
      </p:sp>
      <p:sp>
        <p:nvSpPr>
          <p:cNvPr id="3" name="Content Placeholder 2"/>
          <p:cNvSpPr>
            <a:spLocks noGrp="1"/>
          </p:cNvSpPr>
          <p:nvPr>
            <p:ph idx="1"/>
          </p:nvPr>
        </p:nvSpPr>
        <p:spPr>
          <a:xfrm>
            <a:off x="908051" y="1685925"/>
            <a:ext cx="5552018" cy="4440238"/>
          </a:xfrm>
        </p:spPr>
        <p:txBody>
          <a:bodyPr rIns="540000">
            <a:normAutofit/>
          </a:bodyPr>
          <a:lstStyle>
            <a:lvl1pPr>
              <a:buClr>
                <a:srgbClr val="F47920"/>
              </a:buClr>
              <a:defRPr sz="1200">
                <a:solidFill>
                  <a:schemeClr val="tx1"/>
                </a:solidFill>
              </a:defRPr>
            </a:lvl1pPr>
            <a:lvl2pPr>
              <a:buClr>
                <a:srgbClr val="F47920"/>
              </a:buClr>
              <a:defRPr sz="1200">
                <a:solidFill>
                  <a:schemeClr val="tx1"/>
                </a:solidFill>
              </a:defRPr>
            </a:lvl2pPr>
            <a:lvl3pPr>
              <a:buClr>
                <a:srgbClr val="F47920"/>
              </a:buClr>
              <a:defRPr sz="1200">
                <a:solidFill>
                  <a:schemeClr val="tx1"/>
                </a:solidFill>
              </a:defRPr>
            </a:lvl3pPr>
            <a:lvl4pPr>
              <a:buClr>
                <a:srgbClr val="F47920"/>
              </a:buClr>
              <a:defRPr sz="1200">
                <a:solidFill>
                  <a:schemeClr val="tx1"/>
                </a:solidFill>
              </a:defRPr>
            </a:lvl4pPr>
            <a:lvl5pPr>
              <a:buClr>
                <a:srgbClr val="F47920"/>
              </a:buClr>
              <a:defRPr sz="1200">
                <a:solidFill>
                  <a:schemeClr val="tx1"/>
                </a:solidFill>
              </a:defRPr>
            </a:lvl5p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
        <p:nvSpPr>
          <p:cNvPr id="6" name="Slide Number Placeholder 5"/>
          <p:cNvSpPr>
            <a:spLocks noGrp="1"/>
          </p:cNvSpPr>
          <p:nvPr>
            <p:ph type="sldNum" sz="quarter" idx="12"/>
          </p:nvPr>
        </p:nvSpPr>
        <p:spPr>
          <a:xfrm>
            <a:off x="6460068" y="6267450"/>
            <a:ext cx="2683932" cy="590550"/>
          </a:xfrm>
        </p:spPr>
        <p:txBody>
          <a:bodyPr/>
          <a:lstStyle/>
          <a:p>
            <a:fld id="{656972EE-ED08-BE4A-BE23-44467B004993}" type="slidenum">
              <a:rPr lang="en-US" smtClean="0"/>
              <a:pPr/>
              <a:t>‹#›</a:t>
            </a:fld>
            <a:endParaRPr lang="en-US" dirty="0"/>
          </a:p>
        </p:txBody>
      </p:sp>
      <p:sp>
        <p:nvSpPr>
          <p:cNvPr id="15" name="Rectangle 14"/>
          <p:cNvSpPr/>
          <p:nvPr userDrawn="1"/>
        </p:nvSpPr>
        <p:spPr>
          <a:xfrm>
            <a:off x="0" y="487363"/>
            <a:ext cx="631825" cy="371475"/>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TextBox 4"/>
          <p:cNvSpPr txBox="1">
            <a:spLocks noChangeArrowheads="1"/>
          </p:cNvSpPr>
          <p:nvPr userDrawn="1"/>
        </p:nvSpPr>
        <p:spPr bwMode="auto">
          <a:xfrm>
            <a:off x="2743370" y="6410325"/>
            <a:ext cx="263405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US" sz="800" dirty="0">
                <a:solidFill>
                  <a:schemeClr val="bg1"/>
                </a:solidFill>
                <a:latin typeface="Helvetica" charset="0"/>
                <a:cs typeface="Helvetica" charset="0"/>
              </a:rPr>
              <a:t>60 International </a:t>
            </a:r>
            <a:r>
              <a:rPr lang="en-US" sz="800" dirty="0" smtClean="0">
                <a:solidFill>
                  <a:schemeClr val="bg1"/>
                </a:solidFill>
                <a:latin typeface="Helvetica" charset="0"/>
                <a:cs typeface="Helvetica" charset="0"/>
              </a:rPr>
              <a:t>Boulevard </a:t>
            </a:r>
            <a:r>
              <a:rPr lang="en-US" sz="800" dirty="0">
                <a:solidFill>
                  <a:schemeClr val="bg1"/>
                </a:solidFill>
                <a:latin typeface="Helvetica" charset="0"/>
                <a:cs typeface="Helvetica" charset="0"/>
              </a:rPr>
              <a:t>Toronto, </a:t>
            </a:r>
            <a:r>
              <a:rPr lang="en-US" sz="800" dirty="0" smtClean="0">
                <a:solidFill>
                  <a:schemeClr val="bg1"/>
                </a:solidFill>
                <a:latin typeface="Helvetica" charset="0"/>
                <a:cs typeface="Helvetica" charset="0"/>
              </a:rPr>
              <a:t>Ontario CANADA</a:t>
            </a:r>
            <a:endParaRPr lang="en-US" sz="800" dirty="0">
              <a:solidFill>
                <a:schemeClr val="bg1"/>
              </a:solidFill>
              <a:latin typeface="Helvetica" charset="0"/>
              <a:cs typeface="Helvetica" charset="0"/>
            </a:endParaRPr>
          </a:p>
          <a:p>
            <a:pPr eaLnBrk="1" hangingPunct="1"/>
            <a:r>
              <a:rPr lang="en-US" sz="800" dirty="0">
                <a:solidFill>
                  <a:schemeClr val="bg1"/>
                </a:solidFill>
                <a:latin typeface="Helvetica" charset="0"/>
                <a:cs typeface="Helvetica" charset="0"/>
              </a:rPr>
              <a:t>+1 416 619 3500</a:t>
            </a:r>
          </a:p>
        </p:txBody>
      </p:sp>
      <p:pic>
        <p:nvPicPr>
          <p:cNvPr id="26" name="Picture 5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13083" y="6392863"/>
            <a:ext cx="831850"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9" name="Group 28"/>
          <p:cNvGrpSpPr/>
          <p:nvPr userDrawn="1"/>
        </p:nvGrpSpPr>
        <p:grpSpPr>
          <a:xfrm>
            <a:off x="7404832" y="6459744"/>
            <a:ext cx="785637" cy="230400"/>
            <a:chOff x="7353550" y="6451388"/>
            <a:chExt cx="785637" cy="230400"/>
          </a:xfrm>
        </p:grpSpPr>
        <p:pic>
          <p:nvPicPr>
            <p:cNvPr id="27" name="Picture 26" descr="arrow_left_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53550" y="6451388"/>
              <a:ext cx="192000" cy="230400"/>
            </a:xfrm>
            <a:prstGeom prst="rect">
              <a:avLst/>
            </a:prstGeom>
          </p:spPr>
        </p:pic>
        <p:pic>
          <p:nvPicPr>
            <p:cNvPr id="28" name="Picture 27" descr="arrow_right_white.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947187" y="6451388"/>
              <a:ext cx="192000" cy="230400"/>
            </a:xfrm>
            <a:prstGeom prst="rect">
              <a:avLst/>
            </a:prstGeom>
          </p:spPr>
        </p:pic>
      </p:grpSp>
      <p:sp>
        <p:nvSpPr>
          <p:cNvPr id="12" name="Text Placeholder 9"/>
          <p:cNvSpPr>
            <a:spLocks noGrp="1"/>
          </p:cNvSpPr>
          <p:nvPr>
            <p:ph type="body" sz="quarter" idx="14" hasCustomPrompt="1"/>
          </p:nvPr>
        </p:nvSpPr>
        <p:spPr>
          <a:xfrm>
            <a:off x="6460070" y="488151"/>
            <a:ext cx="2683930" cy="731048"/>
          </a:xfrm>
        </p:spPr>
        <p:txBody>
          <a:bodyPr lIns="180000">
            <a:noAutofit/>
          </a:bodyPr>
          <a:lstStyle>
            <a:lvl1pPr marL="0" indent="0">
              <a:lnSpc>
                <a:spcPct val="80000"/>
              </a:lnSpc>
              <a:buNone/>
              <a:defRPr sz="2800" b="1"/>
            </a:lvl1pPr>
          </a:lstStyle>
          <a:p>
            <a:pPr lvl="0"/>
            <a:r>
              <a:rPr lang="en-CA" dirty="0" smtClean="0"/>
              <a:t>Title</a:t>
            </a:r>
            <a:endParaRPr lang="en-US" dirty="0"/>
          </a:p>
        </p:txBody>
      </p:sp>
      <p:sp>
        <p:nvSpPr>
          <p:cNvPr id="13" name="Content Placeholder 2"/>
          <p:cNvSpPr>
            <a:spLocks noGrp="1"/>
          </p:cNvSpPr>
          <p:nvPr>
            <p:ph idx="13"/>
          </p:nvPr>
        </p:nvSpPr>
        <p:spPr>
          <a:xfrm>
            <a:off x="6460069" y="1219199"/>
            <a:ext cx="2683931" cy="4906963"/>
          </a:xfrm>
        </p:spPr>
        <p:txBody>
          <a:bodyPr lIns="180000">
            <a:normAutofit/>
          </a:bodyPr>
          <a:lstStyle>
            <a:lvl1pPr>
              <a:buClr>
                <a:srgbClr val="F47920"/>
              </a:buClr>
              <a:defRPr sz="1200">
                <a:solidFill>
                  <a:schemeClr val="tx1"/>
                </a:solidFill>
              </a:defRPr>
            </a:lvl1pPr>
            <a:lvl2pPr>
              <a:buClr>
                <a:srgbClr val="F47920"/>
              </a:buClr>
              <a:defRPr sz="1200">
                <a:solidFill>
                  <a:schemeClr val="tx1"/>
                </a:solidFill>
              </a:defRPr>
            </a:lvl2pPr>
            <a:lvl3pPr>
              <a:buClr>
                <a:srgbClr val="F47920"/>
              </a:buClr>
              <a:defRPr sz="1200">
                <a:solidFill>
                  <a:schemeClr val="tx1"/>
                </a:solidFill>
              </a:defRPr>
            </a:lvl3pPr>
            <a:lvl4pPr>
              <a:buClr>
                <a:srgbClr val="F47920"/>
              </a:buClr>
              <a:defRPr sz="1200">
                <a:solidFill>
                  <a:schemeClr val="tx1"/>
                </a:solidFill>
              </a:defRPr>
            </a:lvl4pPr>
            <a:lvl5pPr>
              <a:buClr>
                <a:srgbClr val="F47920"/>
              </a:buClr>
              <a:defRPr sz="1200">
                <a:solidFill>
                  <a:schemeClr val="tx1"/>
                </a:solidFill>
              </a:defRPr>
            </a:lvl5p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Tree>
    <p:extLst>
      <p:ext uri="{BB962C8B-B14F-4D97-AF65-F5344CB8AC3E}">
        <p14:creationId xmlns:p14="http://schemas.microsoft.com/office/powerpoint/2010/main" val="218595349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umn Shor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4" name="Rectangle 23"/>
          <p:cNvSpPr/>
          <p:nvPr userDrawn="1"/>
        </p:nvSpPr>
        <p:spPr>
          <a:xfrm>
            <a:off x="6460070" y="6267450"/>
            <a:ext cx="2683931" cy="590550"/>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Content Placeholder 2"/>
          <p:cNvSpPr>
            <a:spLocks noGrp="1"/>
          </p:cNvSpPr>
          <p:nvPr>
            <p:ph idx="1"/>
          </p:nvPr>
        </p:nvSpPr>
        <p:spPr>
          <a:xfrm>
            <a:off x="908051" y="1685925"/>
            <a:ext cx="5552018" cy="4440238"/>
          </a:xfrm>
        </p:spPr>
        <p:txBody>
          <a:bodyPr rIns="540000">
            <a:normAutofit/>
          </a:bodyPr>
          <a:lstStyle>
            <a:lvl1pPr>
              <a:buClr>
                <a:srgbClr val="F47920"/>
              </a:buClr>
              <a:defRPr sz="1200">
                <a:solidFill>
                  <a:schemeClr val="tx1"/>
                </a:solidFill>
              </a:defRPr>
            </a:lvl1pPr>
            <a:lvl2pPr>
              <a:buClr>
                <a:srgbClr val="F47920"/>
              </a:buClr>
              <a:defRPr sz="1200">
                <a:solidFill>
                  <a:schemeClr val="tx1"/>
                </a:solidFill>
              </a:defRPr>
            </a:lvl2pPr>
            <a:lvl3pPr>
              <a:buClr>
                <a:srgbClr val="F47920"/>
              </a:buClr>
              <a:defRPr sz="1200">
                <a:solidFill>
                  <a:schemeClr val="tx1"/>
                </a:solidFill>
              </a:defRPr>
            </a:lvl3pPr>
            <a:lvl4pPr>
              <a:buClr>
                <a:srgbClr val="F47920"/>
              </a:buClr>
              <a:defRPr sz="1200">
                <a:solidFill>
                  <a:schemeClr val="tx1"/>
                </a:solidFill>
              </a:defRPr>
            </a:lvl4pPr>
            <a:lvl5pPr>
              <a:buClr>
                <a:srgbClr val="F47920"/>
              </a:buClr>
              <a:defRPr sz="1200">
                <a:solidFill>
                  <a:schemeClr val="tx1"/>
                </a:solidFill>
              </a:defRPr>
            </a:lvl5p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
        <p:nvSpPr>
          <p:cNvPr id="6" name="Slide Number Placeholder 5"/>
          <p:cNvSpPr>
            <a:spLocks noGrp="1"/>
          </p:cNvSpPr>
          <p:nvPr>
            <p:ph type="sldNum" sz="quarter" idx="12"/>
          </p:nvPr>
        </p:nvSpPr>
        <p:spPr>
          <a:xfrm>
            <a:off x="6460068" y="6267450"/>
            <a:ext cx="2683932" cy="590550"/>
          </a:xfrm>
        </p:spPr>
        <p:txBody>
          <a:bodyPr/>
          <a:lstStyle/>
          <a:p>
            <a:fld id="{656972EE-ED08-BE4A-BE23-44467B004993}" type="slidenum">
              <a:rPr lang="en-US" smtClean="0"/>
              <a:pPr/>
              <a:t>‹#›</a:t>
            </a:fld>
            <a:endParaRPr lang="en-US" dirty="0"/>
          </a:p>
        </p:txBody>
      </p:sp>
      <p:sp>
        <p:nvSpPr>
          <p:cNvPr id="15" name="Rectangle 14"/>
          <p:cNvSpPr/>
          <p:nvPr userDrawn="1"/>
        </p:nvSpPr>
        <p:spPr>
          <a:xfrm>
            <a:off x="0" y="487363"/>
            <a:ext cx="631825" cy="371475"/>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TextBox 4"/>
          <p:cNvSpPr txBox="1">
            <a:spLocks noChangeArrowheads="1"/>
          </p:cNvSpPr>
          <p:nvPr userDrawn="1"/>
        </p:nvSpPr>
        <p:spPr bwMode="auto">
          <a:xfrm>
            <a:off x="2743370" y="6410325"/>
            <a:ext cx="263405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US" sz="800" dirty="0">
                <a:solidFill>
                  <a:schemeClr val="bg1"/>
                </a:solidFill>
                <a:latin typeface="Helvetica" charset="0"/>
                <a:cs typeface="Helvetica" charset="0"/>
              </a:rPr>
              <a:t>60 International </a:t>
            </a:r>
            <a:r>
              <a:rPr lang="en-US" sz="800" dirty="0" smtClean="0">
                <a:solidFill>
                  <a:schemeClr val="bg1"/>
                </a:solidFill>
                <a:latin typeface="Helvetica" charset="0"/>
                <a:cs typeface="Helvetica" charset="0"/>
              </a:rPr>
              <a:t>Boulevard </a:t>
            </a:r>
            <a:r>
              <a:rPr lang="en-US" sz="800" dirty="0">
                <a:solidFill>
                  <a:schemeClr val="bg1"/>
                </a:solidFill>
                <a:latin typeface="Helvetica" charset="0"/>
                <a:cs typeface="Helvetica" charset="0"/>
              </a:rPr>
              <a:t>Toronto, </a:t>
            </a:r>
            <a:r>
              <a:rPr lang="en-US" sz="800" dirty="0" smtClean="0">
                <a:solidFill>
                  <a:schemeClr val="bg1"/>
                </a:solidFill>
                <a:latin typeface="Helvetica" charset="0"/>
                <a:cs typeface="Helvetica" charset="0"/>
              </a:rPr>
              <a:t>Ontario CANADA</a:t>
            </a:r>
            <a:endParaRPr lang="en-US" sz="800" dirty="0">
              <a:solidFill>
                <a:schemeClr val="bg1"/>
              </a:solidFill>
              <a:latin typeface="Helvetica" charset="0"/>
              <a:cs typeface="Helvetica" charset="0"/>
            </a:endParaRPr>
          </a:p>
          <a:p>
            <a:pPr eaLnBrk="1" hangingPunct="1"/>
            <a:r>
              <a:rPr lang="en-US" sz="800" dirty="0">
                <a:solidFill>
                  <a:schemeClr val="bg1"/>
                </a:solidFill>
                <a:latin typeface="Helvetica" charset="0"/>
                <a:cs typeface="Helvetica" charset="0"/>
              </a:rPr>
              <a:t>+1 416 619 3500</a:t>
            </a:r>
          </a:p>
        </p:txBody>
      </p:sp>
      <p:pic>
        <p:nvPicPr>
          <p:cNvPr id="26" name="Picture 5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13083" y="6392863"/>
            <a:ext cx="831850"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9" name="Group 28"/>
          <p:cNvGrpSpPr/>
          <p:nvPr userDrawn="1"/>
        </p:nvGrpSpPr>
        <p:grpSpPr>
          <a:xfrm>
            <a:off x="7404832" y="6459744"/>
            <a:ext cx="785637" cy="230400"/>
            <a:chOff x="7353550" y="6451388"/>
            <a:chExt cx="785637" cy="230400"/>
          </a:xfrm>
        </p:grpSpPr>
        <p:pic>
          <p:nvPicPr>
            <p:cNvPr id="27" name="Picture 26" descr="arrow_left_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53550" y="6451388"/>
              <a:ext cx="192000" cy="230400"/>
            </a:xfrm>
            <a:prstGeom prst="rect">
              <a:avLst/>
            </a:prstGeom>
          </p:spPr>
        </p:pic>
        <p:pic>
          <p:nvPicPr>
            <p:cNvPr id="28" name="Picture 27" descr="arrow_right_white.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947187" y="6451388"/>
              <a:ext cx="192000" cy="230400"/>
            </a:xfrm>
            <a:prstGeom prst="rect">
              <a:avLst/>
            </a:prstGeom>
          </p:spPr>
        </p:pic>
      </p:grpSp>
      <p:sp>
        <p:nvSpPr>
          <p:cNvPr id="12" name="Content Placeholder 2"/>
          <p:cNvSpPr>
            <a:spLocks noGrp="1"/>
          </p:cNvSpPr>
          <p:nvPr>
            <p:ph idx="13"/>
          </p:nvPr>
        </p:nvSpPr>
        <p:spPr>
          <a:xfrm>
            <a:off x="6460069" y="2417761"/>
            <a:ext cx="2683931" cy="3708401"/>
          </a:xfrm>
        </p:spPr>
        <p:txBody>
          <a:bodyPr lIns="180000">
            <a:normAutofit/>
          </a:bodyPr>
          <a:lstStyle>
            <a:lvl1pPr>
              <a:buClr>
                <a:srgbClr val="F47920"/>
              </a:buClr>
              <a:defRPr sz="1200">
                <a:solidFill>
                  <a:schemeClr val="tx1"/>
                </a:solidFill>
              </a:defRPr>
            </a:lvl1pPr>
            <a:lvl2pPr>
              <a:buClr>
                <a:srgbClr val="F47920"/>
              </a:buClr>
              <a:defRPr sz="1200">
                <a:solidFill>
                  <a:schemeClr val="tx1"/>
                </a:solidFill>
              </a:defRPr>
            </a:lvl2pPr>
            <a:lvl3pPr>
              <a:buClr>
                <a:srgbClr val="F47920"/>
              </a:buClr>
              <a:defRPr sz="1200">
                <a:solidFill>
                  <a:schemeClr val="tx1"/>
                </a:solidFill>
              </a:defRPr>
            </a:lvl3pPr>
            <a:lvl4pPr>
              <a:buClr>
                <a:srgbClr val="F47920"/>
              </a:buClr>
              <a:defRPr sz="1200">
                <a:solidFill>
                  <a:schemeClr val="tx1"/>
                </a:solidFill>
              </a:defRPr>
            </a:lvl4pPr>
            <a:lvl5pPr>
              <a:buClr>
                <a:srgbClr val="F47920"/>
              </a:buClr>
              <a:defRPr sz="1200">
                <a:solidFill>
                  <a:schemeClr val="tx1"/>
                </a:solidFill>
              </a:defRPr>
            </a:lvl5p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
        <p:nvSpPr>
          <p:cNvPr id="14" name="Title 1"/>
          <p:cNvSpPr>
            <a:spLocks noGrp="1"/>
          </p:cNvSpPr>
          <p:nvPr>
            <p:ph type="title" hasCustomPrompt="1"/>
          </p:nvPr>
        </p:nvSpPr>
        <p:spPr>
          <a:xfrm>
            <a:off x="908050" y="487362"/>
            <a:ext cx="5552020" cy="731837"/>
          </a:xfrm>
        </p:spPr>
        <p:txBody>
          <a:bodyPr anchor="t" anchorCtr="0">
            <a:noAutofit/>
          </a:bodyPr>
          <a:lstStyle>
            <a:lvl1pPr algn="l">
              <a:lnSpc>
                <a:spcPct val="80000"/>
              </a:lnSpc>
              <a:defRPr sz="2800" b="1"/>
            </a:lvl1pPr>
          </a:lstStyle>
          <a:p>
            <a:r>
              <a:rPr lang="en-CA" dirty="0" smtClean="0"/>
              <a:t>CLICK TO EDIT MASTER TITLE STYLE</a:t>
            </a:r>
            <a:endParaRPr lang="en-US" dirty="0"/>
          </a:p>
        </p:txBody>
      </p:sp>
      <p:sp>
        <p:nvSpPr>
          <p:cNvPr id="10" name="Text Placeholder 9"/>
          <p:cNvSpPr>
            <a:spLocks noGrp="1"/>
          </p:cNvSpPr>
          <p:nvPr>
            <p:ph type="body" sz="quarter" idx="14" hasCustomPrompt="1"/>
          </p:nvPr>
        </p:nvSpPr>
        <p:spPr>
          <a:xfrm>
            <a:off x="6460070" y="1685925"/>
            <a:ext cx="2683930" cy="731837"/>
          </a:xfrm>
        </p:spPr>
        <p:txBody>
          <a:bodyPr lIns="180000">
            <a:noAutofit/>
          </a:bodyPr>
          <a:lstStyle>
            <a:lvl1pPr marL="0" indent="0">
              <a:lnSpc>
                <a:spcPct val="80000"/>
              </a:lnSpc>
              <a:buNone/>
              <a:defRPr sz="2800" b="1"/>
            </a:lvl1pPr>
          </a:lstStyle>
          <a:p>
            <a:pPr lvl="0"/>
            <a:r>
              <a:rPr lang="en-CA" dirty="0" smtClean="0"/>
              <a:t>Title</a:t>
            </a:r>
            <a:endParaRPr lang="en-US" dirty="0"/>
          </a:p>
        </p:txBody>
      </p:sp>
    </p:spTree>
    <p:extLst>
      <p:ext uri="{BB962C8B-B14F-4D97-AF65-F5344CB8AC3E}">
        <p14:creationId xmlns:p14="http://schemas.microsoft.com/office/powerpoint/2010/main" val="29848633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oduc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4" name="Rectangle 23"/>
          <p:cNvSpPr/>
          <p:nvPr userDrawn="1"/>
        </p:nvSpPr>
        <p:spPr>
          <a:xfrm>
            <a:off x="6460070" y="6267450"/>
            <a:ext cx="2683931" cy="590550"/>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Slide Number Placeholder 5"/>
          <p:cNvSpPr>
            <a:spLocks noGrp="1"/>
          </p:cNvSpPr>
          <p:nvPr>
            <p:ph type="sldNum" sz="quarter" idx="12"/>
          </p:nvPr>
        </p:nvSpPr>
        <p:spPr>
          <a:xfrm>
            <a:off x="6460068" y="6267450"/>
            <a:ext cx="2683932" cy="590550"/>
          </a:xfrm>
        </p:spPr>
        <p:txBody>
          <a:bodyPr/>
          <a:lstStyle/>
          <a:p>
            <a:fld id="{656972EE-ED08-BE4A-BE23-44467B004993}" type="slidenum">
              <a:rPr lang="en-US" smtClean="0"/>
              <a:pPr/>
              <a:t>‹#›</a:t>
            </a:fld>
            <a:endParaRPr lang="en-US" dirty="0"/>
          </a:p>
        </p:txBody>
      </p:sp>
      <p:sp>
        <p:nvSpPr>
          <p:cNvPr id="25" name="TextBox 4"/>
          <p:cNvSpPr txBox="1">
            <a:spLocks noChangeArrowheads="1"/>
          </p:cNvSpPr>
          <p:nvPr userDrawn="1"/>
        </p:nvSpPr>
        <p:spPr bwMode="auto">
          <a:xfrm>
            <a:off x="2743370" y="6410325"/>
            <a:ext cx="263405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US" sz="800" dirty="0">
                <a:solidFill>
                  <a:schemeClr val="bg1"/>
                </a:solidFill>
                <a:latin typeface="Helvetica" charset="0"/>
                <a:cs typeface="Helvetica" charset="0"/>
              </a:rPr>
              <a:t>60 International </a:t>
            </a:r>
            <a:r>
              <a:rPr lang="en-US" sz="800" dirty="0" smtClean="0">
                <a:solidFill>
                  <a:schemeClr val="bg1"/>
                </a:solidFill>
                <a:latin typeface="Helvetica" charset="0"/>
                <a:cs typeface="Helvetica" charset="0"/>
              </a:rPr>
              <a:t>Boulevard </a:t>
            </a:r>
            <a:r>
              <a:rPr lang="en-US" sz="800" dirty="0">
                <a:solidFill>
                  <a:schemeClr val="bg1"/>
                </a:solidFill>
                <a:latin typeface="Helvetica" charset="0"/>
                <a:cs typeface="Helvetica" charset="0"/>
              </a:rPr>
              <a:t>Toronto, </a:t>
            </a:r>
            <a:r>
              <a:rPr lang="en-US" sz="800" dirty="0" smtClean="0">
                <a:solidFill>
                  <a:schemeClr val="bg1"/>
                </a:solidFill>
                <a:latin typeface="Helvetica" charset="0"/>
                <a:cs typeface="Helvetica" charset="0"/>
              </a:rPr>
              <a:t>Ontario CANADA</a:t>
            </a:r>
            <a:endParaRPr lang="en-US" sz="800" dirty="0">
              <a:solidFill>
                <a:schemeClr val="bg1"/>
              </a:solidFill>
              <a:latin typeface="Helvetica" charset="0"/>
              <a:cs typeface="Helvetica" charset="0"/>
            </a:endParaRPr>
          </a:p>
          <a:p>
            <a:pPr eaLnBrk="1" hangingPunct="1"/>
            <a:r>
              <a:rPr lang="en-US" sz="800" dirty="0">
                <a:solidFill>
                  <a:schemeClr val="bg1"/>
                </a:solidFill>
                <a:latin typeface="Helvetica" charset="0"/>
                <a:cs typeface="Helvetica" charset="0"/>
              </a:rPr>
              <a:t>+1 416 619 3500</a:t>
            </a:r>
          </a:p>
        </p:txBody>
      </p:sp>
      <p:pic>
        <p:nvPicPr>
          <p:cNvPr id="26" name="Picture 5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13083" y="6392863"/>
            <a:ext cx="831850"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9" name="Group 28"/>
          <p:cNvGrpSpPr/>
          <p:nvPr userDrawn="1"/>
        </p:nvGrpSpPr>
        <p:grpSpPr>
          <a:xfrm>
            <a:off x="7404832" y="6459744"/>
            <a:ext cx="785637" cy="230400"/>
            <a:chOff x="7353550" y="6451388"/>
            <a:chExt cx="785637" cy="230400"/>
          </a:xfrm>
        </p:grpSpPr>
        <p:pic>
          <p:nvPicPr>
            <p:cNvPr id="27" name="Picture 26" descr="arrow_left_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53550" y="6451388"/>
              <a:ext cx="192000" cy="230400"/>
            </a:xfrm>
            <a:prstGeom prst="rect">
              <a:avLst/>
            </a:prstGeom>
          </p:spPr>
        </p:pic>
        <p:pic>
          <p:nvPicPr>
            <p:cNvPr id="28" name="Picture 27" descr="arrow_right_white.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947187" y="6451388"/>
              <a:ext cx="192000" cy="230400"/>
            </a:xfrm>
            <a:prstGeom prst="rect">
              <a:avLst/>
            </a:prstGeom>
          </p:spPr>
        </p:pic>
      </p:grpSp>
      <p:sp>
        <p:nvSpPr>
          <p:cNvPr id="12" name="Text Placeholder 9"/>
          <p:cNvSpPr>
            <a:spLocks noGrp="1"/>
          </p:cNvSpPr>
          <p:nvPr>
            <p:ph type="body" sz="quarter" idx="14" hasCustomPrompt="1"/>
          </p:nvPr>
        </p:nvSpPr>
        <p:spPr>
          <a:xfrm>
            <a:off x="6460070" y="488151"/>
            <a:ext cx="2683930" cy="731048"/>
          </a:xfrm>
        </p:spPr>
        <p:txBody>
          <a:bodyPr lIns="180000" anchor="ctr" anchorCtr="0">
            <a:noAutofit/>
          </a:bodyPr>
          <a:lstStyle>
            <a:lvl1pPr marL="0" indent="0">
              <a:lnSpc>
                <a:spcPct val="80000"/>
              </a:lnSpc>
              <a:buNone/>
              <a:defRPr sz="2000" b="1"/>
            </a:lvl1pPr>
          </a:lstStyle>
          <a:p>
            <a:pPr lvl="0"/>
            <a:r>
              <a:rPr lang="en-CA" dirty="0" smtClean="0"/>
              <a:t>Title</a:t>
            </a:r>
            <a:endParaRPr lang="en-US" dirty="0"/>
          </a:p>
        </p:txBody>
      </p:sp>
      <p:sp>
        <p:nvSpPr>
          <p:cNvPr id="13" name="Content Placeholder 2"/>
          <p:cNvSpPr>
            <a:spLocks noGrp="1"/>
          </p:cNvSpPr>
          <p:nvPr>
            <p:ph idx="13"/>
          </p:nvPr>
        </p:nvSpPr>
        <p:spPr>
          <a:xfrm>
            <a:off x="6460069" y="1219199"/>
            <a:ext cx="2683931" cy="4906963"/>
          </a:xfrm>
        </p:spPr>
        <p:txBody>
          <a:bodyPr lIns="180000">
            <a:normAutofit/>
          </a:bodyPr>
          <a:lstStyle>
            <a:lvl1pPr>
              <a:buClr>
                <a:srgbClr val="F47920"/>
              </a:buClr>
              <a:defRPr sz="1100">
                <a:solidFill>
                  <a:schemeClr val="tx1"/>
                </a:solidFill>
              </a:defRPr>
            </a:lvl1pPr>
            <a:lvl2pPr>
              <a:buClr>
                <a:srgbClr val="F47920"/>
              </a:buClr>
              <a:defRPr sz="1100">
                <a:solidFill>
                  <a:schemeClr val="tx1"/>
                </a:solidFill>
              </a:defRPr>
            </a:lvl2pPr>
            <a:lvl3pPr>
              <a:buClr>
                <a:srgbClr val="F47920"/>
              </a:buClr>
              <a:defRPr sz="1100">
                <a:solidFill>
                  <a:schemeClr val="tx1"/>
                </a:solidFill>
              </a:defRPr>
            </a:lvl3pPr>
            <a:lvl4pPr>
              <a:buClr>
                <a:srgbClr val="F47920"/>
              </a:buClr>
              <a:defRPr sz="1100">
                <a:solidFill>
                  <a:schemeClr val="tx1"/>
                </a:solidFill>
              </a:defRPr>
            </a:lvl4pPr>
            <a:lvl5pPr>
              <a:buClr>
                <a:srgbClr val="F47920"/>
              </a:buClr>
              <a:defRPr sz="1100">
                <a:solidFill>
                  <a:schemeClr val="tx1"/>
                </a:solidFill>
              </a:defRPr>
            </a:lvl5p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
        <p:nvSpPr>
          <p:cNvPr id="16" name="Picture Placeholder 4"/>
          <p:cNvSpPr>
            <a:spLocks noGrp="1"/>
          </p:cNvSpPr>
          <p:nvPr>
            <p:ph type="pic" sz="quarter" idx="15"/>
          </p:nvPr>
        </p:nvSpPr>
        <p:spPr>
          <a:xfrm>
            <a:off x="0" y="0"/>
            <a:ext cx="6459538" cy="6267450"/>
          </a:xfrm>
        </p:spPr>
        <p:txBody>
          <a:bodyPr/>
          <a:lstStyle/>
          <a:p>
            <a:endParaRPr lang="en-US"/>
          </a:p>
        </p:txBody>
      </p:sp>
    </p:spTree>
    <p:extLst>
      <p:ext uri="{BB962C8B-B14F-4D97-AF65-F5344CB8AC3E}">
        <p14:creationId xmlns:p14="http://schemas.microsoft.com/office/powerpoint/2010/main" val="102080390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Full Scree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08050" y="410721"/>
            <a:ext cx="7778750" cy="731837"/>
          </a:xfrm>
        </p:spPr>
        <p:txBody>
          <a:bodyPr anchor="t" anchorCtr="0">
            <a:normAutofit/>
          </a:bodyPr>
          <a:lstStyle>
            <a:lvl1pPr algn="l">
              <a:defRPr sz="2800" b="1"/>
            </a:lvl1pPr>
          </a:lstStyle>
          <a:p>
            <a:r>
              <a:rPr lang="en-CA" dirty="0" smtClean="0"/>
              <a:t>CLICK TO EDIT MASTER TITLE STYLE</a:t>
            </a:r>
            <a:endParaRPr lang="en-US" dirty="0"/>
          </a:p>
        </p:txBody>
      </p:sp>
      <p:sp>
        <p:nvSpPr>
          <p:cNvPr id="3" name="Content Placeholder 2"/>
          <p:cNvSpPr>
            <a:spLocks noGrp="1"/>
          </p:cNvSpPr>
          <p:nvPr>
            <p:ph idx="1"/>
          </p:nvPr>
        </p:nvSpPr>
        <p:spPr>
          <a:xfrm>
            <a:off x="908050" y="1600200"/>
            <a:ext cx="7778750" cy="4525963"/>
          </a:xfrm>
        </p:spPr>
        <p:txBody>
          <a:bodyPr>
            <a:normAutofit/>
          </a:bodyPr>
          <a:lstStyle>
            <a:lvl1pPr>
              <a:buClr>
                <a:srgbClr val="F47920"/>
              </a:buClr>
              <a:defRPr sz="1400"/>
            </a:lvl1pPr>
            <a:lvl2pPr>
              <a:buClr>
                <a:srgbClr val="F47920"/>
              </a:buClr>
              <a:defRPr sz="1400"/>
            </a:lvl2pPr>
            <a:lvl3pPr>
              <a:buClr>
                <a:srgbClr val="F47920"/>
              </a:buClr>
              <a:defRPr sz="1400"/>
            </a:lvl3pPr>
            <a:lvl4pPr>
              <a:buClr>
                <a:srgbClr val="F47920"/>
              </a:buClr>
              <a:defRPr sz="1400"/>
            </a:lvl4pPr>
            <a:lvl5pPr>
              <a:buClr>
                <a:srgbClr val="F47920"/>
              </a:buClr>
              <a:defRPr sz="1400"/>
            </a:lvl5p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
        <p:nvSpPr>
          <p:cNvPr id="7" name="Rectangle 6"/>
          <p:cNvSpPr/>
          <p:nvPr userDrawn="1"/>
        </p:nvSpPr>
        <p:spPr>
          <a:xfrm>
            <a:off x="0" y="487363"/>
            <a:ext cx="631825" cy="371475"/>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ectangle 8"/>
          <p:cNvSpPr/>
          <p:nvPr userDrawn="1"/>
        </p:nvSpPr>
        <p:spPr>
          <a:xfrm>
            <a:off x="6460070" y="6267450"/>
            <a:ext cx="2683931" cy="590550"/>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Slide Number Placeholder 5"/>
          <p:cNvSpPr>
            <a:spLocks noGrp="1"/>
          </p:cNvSpPr>
          <p:nvPr>
            <p:ph type="sldNum" sz="quarter" idx="12"/>
          </p:nvPr>
        </p:nvSpPr>
        <p:spPr>
          <a:xfrm>
            <a:off x="6460068" y="6267450"/>
            <a:ext cx="2683932" cy="590550"/>
          </a:xfrm>
        </p:spPr>
        <p:txBody>
          <a:bodyPr/>
          <a:lstStyle/>
          <a:p>
            <a:fld id="{656972EE-ED08-BE4A-BE23-44467B004993}" type="slidenum">
              <a:rPr lang="en-US" smtClean="0"/>
              <a:pPr/>
              <a:t>‹#›</a:t>
            </a:fld>
            <a:endParaRPr lang="en-US" dirty="0"/>
          </a:p>
        </p:txBody>
      </p:sp>
      <p:grpSp>
        <p:nvGrpSpPr>
          <p:cNvPr id="11" name="Group 10"/>
          <p:cNvGrpSpPr/>
          <p:nvPr userDrawn="1"/>
        </p:nvGrpSpPr>
        <p:grpSpPr>
          <a:xfrm>
            <a:off x="7404832" y="6459744"/>
            <a:ext cx="785637" cy="230400"/>
            <a:chOff x="7353550" y="6451388"/>
            <a:chExt cx="785637" cy="230400"/>
          </a:xfrm>
        </p:grpSpPr>
        <p:pic>
          <p:nvPicPr>
            <p:cNvPr id="12" name="Picture 11" descr="arrow_left_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53550" y="6451388"/>
              <a:ext cx="192000" cy="230400"/>
            </a:xfrm>
            <a:prstGeom prst="rect">
              <a:avLst/>
            </a:prstGeom>
          </p:spPr>
        </p:pic>
        <p:pic>
          <p:nvPicPr>
            <p:cNvPr id="13" name="Picture 12" descr="arrow_right_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47187" y="6451388"/>
              <a:ext cx="192000" cy="230400"/>
            </a:xfrm>
            <a:prstGeom prst="rect">
              <a:avLst/>
            </a:prstGeom>
          </p:spPr>
        </p:pic>
      </p:grpSp>
      <p:sp>
        <p:nvSpPr>
          <p:cNvPr id="14" name="TextBox 4"/>
          <p:cNvSpPr txBox="1">
            <a:spLocks noChangeArrowheads="1"/>
          </p:cNvSpPr>
          <p:nvPr userDrawn="1"/>
        </p:nvSpPr>
        <p:spPr bwMode="auto">
          <a:xfrm>
            <a:off x="2746277" y="6410325"/>
            <a:ext cx="263405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US" sz="800" dirty="0">
                <a:solidFill>
                  <a:schemeClr val="bg1"/>
                </a:solidFill>
                <a:latin typeface="Helvetica" charset="0"/>
                <a:cs typeface="Helvetica" charset="0"/>
              </a:rPr>
              <a:t>60 International </a:t>
            </a:r>
            <a:r>
              <a:rPr lang="en-US" sz="800" dirty="0" smtClean="0">
                <a:solidFill>
                  <a:schemeClr val="bg1"/>
                </a:solidFill>
                <a:latin typeface="Helvetica" charset="0"/>
                <a:cs typeface="Helvetica" charset="0"/>
              </a:rPr>
              <a:t>Boulevard </a:t>
            </a:r>
            <a:r>
              <a:rPr lang="en-US" sz="800" dirty="0">
                <a:solidFill>
                  <a:schemeClr val="bg1"/>
                </a:solidFill>
                <a:latin typeface="Helvetica" charset="0"/>
                <a:cs typeface="Helvetica" charset="0"/>
              </a:rPr>
              <a:t>Toronto, </a:t>
            </a:r>
            <a:r>
              <a:rPr lang="en-US" sz="800" dirty="0" smtClean="0">
                <a:solidFill>
                  <a:schemeClr val="bg1"/>
                </a:solidFill>
                <a:latin typeface="Helvetica" charset="0"/>
                <a:cs typeface="Helvetica" charset="0"/>
              </a:rPr>
              <a:t>Ontario CANADA</a:t>
            </a:r>
            <a:endParaRPr lang="en-US" sz="800" dirty="0">
              <a:solidFill>
                <a:schemeClr val="bg1"/>
              </a:solidFill>
              <a:latin typeface="Helvetica" charset="0"/>
              <a:cs typeface="Helvetica" charset="0"/>
            </a:endParaRPr>
          </a:p>
          <a:p>
            <a:pPr eaLnBrk="1" hangingPunct="1"/>
            <a:r>
              <a:rPr lang="en-US" sz="800" dirty="0">
                <a:solidFill>
                  <a:schemeClr val="bg1"/>
                </a:solidFill>
                <a:latin typeface="Helvetica" charset="0"/>
                <a:cs typeface="Helvetica" charset="0"/>
              </a:rPr>
              <a:t>+1 416 619 3500</a:t>
            </a:r>
          </a:p>
        </p:txBody>
      </p:sp>
      <p:pic>
        <p:nvPicPr>
          <p:cNvPr id="15" name="Picture 51"/>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715990" y="6392863"/>
            <a:ext cx="831850"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54997264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ull Screen 2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08050" y="410721"/>
            <a:ext cx="7778750" cy="731837"/>
          </a:xfrm>
        </p:spPr>
        <p:txBody>
          <a:bodyPr anchor="t" anchorCtr="0">
            <a:normAutofit/>
          </a:bodyPr>
          <a:lstStyle>
            <a:lvl1pPr algn="l">
              <a:defRPr sz="2800" b="1"/>
            </a:lvl1pPr>
          </a:lstStyle>
          <a:p>
            <a:r>
              <a:rPr lang="en-CA" dirty="0" smtClean="0"/>
              <a:t>CLICK TO EDIT MASTER TITLE STYLE</a:t>
            </a:r>
            <a:endParaRPr lang="en-US" dirty="0"/>
          </a:p>
        </p:txBody>
      </p:sp>
      <p:sp>
        <p:nvSpPr>
          <p:cNvPr id="3" name="Content Placeholder 2"/>
          <p:cNvSpPr>
            <a:spLocks noGrp="1"/>
          </p:cNvSpPr>
          <p:nvPr>
            <p:ph idx="1"/>
          </p:nvPr>
        </p:nvSpPr>
        <p:spPr>
          <a:xfrm>
            <a:off x="908050" y="2740693"/>
            <a:ext cx="7778750" cy="3385470"/>
          </a:xfrm>
        </p:spPr>
        <p:txBody>
          <a:bodyPr>
            <a:normAutofit/>
          </a:bodyPr>
          <a:lstStyle>
            <a:lvl1pPr>
              <a:buClr>
                <a:srgbClr val="F47920"/>
              </a:buClr>
              <a:defRPr sz="1400"/>
            </a:lvl1pPr>
            <a:lvl2pPr>
              <a:buClr>
                <a:srgbClr val="F47920"/>
              </a:buClr>
              <a:defRPr sz="1400"/>
            </a:lvl2pPr>
            <a:lvl3pPr>
              <a:buClr>
                <a:srgbClr val="F47920"/>
              </a:buClr>
              <a:defRPr sz="1400"/>
            </a:lvl3pPr>
            <a:lvl4pPr>
              <a:buClr>
                <a:srgbClr val="F47920"/>
              </a:buClr>
              <a:defRPr sz="1400"/>
            </a:lvl4pPr>
            <a:lvl5pPr>
              <a:buClr>
                <a:srgbClr val="F47920"/>
              </a:buClr>
              <a:defRPr sz="1400"/>
            </a:lvl5p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
        <p:nvSpPr>
          <p:cNvPr id="7" name="Rectangle 6"/>
          <p:cNvSpPr/>
          <p:nvPr userDrawn="1"/>
        </p:nvSpPr>
        <p:spPr>
          <a:xfrm>
            <a:off x="0" y="487363"/>
            <a:ext cx="631825" cy="371475"/>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ectangle 8"/>
          <p:cNvSpPr/>
          <p:nvPr userDrawn="1"/>
        </p:nvSpPr>
        <p:spPr>
          <a:xfrm>
            <a:off x="6460070" y="6267450"/>
            <a:ext cx="2683931" cy="590550"/>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Slide Number Placeholder 5"/>
          <p:cNvSpPr>
            <a:spLocks noGrp="1"/>
          </p:cNvSpPr>
          <p:nvPr>
            <p:ph type="sldNum" sz="quarter" idx="12"/>
          </p:nvPr>
        </p:nvSpPr>
        <p:spPr>
          <a:xfrm>
            <a:off x="6460068" y="6267450"/>
            <a:ext cx="2683932" cy="590550"/>
          </a:xfrm>
        </p:spPr>
        <p:txBody>
          <a:bodyPr/>
          <a:lstStyle/>
          <a:p>
            <a:fld id="{656972EE-ED08-BE4A-BE23-44467B004993}" type="slidenum">
              <a:rPr lang="en-US" smtClean="0"/>
              <a:pPr/>
              <a:t>‹#›</a:t>
            </a:fld>
            <a:endParaRPr lang="en-US" dirty="0"/>
          </a:p>
        </p:txBody>
      </p:sp>
      <p:grpSp>
        <p:nvGrpSpPr>
          <p:cNvPr id="11" name="Group 10"/>
          <p:cNvGrpSpPr/>
          <p:nvPr userDrawn="1"/>
        </p:nvGrpSpPr>
        <p:grpSpPr>
          <a:xfrm>
            <a:off x="7404832" y="6459744"/>
            <a:ext cx="785637" cy="230400"/>
            <a:chOff x="7353550" y="6451388"/>
            <a:chExt cx="785637" cy="230400"/>
          </a:xfrm>
        </p:grpSpPr>
        <p:pic>
          <p:nvPicPr>
            <p:cNvPr id="12" name="Picture 11" descr="arrow_left_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53550" y="6451388"/>
              <a:ext cx="192000" cy="230400"/>
            </a:xfrm>
            <a:prstGeom prst="rect">
              <a:avLst/>
            </a:prstGeom>
          </p:spPr>
        </p:pic>
        <p:pic>
          <p:nvPicPr>
            <p:cNvPr id="13" name="Picture 12" descr="arrow_right_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47187" y="6451388"/>
              <a:ext cx="192000" cy="230400"/>
            </a:xfrm>
            <a:prstGeom prst="rect">
              <a:avLst/>
            </a:prstGeom>
          </p:spPr>
        </p:pic>
      </p:grpSp>
      <p:sp>
        <p:nvSpPr>
          <p:cNvPr id="14" name="TextBox 4"/>
          <p:cNvSpPr txBox="1">
            <a:spLocks noChangeArrowheads="1"/>
          </p:cNvSpPr>
          <p:nvPr userDrawn="1"/>
        </p:nvSpPr>
        <p:spPr bwMode="auto">
          <a:xfrm>
            <a:off x="2746277" y="6410325"/>
            <a:ext cx="263405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US" sz="800" dirty="0">
                <a:solidFill>
                  <a:schemeClr val="bg1"/>
                </a:solidFill>
                <a:latin typeface="Helvetica" charset="0"/>
                <a:cs typeface="Helvetica" charset="0"/>
              </a:rPr>
              <a:t>60 International </a:t>
            </a:r>
            <a:r>
              <a:rPr lang="en-US" sz="800" dirty="0" smtClean="0">
                <a:solidFill>
                  <a:schemeClr val="bg1"/>
                </a:solidFill>
                <a:latin typeface="Helvetica" charset="0"/>
                <a:cs typeface="Helvetica" charset="0"/>
              </a:rPr>
              <a:t>Boulevard </a:t>
            </a:r>
            <a:r>
              <a:rPr lang="en-US" sz="800" dirty="0">
                <a:solidFill>
                  <a:schemeClr val="bg1"/>
                </a:solidFill>
                <a:latin typeface="Helvetica" charset="0"/>
                <a:cs typeface="Helvetica" charset="0"/>
              </a:rPr>
              <a:t>Toronto, </a:t>
            </a:r>
            <a:r>
              <a:rPr lang="en-US" sz="800" dirty="0" smtClean="0">
                <a:solidFill>
                  <a:schemeClr val="bg1"/>
                </a:solidFill>
                <a:latin typeface="Helvetica" charset="0"/>
                <a:cs typeface="Helvetica" charset="0"/>
              </a:rPr>
              <a:t>Ontario CANADA</a:t>
            </a:r>
            <a:endParaRPr lang="en-US" sz="800" dirty="0">
              <a:solidFill>
                <a:schemeClr val="bg1"/>
              </a:solidFill>
              <a:latin typeface="Helvetica" charset="0"/>
              <a:cs typeface="Helvetica" charset="0"/>
            </a:endParaRPr>
          </a:p>
          <a:p>
            <a:pPr eaLnBrk="1" hangingPunct="1"/>
            <a:r>
              <a:rPr lang="en-US" sz="800" dirty="0">
                <a:solidFill>
                  <a:schemeClr val="bg1"/>
                </a:solidFill>
                <a:latin typeface="Helvetica" charset="0"/>
                <a:cs typeface="Helvetica" charset="0"/>
              </a:rPr>
              <a:t>+1 416 619 3500</a:t>
            </a:r>
          </a:p>
        </p:txBody>
      </p:sp>
      <p:pic>
        <p:nvPicPr>
          <p:cNvPr id="15" name="Picture 51"/>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715990" y="6392863"/>
            <a:ext cx="831850"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Content Placeholder 2"/>
          <p:cNvSpPr>
            <a:spLocks noGrp="1"/>
          </p:cNvSpPr>
          <p:nvPr>
            <p:ph idx="13"/>
          </p:nvPr>
        </p:nvSpPr>
        <p:spPr>
          <a:xfrm>
            <a:off x="908050" y="1219199"/>
            <a:ext cx="7778750" cy="1521494"/>
          </a:xfrm>
        </p:spPr>
        <p:txBody>
          <a:bodyPr>
            <a:normAutofit/>
          </a:bodyPr>
          <a:lstStyle>
            <a:lvl1pPr>
              <a:buClr>
                <a:srgbClr val="F47920"/>
              </a:buClr>
              <a:defRPr sz="1400"/>
            </a:lvl1pPr>
            <a:lvl2pPr>
              <a:buClr>
                <a:srgbClr val="F47920"/>
              </a:buClr>
              <a:defRPr sz="1400"/>
            </a:lvl2pPr>
            <a:lvl3pPr>
              <a:buClr>
                <a:srgbClr val="F47920"/>
              </a:buClr>
              <a:defRPr sz="1400"/>
            </a:lvl3pPr>
            <a:lvl4pPr>
              <a:buClr>
                <a:srgbClr val="F47920"/>
              </a:buClr>
              <a:defRPr sz="1400"/>
            </a:lvl4pPr>
            <a:lvl5pPr>
              <a:buClr>
                <a:srgbClr val="F47920"/>
              </a:buClr>
              <a:defRPr sz="1400"/>
            </a:lvl5p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Tree>
    <p:extLst>
      <p:ext uri="{BB962C8B-B14F-4D97-AF65-F5344CB8AC3E}">
        <p14:creationId xmlns:p14="http://schemas.microsoft.com/office/powerpoint/2010/main" val="136040410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08050" y="388823"/>
            <a:ext cx="7778750" cy="731837"/>
          </a:xfrm>
        </p:spPr>
        <p:txBody>
          <a:bodyPr anchor="t" anchorCtr="0">
            <a:normAutofit/>
          </a:bodyPr>
          <a:lstStyle>
            <a:lvl1pPr algn="l">
              <a:defRPr sz="2800" b="1"/>
            </a:lvl1pPr>
          </a:lstStyle>
          <a:p>
            <a:r>
              <a:rPr lang="en-CA" dirty="0" smtClean="0"/>
              <a:t>CLICK TO EDIT MASTER TITLE STYLE</a:t>
            </a:r>
            <a:endParaRPr lang="en-US" dirty="0"/>
          </a:p>
        </p:txBody>
      </p:sp>
      <p:sp>
        <p:nvSpPr>
          <p:cNvPr id="3" name="Content Placeholder 2"/>
          <p:cNvSpPr>
            <a:spLocks noGrp="1"/>
          </p:cNvSpPr>
          <p:nvPr>
            <p:ph idx="1"/>
          </p:nvPr>
        </p:nvSpPr>
        <p:spPr>
          <a:xfrm>
            <a:off x="908050" y="4679233"/>
            <a:ext cx="3043456" cy="1036116"/>
          </a:xfrm>
        </p:spPr>
        <p:txBody>
          <a:bodyPr>
            <a:normAutofit/>
          </a:bodyPr>
          <a:lstStyle>
            <a:lvl1pPr marL="0" indent="0">
              <a:buClr>
                <a:srgbClr val="F47920"/>
              </a:buClr>
              <a:buNone/>
              <a:defRPr sz="1000"/>
            </a:lvl1pPr>
            <a:lvl2pPr>
              <a:buClr>
                <a:srgbClr val="F47920"/>
              </a:buClr>
              <a:defRPr sz="1000"/>
            </a:lvl2pPr>
            <a:lvl3pPr>
              <a:buClr>
                <a:srgbClr val="F47920"/>
              </a:buClr>
              <a:defRPr sz="1000"/>
            </a:lvl3pPr>
            <a:lvl4pPr>
              <a:buClr>
                <a:srgbClr val="F47920"/>
              </a:buClr>
              <a:defRPr sz="1000"/>
            </a:lvl4pPr>
            <a:lvl5pPr>
              <a:buClr>
                <a:srgbClr val="F47920"/>
              </a:buClr>
              <a:defRPr sz="1000"/>
            </a:lvl5pPr>
          </a:lstStyle>
          <a:p>
            <a:pPr lvl="0"/>
            <a:r>
              <a:rPr lang="en-CA" dirty="0" smtClean="0"/>
              <a:t>Click to edit Master text styles</a:t>
            </a:r>
            <a:endParaRPr lang="en-US" dirty="0"/>
          </a:p>
        </p:txBody>
      </p:sp>
      <p:sp>
        <p:nvSpPr>
          <p:cNvPr id="7" name="Rectangle 6"/>
          <p:cNvSpPr/>
          <p:nvPr userDrawn="1"/>
        </p:nvSpPr>
        <p:spPr>
          <a:xfrm>
            <a:off x="0" y="487363"/>
            <a:ext cx="631825" cy="371475"/>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ectangle 8"/>
          <p:cNvSpPr/>
          <p:nvPr userDrawn="1"/>
        </p:nvSpPr>
        <p:spPr>
          <a:xfrm>
            <a:off x="6460070" y="6267450"/>
            <a:ext cx="2683931" cy="590550"/>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Slide Number Placeholder 5"/>
          <p:cNvSpPr>
            <a:spLocks noGrp="1"/>
          </p:cNvSpPr>
          <p:nvPr>
            <p:ph type="sldNum" sz="quarter" idx="12"/>
          </p:nvPr>
        </p:nvSpPr>
        <p:spPr>
          <a:xfrm>
            <a:off x="6460068" y="6267450"/>
            <a:ext cx="2683932" cy="590550"/>
          </a:xfrm>
        </p:spPr>
        <p:txBody>
          <a:bodyPr/>
          <a:lstStyle/>
          <a:p>
            <a:fld id="{656972EE-ED08-BE4A-BE23-44467B004993}" type="slidenum">
              <a:rPr lang="en-US" smtClean="0"/>
              <a:pPr/>
              <a:t>‹#›</a:t>
            </a:fld>
            <a:endParaRPr lang="en-US" dirty="0"/>
          </a:p>
        </p:txBody>
      </p:sp>
      <p:grpSp>
        <p:nvGrpSpPr>
          <p:cNvPr id="11" name="Group 10"/>
          <p:cNvGrpSpPr/>
          <p:nvPr userDrawn="1"/>
        </p:nvGrpSpPr>
        <p:grpSpPr>
          <a:xfrm>
            <a:off x="7404832" y="6459744"/>
            <a:ext cx="785637" cy="230400"/>
            <a:chOff x="7353550" y="6451388"/>
            <a:chExt cx="785637" cy="230400"/>
          </a:xfrm>
        </p:grpSpPr>
        <p:pic>
          <p:nvPicPr>
            <p:cNvPr id="12" name="Picture 11" descr="arrow_left_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53550" y="6451388"/>
              <a:ext cx="192000" cy="230400"/>
            </a:xfrm>
            <a:prstGeom prst="rect">
              <a:avLst/>
            </a:prstGeom>
          </p:spPr>
        </p:pic>
        <p:pic>
          <p:nvPicPr>
            <p:cNvPr id="13" name="Picture 12" descr="arrow_right_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47187" y="6451388"/>
              <a:ext cx="192000" cy="230400"/>
            </a:xfrm>
            <a:prstGeom prst="rect">
              <a:avLst/>
            </a:prstGeom>
          </p:spPr>
        </p:pic>
      </p:grpSp>
      <p:sp>
        <p:nvSpPr>
          <p:cNvPr id="14" name="TextBox 4"/>
          <p:cNvSpPr txBox="1">
            <a:spLocks noChangeArrowheads="1"/>
          </p:cNvSpPr>
          <p:nvPr userDrawn="1"/>
        </p:nvSpPr>
        <p:spPr bwMode="auto">
          <a:xfrm>
            <a:off x="2746277" y="6410325"/>
            <a:ext cx="263405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US" sz="800" dirty="0">
                <a:solidFill>
                  <a:schemeClr val="bg1"/>
                </a:solidFill>
                <a:latin typeface="Helvetica" charset="0"/>
                <a:cs typeface="Helvetica" charset="0"/>
              </a:rPr>
              <a:t>60 International </a:t>
            </a:r>
            <a:r>
              <a:rPr lang="en-US" sz="800" dirty="0" smtClean="0">
                <a:solidFill>
                  <a:schemeClr val="bg1"/>
                </a:solidFill>
                <a:latin typeface="Helvetica" charset="0"/>
                <a:cs typeface="Helvetica" charset="0"/>
              </a:rPr>
              <a:t>Boulevard </a:t>
            </a:r>
            <a:r>
              <a:rPr lang="en-US" sz="800" dirty="0">
                <a:solidFill>
                  <a:schemeClr val="bg1"/>
                </a:solidFill>
                <a:latin typeface="Helvetica" charset="0"/>
                <a:cs typeface="Helvetica" charset="0"/>
              </a:rPr>
              <a:t>Toronto, </a:t>
            </a:r>
            <a:r>
              <a:rPr lang="en-US" sz="800" dirty="0" smtClean="0">
                <a:solidFill>
                  <a:schemeClr val="bg1"/>
                </a:solidFill>
                <a:latin typeface="Helvetica" charset="0"/>
                <a:cs typeface="Helvetica" charset="0"/>
              </a:rPr>
              <a:t>Ontario CANADA</a:t>
            </a:r>
            <a:endParaRPr lang="en-US" sz="800" dirty="0">
              <a:solidFill>
                <a:schemeClr val="bg1"/>
              </a:solidFill>
              <a:latin typeface="Helvetica" charset="0"/>
              <a:cs typeface="Helvetica" charset="0"/>
            </a:endParaRPr>
          </a:p>
          <a:p>
            <a:pPr eaLnBrk="1" hangingPunct="1"/>
            <a:r>
              <a:rPr lang="en-US" sz="800" dirty="0">
                <a:solidFill>
                  <a:schemeClr val="bg1"/>
                </a:solidFill>
                <a:latin typeface="Helvetica" charset="0"/>
                <a:cs typeface="Helvetica" charset="0"/>
              </a:rPr>
              <a:t>+1 416 619 3500</a:t>
            </a:r>
          </a:p>
        </p:txBody>
      </p:sp>
      <p:pic>
        <p:nvPicPr>
          <p:cNvPr id="15" name="Picture 51"/>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715990" y="6392863"/>
            <a:ext cx="831850"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Picture Placeholder 4"/>
          <p:cNvSpPr>
            <a:spLocks noGrp="1"/>
          </p:cNvSpPr>
          <p:nvPr>
            <p:ph type="pic" sz="quarter" idx="13"/>
          </p:nvPr>
        </p:nvSpPr>
        <p:spPr>
          <a:xfrm>
            <a:off x="908050" y="1377950"/>
            <a:ext cx="3043456" cy="3302000"/>
          </a:xfrm>
        </p:spPr>
        <p:txBody>
          <a:bodyPr>
            <a:normAutofit/>
          </a:bodyPr>
          <a:lstStyle>
            <a:lvl1pPr>
              <a:defRPr sz="1000"/>
            </a:lvl1pPr>
          </a:lstStyle>
          <a:p>
            <a:endParaRPr lang="en-US"/>
          </a:p>
        </p:txBody>
      </p:sp>
      <p:sp>
        <p:nvSpPr>
          <p:cNvPr id="16" name="Picture Placeholder 4"/>
          <p:cNvSpPr>
            <a:spLocks noGrp="1"/>
          </p:cNvSpPr>
          <p:nvPr>
            <p:ph type="pic" sz="quarter" idx="14"/>
          </p:nvPr>
        </p:nvSpPr>
        <p:spPr>
          <a:xfrm>
            <a:off x="4903089" y="1377233"/>
            <a:ext cx="1521020" cy="1045224"/>
          </a:xfrm>
        </p:spPr>
        <p:txBody>
          <a:bodyPr>
            <a:normAutofit/>
          </a:bodyPr>
          <a:lstStyle>
            <a:lvl1pPr>
              <a:defRPr sz="1000"/>
            </a:lvl1pPr>
          </a:lstStyle>
          <a:p>
            <a:endParaRPr lang="en-US" dirty="0"/>
          </a:p>
        </p:txBody>
      </p:sp>
      <p:sp>
        <p:nvSpPr>
          <p:cNvPr id="20" name="Picture Placeholder 4"/>
          <p:cNvSpPr>
            <a:spLocks noGrp="1"/>
          </p:cNvSpPr>
          <p:nvPr>
            <p:ph type="pic" sz="quarter" idx="15"/>
          </p:nvPr>
        </p:nvSpPr>
        <p:spPr>
          <a:xfrm>
            <a:off x="7184619" y="1377950"/>
            <a:ext cx="1521020" cy="1045224"/>
          </a:xfrm>
        </p:spPr>
        <p:txBody>
          <a:bodyPr>
            <a:normAutofit/>
          </a:bodyPr>
          <a:lstStyle>
            <a:lvl1pPr>
              <a:defRPr sz="1000"/>
            </a:lvl1pPr>
          </a:lstStyle>
          <a:p>
            <a:endParaRPr lang="en-US" dirty="0"/>
          </a:p>
        </p:txBody>
      </p:sp>
      <p:sp>
        <p:nvSpPr>
          <p:cNvPr id="21" name="Content Placeholder 2"/>
          <p:cNvSpPr>
            <a:spLocks noGrp="1"/>
          </p:cNvSpPr>
          <p:nvPr>
            <p:ph idx="16"/>
          </p:nvPr>
        </p:nvSpPr>
        <p:spPr>
          <a:xfrm>
            <a:off x="4903090" y="2439169"/>
            <a:ext cx="1521020" cy="768732"/>
          </a:xfrm>
        </p:spPr>
        <p:txBody>
          <a:bodyPr>
            <a:noAutofit/>
          </a:bodyPr>
          <a:lstStyle>
            <a:lvl1pPr marL="0" indent="0">
              <a:buClr>
                <a:srgbClr val="F47920"/>
              </a:buClr>
              <a:buNone/>
              <a:defRPr sz="1000"/>
            </a:lvl1pPr>
            <a:lvl2pPr>
              <a:buClr>
                <a:srgbClr val="F47920"/>
              </a:buClr>
              <a:defRPr sz="1000"/>
            </a:lvl2pPr>
            <a:lvl3pPr>
              <a:buClr>
                <a:srgbClr val="F47920"/>
              </a:buClr>
              <a:defRPr sz="1000"/>
            </a:lvl3pPr>
            <a:lvl4pPr>
              <a:buClr>
                <a:srgbClr val="F47920"/>
              </a:buClr>
              <a:defRPr sz="1000"/>
            </a:lvl4pPr>
            <a:lvl5pPr>
              <a:buClr>
                <a:srgbClr val="F47920"/>
              </a:buClr>
              <a:defRPr sz="1000"/>
            </a:lvl5pPr>
          </a:lstStyle>
          <a:p>
            <a:pPr lvl="0"/>
            <a:r>
              <a:rPr lang="en-CA" dirty="0" smtClean="0"/>
              <a:t>Click to edit Master text styles</a:t>
            </a:r>
            <a:endParaRPr lang="en-US" dirty="0"/>
          </a:p>
        </p:txBody>
      </p:sp>
      <p:sp>
        <p:nvSpPr>
          <p:cNvPr id="22" name="Content Placeholder 2"/>
          <p:cNvSpPr>
            <a:spLocks noGrp="1"/>
          </p:cNvSpPr>
          <p:nvPr>
            <p:ph idx="17"/>
          </p:nvPr>
        </p:nvSpPr>
        <p:spPr>
          <a:xfrm>
            <a:off x="7184619" y="2439885"/>
            <a:ext cx="1521020" cy="768733"/>
          </a:xfrm>
        </p:spPr>
        <p:txBody>
          <a:bodyPr>
            <a:noAutofit/>
          </a:bodyPr>
          <a:lstStyle>
            <a:lvl1pPr marL="0" indent="0">
              <a:buClr>
                <a:srgbClr val="F47920"/>
              </a:buClr>
              <a:buNone/>
              <a:defRPr sz="1000"/>
            </a:lvl1pPr>
            <a:lvl2pPr>
              <a:buClr>
                <a:srgbClr val="F47920"/>
              </a:buClr>
              <a:defRPr sz="1000"/>
            </a:lvl2pPr>
            <a:lvl3pPr>
              <a:buClr>
                <a:srgbClr val="F47920"/>
              </a:buClr>
              <a:defRPr sz="1000"/>
            </a:lvl3pPr>
            <a:lvl4pPr>
              <a:buClr>
                <a:srgbClr val="F47920"/>
              </a:buClr>
              <a:defRPr sz="1000"/>
            </a:lvl4pPr>
            <a:lvl5pPr>
              <a:buClr>
                <a:srgbClr val="F47920"/>
              </a:buClr>
              <a:defRPr sz="1000"/>
            </a:lvl5pPr>
          </a:lstStyle>
          <a:p>
            <a:pPr lvl="0"/>
            <a:r>
              <a:rPr lang="en-CA" dirty="0" smtClean="0"/>
              <a:t>Click to edit Master text styles</a:t>
            </a:r>
          </a:p>
        </p:txBody>
      </p:sp>
      <p:sp>
        <p:nvSpPr>
          <p:cNvPr id="23" name="Picture Placeholder 4"/>
          <p:cNvSpPr>
            <a:spLocks noGrp="1"/>
          </p:cNvSpPr>
          <p:nvPr>
            <p:ph type="pic" sz="quarter" idx="18"/>
          </p:nvPr>
        </p:nvSpPr>
        <p:spPr>
          <a:xfrm>
            <a:off x="4903089" y="3634009"/>
            <a:ext cx="1521020" cy="1045224"/>
          </a:xfrm>
        </p:spPr>
        <p:txBody>
          <a:bodyPr>
            <a:normAutofit/>
          </a:bodyPr>
          <a:lstStyle>
            <a:lvl1pPr>
              <a:defRPr sz="1000"/>
            </a:lvl1pPr>
          </a:lstStyle>
          <a:p>
            <a:endParaRPr lang="en-US" dirty="0"/>
          </a:p>
        </p:txBody>
      </p:sp>
      <p:sp>
        <p:nvSpPr>
          <p:cNvPr id="24" name="Picture Placeholder 4"/>
          <p:cNvSpPr>
            <a:spLocks noGrp="1"/>
          </p:cNvSpPr>
          <p:nvPr>
            <p:ph type="pic" sz="quarter" idx="19"/>
          </p:nvPr>
        </p:nvSpPr>
        <p:spPr>
          <a:xfrm>
            <a:off x="7184619" y="3634726"/>
            <a:ext cx="1521020" cy="1045224"/>
          </a:xfrm>
        </p:spPr>
        <p:txBody>
          <a:bodyPr>
            <a:normAutofit/>
          </a:bodyPr>
          <a:lstStyle>
            <a:lvl1pPr>
              <a:defRPr sz="1000"/>
            </a:lvl1pPr>
          </a:lstStyle>
          <a:p>
            <a:endParaRPr lang="en-US"/>
          </a:p>
        </p:txBody>
      </p:sp>
      <p:sp>
        <p:nvSpPr>
          <p:cNvPr id="25" name="Content Placeholder 2"/>
          <p:cNvSpPr>
            <a:spLocks noGrp="1"/>
          </p:cNvSpPr>
          <p:nvPr>
            <p:ph idx="20"/>
          </p:nvPr>
        </p:nvSpPr>
        <p:spPr>
          <a:xfrm>
            <a:off x="4903090" y="4679234"/>
            <a:ext cx="1521020" cy="768732"/>
          </a:xfrm>
        </p:spPr>
        <p:txBody>
          <a:bodyPr>
            <a:noAutofit/>
          </a:bodyPr>
          <a:lstStyle>
            <a:lvl1pPr marL="0" indent="0">
              <a:buClr>
                <a:srgbClr val="F47920"/>
              </a:buClr>
              <a:buNone/>
              <a:defRPr sz="1000"/>
            </a:lvl1pPr>
            <a:lvl2pPr>
              <a:buClr>
                <a:srgbClr val="F47920"/>
              </a:buClr>
              <a:defRPr sz="1000"/>
            </a:lvl2pPr>
            <a:lvl3pPr>
              <a:buClr>
                <a:srgbClr val="F47920"/>
              </a:buClr>
              <a:defRPr sz="1000"/>
            </a:lvl3pPr>
            <a:lvl4pPr>
              <a:buClr>
                <a:srgbClr val="F47920"/>
              </a:buClr>
              <a:defRPr sz="1000"/>
            </a:lvl4pPr>
            <a:lvl5pPr>
              <a:buClr>
                <a:srgbClr val="F47920"/>
              </a:buClr>
              <a:defRPr sz="1000"/>
            </a:lvl5pPr>
          </a:lstStyle>
          <a:p>
            <a:pPr lvl="0"/>
            <a:r>
              <a:rPr lang="en-CA" dirty="0" smtClean="0"/>
              <a:t>Click to edit Master text styles</a:t>
            </a:r>
            <a:endParaRPr lang="en-US" dirty="0"/>
          </a:p>
        </p:txBody>
      </p:sp>
      <p:sp>
        <p:nvSpPr>
          <p:cNvPr id="26" name="Content Placeholder 2"/>
          <p:cNvSpPr>
            <a:spLocks noGrp="1"/>
          </p:cNvSpPr>
          <p:nvPr>
            <p:ph idx="21"/>
          </p:nvPr>
        </p:nvSpPr>
        <p:spPr>
          <a:xfrm>
            <a:off x="7184619" y="4679950"/>
            <a:ext cx="1521020" cy="768733"/>
          </a:xfrm>
        </p:spPr>
        <p:txBody>
          <a:bodyPr>
            <a:noAutofit/>
          </a:bodyPr>
          <a:lstStyle>
            <a:lvl1pPr marL="0" indent="0">
              <a:buClr>
                <a:srgbClr val="F47920"/>
              </a:buClr>
              <a:buNone/>
              <a:defRPr sz="1000"/>
            </a:lvl1pPr>
            <a:lvl2pPr>
              <a:buClr>
                <a:srgbClr val="F47920"/>
              </a:buClr>
              <a:defRPr sz="1000"/>
            </a:lvl2pPr>
            <a:lvl3pPr>
              <a:buClr>
                <a:srgbClr val="F47920"/>
              </a:buClr>
              <a:defRPr sz="1000"/>
            </a:lvl3pPr>
            <a:lvl4pPr>
              <a:buClr>
                <a:srgbClr val="F47920"/>
              </a:buClr>
              <a:defRPr sz="1000"/>
            </a:lvl4pPr>
            <a:lvl5pPr>
              <a:buClr>
                <a:srgbClr val="F47920"/>
              </a:buClr>
              <a:defRPr sz="1000"/>
            </a:lvl5pPr>
          </a:lstStyle>
          <a:p>
            <a:pPr lvl="0"/>
            <a:r>
              <a:rPr lang="en-CA" dirty="0" smtClean="0"/>
              <a:t>Click to edit Master text styles</a:t>
            </a:r>
          </a:p>
        </p:txBody>
      </p:sp>
      <p:sp>
        <p:nvSpPr>
          <p:cNvPr id="27" name="Rectangle 26"/>
          <p:cNvSpPr/>
          <p:nvPr userDrawn="1"/>
        </p:nvSpPr>
        <p:spPr>
          <a:xfrm>
            <a:off x="4903089" y="2265261"/>
            <a:ext cx="915987" cy="174625"/>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Myriad Pro" pitchFamily="34" charset="0"/>
              </a:rPr>
              <a:t> </a:t>
            </a:r>
          </a:p>
        </p:txBody>
      </p:sp>
      <p:sp>
        <p:nvSpPr>
          <p:cNvPr id="28" name="Rectangle 27"/>
          <p:cNvSpPr/>
          <p:nvPr userDrawn="1"/>
        </p:nvSpPr>
        <p:spPr>
          <a:xfrm>
            <a:off x="7184619" y="2265261"/>
            <a:ext cx="915987" cy="174625"/>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Myriad Pro" pitchFamily="34" charset="0"/>
              </a:rPr>
              <a:t> </a:t>
            </a:r>
          </a:p>
        </p:txBody>
      </p:sp>
      <p:sp>
        <p:nvSpPr>
          <p:cNvPr id="29" name="Rectangle 28"/>
          <p:cNvSpPr/>
          <p:nvPr userDrawn="1"/>
        </p:nvSpPr>
        <p:spPr>
          <a:xfrm>
            <a:off x="4903089" y="4505326"/>
            <a:ext cx="915987" cy="174625"/>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Myriad Pro" pitchFamily="34" charset="0"/>
              </a:rPr>
              <a:t> </a:t>
            </a:r>
          </a:p>
        </p:txBody>
      </p:sp>
      <p:sp>
        <p:nvSpPr>
          <p:cNvPr id="30" name="Rectangle 29"/>
          <p:cNvSpPr/>
          <p:nvPr userDrawn="1"/>
        </p:nvSpPr>
        <p:spPr>
          <a:xfrm>
            <a:off x="7184619" y="4505326"/>
            <a:ext cx="915987" cy="174625"/>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Myriad Pro" pitchFamily="34" charset="0"/>
              </a:rPr>
              <a:t> </a:t>
            </a:r>
          </a:p>
        </p:txBody>
      </p:sp>
      <p:sp>
        <p:nvSpPr>
          <p:cNvPr id="31" name="Rectangle 30"/>
          <p:cNvSpPr/>
          <p:nvPr userDrawn="1"/>
        </p:nvSpPr>
        <p:spPr>
          <a:xfrm>
            <a:off x="908050" y="4468813"/>
            <a:ext cx="1196975" cy="211138"/>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Myriad Pro" pitchFamily="34" charset="0"/>
              </a:rPr>
              <a:t> </a:t>
            </a:r>
          </a:p>
        </p:txBody>
      </p:sp>
      <p:sp>
        <p:nvSpPr>
          <p:cNvPr id="8" name="Text Placeholder 7"/>
          <p:cNvSpPr>
            <a:spLocks noGrp="1"/>
          </p:cNvSpPr>
          <p:nvPr>
            <p:ph type="body" sz="quarter" idx="22" hasCustomPrompt="1"/>
          </p:nvPr>
        </p:nvSpPr>
        <p:spPr>
          <a:xfrm>
            <a:off x="908050" y="4476699"/>
            <a:ext cx="1196975" cy="202534"/>
          </a:xfrm>
        </p:spPr>
        <p:txBody>
          <a:bodyPr anchor="ctr" anchorCtr="0">
            <a:noAutofit/>
          </a:bodyPr>
          <a:lstStyle>
            <a:lvl1pPr marL="0" indent="0">
              <a:buNone/>
              <a:defRPr sz="1400" b="1"/>
            </a:lvl1pPr>
          </a:lstStyle>
          <a:p>
            <a:pPr lvl="0"/>
            <a:r>
              <a:rPr lang="en-CA" dirty="0" smtClean="0"/>
              <a:t>Picture Title</a:t>
            </a:r>
            <a:endParaRPr lang="en-US" dirty="0"/>
          </a:p>
        </p:txBody>
      </p:sp>
      <p:sp>
        <p:nvSpPr>
          <p:cNvPr id="33" name="Text Placeholder 7"/>
          <p:cNvSpPr>
            <a:spLocks noGrp="1"/>
          </p:cNvSpPr>
          <p:nvPr>
            <p:ph type="body" sz="quarter" idx="23" hasCustomPrompt="1"/>
          </p:nvPr>
        </p:nvSpPr>
        <p:spPr>
          <a:xfrm>
            <a:off x="4903090" y="2263266"/>
            <a:ext cx="915987" cy="176619"/>
          </a:xfrm>
        </p:spPr>
        <p:txBody>
          <a:bodyPr anchor="ctr" anchorCtr="0">
            <a:noAutofit/>
          </a:bodyPr>
          <a:lstStyle>
            <a:lvl1pPr marL="0" indent="0">
              <a:buNone/>
              <a:defRPr sz="1000" b="1"/>
            </a:lvl1pPr>
          </a:lstStyle>
          <a:p>
            <a:pPr lvl="0"/>
            <a:r>
              <a:rPr lang="en-CA" dirty="0" smtClean="0"/>
              <a:t>Picture Title</a:t>
            </a:r>
            <a:endParaRPr lang="en-US" dirty="0"/>
          </a:p>
        </p:txBody>
      </p:sp>
      <p:sp>
        <p:nvSpPr>
          <p:cNvPr id="34" name="Text Placeholder 7"/>
          <p:cNvSpPr>
            <a:spLocks noGrp="1"/>
          </p:cNvSpPr>
          <p:nvPr>
            <p:ph type="body" sz="quarter" idx="24" hasCustomPrompt="1"/>
          </p:nvPr>
        </p:nvSpPr>
        <p:spPr>
          <a:xfrm>
            <a:off x="7184619" y="2263266"/>
            <a:ext cx="915987" cy="176619"/>
          </a:xfrm>
        </p:spPr>
        <p:txBody>
          <a:bodyPr anchor="ctr" anchorCtr="0">
            <a:noAutofit/>
          </a:bodyPr>
          <a:lstStyle>
            <a:lvl1pPr marL="0" indent="0">
              <a:buNone/>
              <a:defRPr sz="1000" b="1"/>
            </a:lvl1pPr>
          </a:lstStyle>
          <a:p>
            <a:pPr lvl="0"/>
            <a:r>
              <a:rPr lang="en-CA" dirty="0" smtClean="0"/>
              <a:t>Picture Title</a:t>
            </a:r>
            <a:endParaRPr lang="en-US" dirty="0"/>
          </a:p>
        </p:txBody>
      </p:sp>
      <p:sp>
        <p:nvSpPr>
          <p:cNvPr id="35" name="Text Placeholder 7"/>
          <p:cNvSpPr>
            <a:spLocks noGrp="1"/>
          </p:cNvSpPr>
          <p:nvPr>
            <p:ph type="body" sz="quarter" idx="25" hasCustomPrompt="1"/>
          </p:nvPr>
        </p:nvSpPr>
        <p:spPr>
          <a:xfrm>
            <a:off x="4903089" y="4505326"/>
            <a:ext cx="915987" cy="176619"/>
          </a:xfrm>
        </p:spPr>
        <p:txBody>
          <a:bodyPr anchor="ctr" anchorCtr="0">
            <a:noAutofit/>
          </a:bodyPr>
          <a:lstStyle>
            <a:lvl1pPr marL="0" indent="0">
              <a:buNone/>
              <a:defRPr sz="1000" b="1"/>
            </a:lvl1pPr>
          </a:lstStyle>
          <a:p>
            <a:pPr lvl="0"/>
            <a:r>
              <a:rPr lang="en-CA" dirty="0" smtClean="0"/>
              <a:t>Picture Title</a:t>
            </a:r>
            <a:endParaRPr lang="en-US" dirty="0"/>
          </a:p>
        </p:txBody>
      </p:sp>
      <p:sp>
        <p:nvSpPr>
          <p:cNvPr id="36" name="Text Placeholder 7"/>
          <p:cNvSpPr>
            <a:spLocks noGrp="1"/>
          </p:cNvSpPr>
          <p:nvPr>
            <p:ph type="body" sz="quarter" idx="26" hasCustomPrompt="1"/>
          </p:nvPr>
        </p:nvSpPr>
        <p:spPr>
          <a:xfrm>
            <a:off x="7184619" y="4505326"/>
            <a:ext cx="915987" cy="176619"/>
          </a:xfrm>
        </p:spPr>
        <p:txBody>
          <a:bodyPr anchor="ctr" anchorCtr="0">
            <a:noAutofit/>
          </a:bodyPr>
          <a:lstStyle>
            <a:lvl1pPr marL="0" indent="0">
              <a:buNone/>
              <a:defRPr sz="1000" b="1"/>
            </a:lvl1pPr>
          </a:lstStyle>
          <a:p>
            <a:pPr lvl="0"/>
            <a:r>
              <a:rPr lang="en-CA" dirty="0" smtClean="0"/>
              <a:t>Picture Title</a:t>
            </a:r>
            <a:endParaRPr lang="en-US" dirty="0"/>
          </a:p>
        </p:txBody>
      </p:sp>
    </p:spTree>
    <p:extLst>
      <p:ext uri="{BB962C8B-B14F-4D97-AF65-F5344CB8AC3E}">
        <p14:creationId xmlns:p14="http://schemas.microsoft.com/office/powerpoint/2010/main" val="133076095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Screen 3 Colum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08050" y="410721"/>
            <a:ext cx="7778750" cy="731837"/>
          </a:xfrm>
        </p:spPr>
        <p:txBody>
          <a:bodyPr anchor="t" anchorCtr="0">
            <a:normAutofit/>
          </a:bodyPr>
          <a:lstStyle>
            <a:lvl1pPr algn="l">
              <a:defRPr sz="2800" b="1"/>
            </a:lvl1pPr>
          </a:lstStyle>
          <a:p>
            <a:r>
              <a:rPr lang="en-CA" dirty="0" smtClean="0"/>
              <a:t>CLICK TO EDIT MASTER TITLE STYLE</a:t>
            </a:r>
            <a:endParaRPr lang="en-US" dirty="0"/>
          </a:p>
        </p:txBody>
      </p:sp>
      <p:sp>
        <p:nvSpPr>
          <p:cNvPr id="3" name="Content Placeholder 2"/>
          <p:cNvSpPr>
            <a:spLocks noGrp="1"/>
          </p:cNvSpPr>
          <p:nvPr>
            <p:ph idx="1"/>
          </p:nvPr>
        </p:nvSpPr>
        <p:spPr>
          <a:xfrm>
            <a:off x="908050" y="1600200"/>
            <a:ext cx="1949515" cy="4525963"/>
          </a:xfrm>
        </p:spPr>
        <p:txBody>
          <a:bodyPr>
            <a:normAutofit/>
          </a:bodyPr>
          <a:lstStyle>
            <a:lvl1pPr>
              <a:buClr>
                <a:srgbClr val="F47920"/>
              </a:buClr>
              <a:defRPr sz="1400"/>
            </a:lvl1pPr>
            <a:lvl2pPr>
              <a:buClr>
                <a:srgbClr val="F47920"/>
              </a:buClr>
              <a:defRPr sz="1400"/>
            </a:lvl2pPr>
            <a:lvl3pPr>
              <a:buClr>
                <a:srgbClr val="F47920"/>
              </a:buClr>
              <a:defRPr sz="1400"/>
            </a:lvl3pPr>
            <a:lvl4pPr>
              <a:buClr>
                <a:srgbClr val="F47920"/>
              </a:buClr>
              <a:defRPr sz="1400"/>
            </a:lvl4pPr>
            <a:lvl5pPr>
              <a:buClr>
                <a:srgbClr val="F47920"/>
              </a:buClr>
              <a:defRPr sz="1400"/>
            </a:lvl5p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
        <p:nvSpPr>
          <p:cNvPr id="7" name="Rectangle 6"/>
          <p:cNvSpPr/>
          <p:nvPr userDrawn="1"/>
        </p:nvSpPr>
        <p:spPr>
          <a:xfrm>
            <a:off x="0" y="487363"/>
            <a:ext cx="631825" cy="371475"/>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ectangle 8"/>
          <p:cNvSpPr/>
          <p:nvPr userDrawn="1"/>
        </p:nvSpPr>
        <p:spPr>
          <a:xfrm>
            <a:off x="6460070" y="6267450"/>
            <a:ext cx="2683931" cy="590550"/>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Slide Number Placeholder 5"/>
          <p:cNvSpPr>
            <a:spLocks noGrp="1"/>
          </p:cNvSpPr>
          <p:nvPr>
            <p:ph type="sldNum" sz="quarter" idx="12"/>
          </p:nvPr>
        </p:nvSpPr>
        <p:spPr>
          <a:xfrm>
            <a:off x="6460068" y="6267450"/>
            <a:ext cx="2683932" cy="590550"/>
          </a:xfrm>
        </p:spPr>
        <p:txBody>
          <a:bodyPr/>
          <a:lstStyle/>
          <a:p>
            <a:fld id="{656972EE-ED08-BE4A-BE23-44467B004993}" type="slidenum">
              <a:rPr lang="en-US" smtClean="0"/>
              <a:pPr/>
              <a:t>‹#›</a:t>
            </a:fld>
            <a:endParaRPr lang="en-US" dirty="0"/>
          </a:p>
        </p:txBody>
      </p:sp>
      <p:grpSp>
        <p:nvGrpSpPr>
          <p:cNvPr id="11" name="Group 10"/>
          <p:cNvGrpSpPr/>
          <p:nvPr userDrawn="1"/>
        </p:nvGrpSpPr>
        <p:grpSpPr>
          <a:xfrm>
            <a:off x="7404832" y="6459744"/>
            <a:ext cx="785637" cy="230400"/>
            <a:chOff x="7353550" y="6451388"/>
            <a:chExt cx="785637" cy="230400"/>
          </a:xfrm>
        </p:grpSpPr>
        <p:pic>
          <p:nvPicPr>
            <p:cNvPr id="12" name="Picture 11" descr="arrow_left_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53550" y="6451388"/>
              <a:ext cx="192000" cy="230400"/>
            </a:xfrm>
            <a:prstGeom prst="rect">
              <a:avLst/>
            </a:prstGeom>
          </p:spPr>
        </p:pic>
        <p:pic>
          <p:nvPicPr>
            <p:cNvPr id="13" name="Picture 12" descr="arrow_right_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47187" y="6451388"/>
              <a:ext cx="192000" cy="230400"/>
            </a:xfrm>
            <a:prstGeom prst="rect">
              <a:avLst/>
            </a:prstGeom>
          </p:spPr>
        </p:pic>
      </p:grpSp>
      <p:sp>
        <p:nvSpPr>
          <p:cNvPr id="14" name="TextBox 4"/>
          <p:cNvSpPr txBox="1">
            <a:spLocks noChangeArrowheads="1"/>
          </p:cNvSpPr>
          <p:nvPr userDrawn="1"/>
        </p:nvSpPr>
        <p:spPr bwMode="auto">
          <a:xfrm>
            <a:off x="2746277" y="6410325"/>
            <a:ext cx="263405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US" sz="800" dirty="0">
                <a:solidFill>
                  <a:schemeClr val="bg1"/>
                </a:solidFill>
                <a:latin typeface="Helvetica" charset="0"/>
                <a:cs typeface="Helvetica" charset="0"/>
              </a:rPr>
              <a:t>60 International </a:t>
            </a:r>
            <a:r>
              <a:rPr lang="en-US" sz="800" dirty="0" smtClean="0">
                <a:solidFill>
                  <a:schemeClr val="bg1"/>
                </a:solidFill>
                <a:latin typeface="Helvetica" charset="0"/>
                <a:cs typeface="Helvetica" charset="0"/>
              </a:rPr>
              <a:t>Boulevard </a:t>
            </a:r>
            <a:r>
              <a:rPr lang="en-US" sz="800" dirty="0">
                <a:solidFill>
                  <a:schemeClr val="bg1"/>
                </a:solidFill>
                <a:latin typeface="Helvetica" charset="0"/>
                <a:cs typeface="Helvetica" charset="0"/>
              </a:rPr>
              <a:t>Toronto, </a:t>
            </a:r>
            <a:r>
              <a:rPr lang="en-US" sz="800" dirty="0" smtClean="0">
                <a:solidFill>
                  <a:schemeClr val="bg1"/>
                </a:solidFill>
                <a:latin typeface="Helvetica" charset="0"/>
                <a:cs typeface="Helvetica" charset="0"/>
              </a:rPr>
              <a:t>Ontario CANADA</a:t>
            </a:r>
            <a:endParaRPr lang="en-US" sz="800" dirty="0">
              <a:solidFill>
                <a:schemeClr val="bg1"/>
              </a:solidFill>
              <a:latin typeface="Helvetica" charset="0"/>
              <a:cs typeface="Helvetica" charset="0"/>
            </a:endParaRPr>
          </a:p>
          <a:p>
            <a:pPr eaLnBrk="1" hangingPunct="1"/>
            <a:r>
              <a:rPr lang="en-US" sz="800" dirty="0">
                <a:solidFill>
                  <a:schemeClr val="bg1"/>
                </a:solidFill>
                <a:latin typeface="Helvetica" charset="0"/>
                <a:cs typeface="Helvetica" charset="0"/>
              </a:rPr>
              <a:t>+1 416 619 3500</a:t>
            </a:r>
          </a:p>
        </p:txBody>
      </p:sp>
      <p:pic>
        <p:nvPicPr>
          <p:cNvPr id="15" name="Picture 51"/>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715990" y="6392863"/>
            <a:ext cx="831850"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 name="Content Placeholder 2"/>
          <p:cNvSpPr>
            <a:spLocks noGrp="1"/>
          </p:cNvSpPr>
          <p:nvPr>
            <p:ph idx="13"/>
          </p:nvPr>
        </p:nvSpPr>
        <p:spPr>
          <a:xfrm>
            <a:off x="6737285" y="1600200"/>
            <a:ext cx="1949515" cy="4525963"/>
          </a:xfrm>
        </p:spPr>
        <p:txBody>
          <a:bodyPr>
            <a:normAutofit/>
          </a:bodyPr>
          <a:lstStyle>
            <a:lvl1pPr>
              <a:buClr>
                <a:srgbClr val="F47920"/>
              </a:buClr>
              <a:defRPr sz="1400"/>
            </a:lvl1pPr>
            <a:lvl2pPr>
              <a:buClr>
                <a:srgbClr val="F47920"/>
              </a:buClr>
              <a:defRPr sz="1400"/>
            </a:lvl2pPr>
            <a:lvl3pPr>
              <a:buClr>
                <a:srgbClr val="F47920"/>
              </a:buClr>
              <a:defRPr sz="1400"/>
            </a:lvl3pPr>
            <a:lvl4pPr>
              <a:buClr>
                <a:srgbClr val="F47920"/>
              </a:buClr>
              <a:defRPr sz="1400"/>
            </a:lvl4pPr>
            <a:lvl5pPr>
              <a:buClr>
                <a:srgbClr val="F47920"/>
              </a:buClr>
              <a:defRPr sz="1400"/>
            </a:lvl5p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
        <p:nvSpPr>
          <p:cNvPr id="19" name="Content Placeholder 2"/>
          <p:cNvSpPr>
            <a:spLocks noGrp="1"/>
          </p:cNvSpPr>
          <p:nvPr>
            <p:ph idx="14"/>
          </p:nvPr>
        </p:nvSpPr>
        <p:spPr>
          <a:xfrm>
            <a:off x="3821232" y="1600200"/>
            <a:ext cx="1949515" cy="4525963"/>
          </a:xfrm>
        </p:spPr>
        <p:txBody>
          <a:bodyPr>
            <a:normAutofit/>
          </a:bodyPr>
          <a:lstStyle>
            <a:lvl1pPr>
              <a:buClr>
                <a:srgbClr val="F47920"/>
              </a:buClr>
              <a:defRPr sz="1400"/>
            </a:lvl1pPr>
            <a:lvl2pPr>
              <a:buClr>
                <a:srgbClr val="F47920"/>
              </a:buClr>
              <a:defRPr sz="1400"/>
            </a:lvl2pPr>
            <a:lvl3pPr>
              <a:buClr>
                <a:srgbClr val="F47920"/>
              </a:buClr>
              <a:defRPr sz="1400"/>
            </a:lvl3pPr>
            <a:lvl4pPr>
              <a:buClr>
                <a:srgbClr val="F47920"/>
              </a:buClr>
              <a:defRPr sz="1400"/>
            </a:lvl4pPr>
            <a:lvl5pPr>
              <a:buClr>
                <a:srgbClr val="F47920"/>
              </a:buClr>
              <a:defRPr sz="1400"/>
            </a:lvl5p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Tree>
    <p:extLst>
      <p:ext uri="{BB962C8B-B14F-4D97-AF65-F5344CB8AC3E}">
        <p14:creationId xmlns:p14="http://schemas.microsoft.com/office/powerpoint/2010/main" val="23134349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7A4DEAE-1E9E-6347-8D99-010EB893F6B8}" type="slidenum">
              <a:rPr lang="en-US" smtClean="0"/>
              <a:pPr/>
              <a:t>‹#›</a:t>
            </a:fld>
            <a:endParaRPr lang="en-US"/>
          </a:p>
        </p:txBody>
      </p:sp>
    </p:spTree>
    <p:extLst>
      <p:ext uri="{BB962C8B-B14F-4D97-AF65-F5344CB8AC3E}">
        <p14:creationId xmlns:p14="http://schemas.microsoft.com/office/powerpoint/2010/main" val="322538859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7A4DEAE-1E9E-6347-8D99-010EB893F6B8}" type="slidenum">
              <a:rPr lang="en-US" smtClean="0"/>
              <a:pPr/>
              <a:t>‹#›</a:t>
            </a:fld>
            <a:endParaRPr lang="en-US"/>
          </a:p>
        </p:txBody>
      </p:sp>
    </p:spTree>
    <p:extLst>
      <p:ext uri="{BB962C8B-B14F-4D97-AF65-F5344CB8AC3E}">
        <p14:creationId xmlns:p14="http://schemas.microsoft.com/office/powerpoint/2010/main" val="66125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17A4DEAE-1E9E-6347-8D99-010EB893F6B8}" type="slidenum">
              <a:rPr lang="en-US" smtClean="0"/>
              <a:pPr/>
              <a:t>‹#›</a:t>
            </a:fld>
            <a:endParaRPr lang="en-US"/>
          </a:p>
        </p:txBody>
      </p:sp>
    </p:spTree>
    <p:extLst>
      <p:ext uri="{BB962C8B-B14F-4D97-AF65-F5344CB8AC3E}">
        <p14:creationId xmlns:p14="http://schemas.microsoft.com/office/powerpoint/2010/main" val="378649421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17A4DEAE-1E9E-6347-8D99-010EB893F6B8}" type="slidenum">
              <a:rPr lang="en-US" smtClean="0"/>
              <a:pPr/>
              <a:t>‹#›</a:t>
            </a:fld>
            <a:endParaRPr lang="en-US"/>
          </a:p>
        </p:txBody>
      </p:sp>
    </p:spTree>
    <p:extLst>
      <p:ext uri="{BB962C8B-B14F-4D97-AF65-F5344CB8AC3E}">
        <p14:creationId xmlns:p14="http://schemas.microsoft.com/office/powerpoint/2010/main" val="8799058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17A4DEAE-1E9E-6347-8D99-010EB893F6B8}" type="slidenum">
              <a:rPr lang="en-US" smtClean="0"/>
              <a:pPr/>
              <a:t>‹#›</a:t>
            </a:fld>
            <a:endParaRPr lang="en-US"/>
          </a:p>
        </p:txBody>
      </p:sp>
    </p:spTree>
    <p:extLst>
      <p:ext uri="{BB962C8B-B14F-4D97-AF65-F5344CB8AC3E}">
        <p14:creationId xmlns:p14="http://schemas.microsoft.com/office/powerpoint/2010/main" val="28069846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7A4DEAE-1E9E-6347-8D99-010EB893F6B8}" type="slidenum">
              <a:rPr lang="en-US" smtClean="0"/>
              <a:pPr/>
              <a:t>‹#›</a:t>
            </a:fld>
            <a:endParaRPr lang="en-US" dirty="0"/>
          </a:p>
        </p:txBody>
      </p:sp>
    </p:spTree>
    <p:extLst>
      <p:ext uri="{BB962C8B-B14F-4D97-AF65-F5344CB8AC3E}">
        <p14:creationId xmlns:p14="http://schemas.microsoft.com/office/powerpoint/2010/main" val="331392842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7A4DEAE-1E9E-6347-8D99-010EB893F6B8}" type="slidenum">
              <a:rPr lang="en-US" smtClean="0"/>
              <a:pPr/>
              <a:t>‹#›</a:t>
            </a:fld>
            <a:endParaRPr lang="en-US"/>
          </a:p>
        </p:txBody>
      </p:sp>
    </p:spTree>
    <p:extLst>
      <p:ext uri="{BB962C8B-B14F-4D97-AF65-F5344CB8AC3E}">
        <p14:creationId xmlns:p14="http://schemas.microsoft.com/office/powerpoint/2010/main" val="383467151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7"/>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6843713" y="6267450"/>
            <a:ext cx="2300287" cy="590550"/>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Slide Number Placeholder 5"/>
          <p:cNvSpPr>
            <a:spLocks noGrp="1"/>
          </p:cNvSpPr>
          <p:nvPr>
            <p:ph type="sldNum" sz="quarter" idx="4"/>
          </p:nvPr>
        </p:nvSpPr>
        <p:spPr>
          <a:xfrm>
            <a:off x="6843712" y="6267450"/>
            <a:ext cx="2300287" cy="590550"/>
          </a:xfrm>
          <a:prstGeom prst="rect">
            <a:avLst/>
          </a:prstGeom>
        </p:spPr>
        <p:txBody>
          <a:bodyPr vert="horz" lIns="91440" tIns="45720" rIns="91440" bIns="45720" rtlCol="0" anchor="ctr"/>
          <a:lstStyle>
            <a:lvl1pPr algn="ctr">
              <a:defRPr sz="1600">
                <a:solidFill>
                  <a:srgbClr val="FFFFFF"/>
                </a:solidFill>
                <a:latin typeface="Helvetica"/>
                <a:cs typeface="Helvetica"/>
              </a:defRPr>
            </a:lvl1pPr>
          </a:lstStyle>
          <a:p>
            <a:fld id="{F42D2EFA-DA6A-F74F-92C1-BE09CE91FE61}" type="slidenum">
              <a:rPr lang="en-US" smtClean="0"/>
              <a:pPr/>
              <a:t>‹#›</a:t>
            </a:fld>
            <a:endParaRPr lang="en-US" dirty="0"/>
          </a:p>
        </p:txBody>
      </p:sp>
      <p:grpSp>
        <p:nvGrpSpPr>
          <p:cNvPr id="14" name="Group 13"/>
          <p:cNvGrpSpPr/>
          <p:nvPr/>
        </p:nvGrpSpPr>
        <p:grpSpPr>
          <a:xfrm>
            <a:off x="7604213" y="6451388"/>
            <a:ext cx="785637" cy="230400"/>
            <a:chOff x="7604213" y="6459744"/>
            <a:chExt cx="785637" cy="230400"/>
          </a:xfrm>
        </p:grpSpPr>
        <p:pic>
          <p:nvPicPr>
            <p:cNvPr id="8" name="Picture 7" descr="arrow_left_white.png"/>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7604213" y="6459744"/>
              <a:ext cx="192000" cy="230400"/>
            </a:xfrm>
            <a:prstGeom prst="rect">
              <a:avLst/>
            </a:prstGeom>
          </p:spPr>
        </p:pic>
        <p:pic>
          <p:nvPicPr>
            <p:cNvPr id="9" name="Picture 8" descr="arrow_right_white.png"/>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8197850" y="6459744"/>
              <a:ext cx="192000" cy="230400"/>
            </a:xfrm>
            <a:prstGeom prst="rect">
              <a:avLst/>
            </a:prstGeom>
          </p:spPr>
        </p:pic>
      </p:grpSp>
    </p:spTree>
    <p:extLst>
      <p:ext uri="{BB962C8B-B14F-4D97-AF65-F5344CB8AC3E}">
        <p14:creationId xmlns:p14="http://schemas.microsoft.com/office/powerpoint/2010/main" val="2190829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63" r:id="rId4"/>
    <p:sldLayoutId id="2147483658" r:id="rId5"/>
    <p:sldLayoutId id="2147483660" r:id="rId6"/>
    <p:sldLayoutId id="2147483661" r:id="rId7"/>
    <p:sldLayoutId id="2147483662" r:id="rId8"/>
    <p:sldLayoutId id="2147483651" r:id="rId9"/>
    <p:sldLayoutId id="2147483652" r:id="rId10"/>
    <p:sldLayoutId id="2147483653" r:id="rId11"/>
    <p:sldLayoutId id="2147483654" r:id="rId12"/>
    <p:sldLayoutId id="2147483655" r:id="rId13"/>
    <p:sldLayoutId id="2147483656" r:id="rId14"/>
    <p:sldLayoutId id="2147483657" r:id="rId15"/>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Helvetica"/>
          <a:ea typeface="+mj-ea"/>
          <a:cs typeface="Helvetica"/>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Helvetica"/>
          <a:ea typeface="+mn-ea"/>
          <a:cs typeface="Helvetica"/>
        </a:defRPr>
      </a:lvl1pPr>
      <a:lvl2pPr marL="742950" indent="-285750" algn="l" defTabSz="457200" rtl="0" eaLnBrk="1" latinLnBrk="0" hangingPunct="1">
        <a:spcBef>
          <a:spcPct val="20000"/>
        </a:spcBef>
        <a:buFont typeface="Arial"/>
        <a:buChar char="–"/>
        <a:defRPr sz="2800" kern="1200">
          <a:solidFill>
            <a:schemeClr val="tx1"/>
          </a:solidFill>
          <a:latin typeface="Helvetica"/>
          <a:ea typeface="+mn-ea"/>
          <a:cs typeface="Helvetica"/>
        </a:defRPr>
      </a:lvl2pPr>
      <a:lvl3pPr marL="1143000" indent="-228600" algn="l" defTabSz="457200" rtl="0" eaLnBrk="1" latinLnBrk="0" hangingPunct="1">
        <a:spcBef>
          <a:spcPct val="20000"/>
        </a:spcBef>
        <a:buFont typeface="Arial"/>
        <a:buChar char="•"/>
        <a:defRPr sz="2400" kern="1200">
          <a:solidFill>
            <a:schemeClr val="tx1"/>
          </a:solidFill>
          <a:latin typeface="Helvetica"/>
          <a:ea typeface="+mn-ea"/>
          <a:cs typeface="Helvetica"/>
        </a:defRPr>
      </a:lvl3pPr>
      <a:lvl4pPr marL="16002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emf"/><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emf"/><Relationship Id="rId1" Type="http://schemas.openxmlformats.org/officeDocument/2006/relationships/slideLayout" Target="../slideLayouts/slideLayout13.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23937"/>
            <a:ext cx="7421563" cy="2862263"/>
          </a:xfrm>
        </p:spPr>
        <p:txBody>
          <a:bodyPr>
            <a:normAutofit fontScale="90000"/>
          </a:bodyPr>
          <a:lstStyle/>
          <a:p>
            <a:pPr algn="l">
              <a:lnSpc>
                <a:spcPct val="80000"/>
              </a:lnSpc>
            </a:pPr>
            <a:r>
              <a:rPr lang="en-US" sz="7500" b="1" spc="-150" dirty="0" smtClean="0">
                <a:solidFill>
                  <a:srgbClr val="F47920"/>
                </a:solidFill>
              </a:rPr>
              <a:t>Safe and Sober</a:t>
            </a:r>
            <a:r>
              <a:rPr lang="en-US" sz="7200" b="1" spc="-150" dirty="0" smtClean="0">
                <a:solidFill>
                  <a:srgbClr val="DC5A20"/>
                </a:solidFill>
              </a:rPr>
              <a:t/>
            </a:r>
            <a:br>
              <a:rPr lang="en-US" sz="7200" b="1" spc="-150" dirty="0" smtClean="0">
                <a:solidFill>
                  <a:srgbClr val="DC5A20"/>
                </a:solidFill>
              </a:rPr>
            </a:br>
            <a:r>
              <a:rPr lang="en-US" sz="7200" b="1" spc="-150" dirty="0" smtClean="0">
                <a:solidFill>
                  <a:srgbClr val="DC5A20"/>
                </a:solidFill>
              </a:rPr>
              <a:t/>
            </a:r>
            <a:br>
              <a:rPr lang="en-US" sz="7200" b="1" spc="-150" dirty="0" smtClean="0">
                <a:solidFill>
                  <a:srgbClr val="DC5A20"/>
                </a:solidFill>
              </a:rPr>
            </a:br>
            <a:r>
              <a:rPr lang="en-US" sz="4700" b="1" spc="-150" dirty="0" smtClean="0">
                <a:solidFill>
                  <a:srgbClr val="666666"/>
                </a:solidFill>
              </a:rPr>
              <a:t>Alcohol Interlocks in Europe</a:t>
            </a:r>
            <a:endParaRPr lang="en-US" sz="4700" b="1" spc="-150" dirty="0">
              <a:solidFill>
                <a:srgbClr val="666666"/>
              </a:solidFill>
            </a:endParaRPr>
          </a:p>
        </p:txBody>
      </p:sp>
      <p:sp>
        <p:nvSpPr>
          <p:cNvPr id="3" name="Subtitle 2"/>
          <p:cNvSpPr>
            <a:spLocks noGrp="1"/>
          </p:cNvSpPr>
          <p:nvPr>
            <p:ph type="subTitle" idx="1"/>
          </p:nvPr>
        </p:nvSpPr>
        <p:spPr>
          <a:xfrm>
            <a:off x="1371600" y="5164138"/>
            <a:ext cx="5457825" cy="1098526"/>
          </a:xfrm>
        </p:spPr>
        <p:txBody>
          <a:bodyPr>
            <a:normAutofit/>
          </a:bodyPr>
          <a:lstStyle/>
          <a:p>
            <a:pPr algn="r"/>
            <a:r>
              <a:rPr lang="en-US" sz="1200" dirty="0" smtClean="0"/>
              <a:t>July 2017</a:t>
            </a:r>
          </a:p>
        </p:txBody>
      </p:sp>
    </p:spTree>
    <p:extLst>
      <p:ext uri="{BB962C8B-B14F-4D97-AF65-F5344CB8AC3E}">
        <p14:creationId xmlns:p14="http://schemas.microsoft.com/office/powerpoint/2010/main" val="32188320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4" name="Slide Number Placeholder 3"/>
          <p:cNvSpPr>
            <a:spLocks noGrp="1"/>
          </p:cNvSpPr>
          <p:nvPr>
            <p:ph type="sldNum" sz="quarter" idx="12"/>
          </p:nvPr>
        </p:nvSpPr>
        <p:spPr/>
        <p:txBody>
          <a:bodyPr/>
          <a:lstStyle/>
          <a:p>
            <a:fld id="{656972EE-ED08-BE4A-BE23-44467B004993}" type="slidenum">
              <a:rPr lang="en-US" smtClean="0"/>
              <a:pPr/>
              <a:t>2</a:t>
            </a:fld>
            <a:endParaRPr lang="en-US" dirty="0"/>
          </a:p>
        </p:txBody>
      </p:sp>
      <p:sp>
        <p:nvSpPr>
          <p:cNvPr id="10" name="Content Placeholder 8"/>
          <p:cNvSpPr>
            <a:spLocks noGrp="1"/>
          </p:cNvSpPr>
          <p:nvPr>
            <p:ph idx="13"/>
          </p:nvPr>
        </p:nvSpPr>
        <p:spPr>
          <a:xfrm>
            <a:off x="908050" y="1671638"/>
            <a:ext cx="7778750" cy="3263900"/>
          </a:xfrm>
        </p:spPr>
        <p:txBody>
          <a:bodyPr/>
          <a:lstStyle/>
          <a:p>
            <a:pPr lvl="0"/>
            <a:r>
              <a:rPr lang="en-US" sz="2000" dirty="0" smtClean="0"/>
              <a:t>Cenelec standards</a:t>
            </a:r>
          </a:p>
          <a:p>
            <a:pPr lvl="0">
              <a:buNone/>
            </a:pPr>
            <a:endParaRPr lang="en-US" sz="2000" dirty="0" smtClean="0"/>
          </a:p>
          <a:p>
            <a:pPr lvl="0"/>
            <a:r>
              <a:rPr lang="en-US" sz="2000" dirty="0" smtClean="0"/>
              <a:t>Types of applications of alcohol interlocks</a:t>
            </a:r>
          </a:p>
          <a:p>
            <a:pPr lvl="0"/>
            <a:endParaRPr lang="en-US" sz="2000" dirty="0" smtClean="0"/>
          </a:p>
          <a:p>
            <a:pPr lvl="0"/>
            <a:r>
              <a:rPr lang="en-US" sz="2000" dirty="0" smtClean="0"/>
              <a:t>How the alcohol interlock works</a:t>
            </a:r>
          </a:p>
          <a:p>
            <a:pPr>
              <a:buNone/>
            </a:pPr>
            <a:endParaRPr lang="en-US" sz="2000" dirty="0" smtClean="0"/>
          </a:p>
          <a:p>
            <a:endParaRPr lang="en-US" dirty="0"/>
          </a:p>
        </p:txBody>
      </p:sp>
    </p:spTree>
    <p:extLst>
      <p:ext uri="{BB962C8B-B14F-4D97-AF65-F5344CB8AC3E}">
        <p14:creationId xmlns:p14="http://schemas.microsoft.com/office/powerpoint/2010/main" val="26112568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CENELEC Standards 	</a:t>
            </a:r>
            <a:endParaRPr lang="en-US" dirty="0"/>
          </a:p>
        </p:txBody>
      </p:sp>
      <p:sp>
        <p:nvSpPr>
          <p:cNvPr id="4" name="Slide Number Placeholder 3"/>
          <p:cNvSpPr>
            <a:spLocks noGrp="1"/>
          </p:cNvSpPr>
          <p:nvPr>
            <p:ph type="sldNum" sz="quarter" idx="12"/>
          </p:nvPr>
        </p:nvSpPr>
        <p:spPr/>
        <p:txBody>
          <a:bodyPr/>
          <a:lstStyle/>
          <a:p>
            <a:fld id="{656972EE-ED08-BE4A-BE23-44467B004993}" type="slidenum">
              <a:rPr lang="en-US" smtClean="0"/>
              <a:pPr/>
              <a:t>3</a:t>
            </a:fld>
            <a:endParaRPr lang="en-US" dirty="0"/>
          </a:p>
        </p:txBody>
      </p:sp>
      <p:sp>
        <p:nvSpPr>
          <p:cNvPr id="10" name="Content Placeholder 8"/>
          <p:cNvSpPr>
            <a:spLocks noGrp="1"/>
          </p:cNvSpPr>
          <p:nvPr>
            <p:ph idx="13"/>
          </p:nvPr>
        </p:nvSpPr>
        <p:spPr>
          <a:xfrm>
            <a:off x="645459" y="1671638"/>
            <a:ext cx="8296835" cy="3263900"/>
          </a:xfrm>
        </p:spPr>
        <p:txBody>
          <a:bodyPr>
            <a:normAutofit lnSpcReduction="10000"/>
          </a:bodyPr>
          <a:lstStyle/>
          <a:p>
            <a:r>
              <a:rPr lang="en-US" sz="2000" dirty="0" smtClean="0"/>
              <a:t>EN 50436-1 : Instruments for drink-driving-offender programs</a:t>
            </a:r>
          </a:p>
          <a:p>
            <a:r>
              <a:rPr lang="en-US" sz="2000" dirty="0" smtClean="0"/>
              <a:t>EN 50436-2 : Instruments having a mouthpiece and measuring 				 	 breath alcohol for general preventive use</a:t>
            </a:r>
          </a:p>
          <a:p>
            <a:r>
              <a:rPr lang="en-US" sz="2000" dirty="0" smtClean="0"/>
              <a:t>TR 50436-3 : Guidance for decision makers, purchasers  					   	   	 and users</a:t>
            </a:r>
          </a:p>
          <a:p>
            <a:r>
              <a:rPr lang="en-US" sz="2000" dirty="0" smtClean="0"/>
              <a:t>EN 50436-4 : Connectors for the electrical connection between the 				 alcohol interlock and the vehicle</a:t>
            </a:r>
          </a:p>
          <a:p>
            <a:r>
              <a:rPr lang="en-US" sz="2000" dirty="0" smtClean="0"/>
              <a:t>EN 50436-5 : Instruments not having a mouthpiece and 						 	 measuring breath alcohol for general preventive use</a:t>
            </a:r>
          </a:p>
          <a:p>
            <a:r>
              <a:rPr lang="en-US" sz="2000" dirty="0" smtClean="0"/>
              <a:t>EN 50436-6 : Data security</a:t>
            </a:r>
          </a:p>
          <a:p>
            <a:pPr lvl="0">
              <a:buNone/>
            </a:pPr>
            <a:endParaRPr lang="en-US" sz="2000" dirty="0" smtClean="0"/>
          </a:p>
          <a:p>
            <a:pPr lvl="0"/>
            <a:endParaRPr lang="en-US" sz="2000" dirty="0" smtClean="0"/>
          </a:p>
          <a:p>
            <a:pPr>
              <a:buNone/>
            </a:pPr>
            <a:endParaRPr lang="en-US" sz="2000" dirty="0" smtClean="0"/>
          </a:p>
          <a:p>
            <a:endParaRPr lang="en-US" dirty="0"/>
          </a:p>
        </p:txBody>
      </p:sp>
    </p:spTree>
    <p:extLst>
      <p:ext uri="{BB962C8B-B14F-4D97-AF65-F5344CB8AC3E}">
        <p14:creationId xmlns:p14="http://schemas.microsoft.com/office/powerpoint/2010/main" val="26112568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EN 50436-1 : Instruments for drink-driving-offender programs 	</a:t>
            </a:r>
            <a:endParaRPr lang="en-US" dirty="0"/>
          </a:p>
        </p:txBody>
      </p:sp>
      <p:sp>
        <p:nvSpPr>
          <p:cNvPr id="4" name="Slide Number Placeholder 3"/>
          <p:cNvSpPr>
            <a:spLocks noGrp="1"/>
          </p:cNvSpPr>
          <p:nvPr>
            <p:ph type="sldNum" sz="quarter" idx="12"/>
          </p:nvPr>
        </p:nvSpPr>
        <p:spPr/>
        <p:txBody>
          <a:bodyPr/>
          <a:lstStyle/>
          <a:p>
            <a:fld id="{656972EE-ED08-BE4A-BE23-44467B004993}" type="slidenum">
              <a:rPr lang="en-US" smtClean="0"/>
              <a:pPr/>
              <a:t>4</a:t>
            </a:fld>
            <a:endParaRPr lang="en-US" dirty="0"/>
          </a:p>
        </p:txBody>
      </p:sp>
      <p:sp>
        <p:nvSpPr>
          <p:cNvPr id="10" name="Content Placeholder 8"/>
          <p:cNvSpPr>
            <a:spLocks noGrp="1"/>
          </p:cNvSpPr>
          <p:nvPr>
            <p:ph idx="13"/>
          </p:nvPr>
        </p:nvSpPr>
        <p:spPr>
          <a:xfrm>
            <a:off x="908050" y="1685084"/>
            <a:ext cx="7778750" cy="4312303"/>
          </a:xfrm>
        </p:spPr>
        <p:txBody>
          <a:bodyPr>
            <a:normAutofit/>
          </a:bodyPr>
          <a:lstStyle/>
          <a:p>
            <a:pPr lvl="0"/>
            <a:r>
              <a:rPr lang="en-US" sz="2000" b="1" dirty="0" smtClean="0"/>
              <a:t>Current European Countries with </a:t>
            </a:r>
            <a:r>
              <a:rPr lang="en-US" sz="2000" b="1" smtClean="0"/>
              <a:t>Compliance Programs</a:t>
            </a:r>
          </a:p>
          <a:p>
            <a:pPr lvl="0"/>
            <a:endParaRPr lang="en-US" sz="2000" b="1" dirty="0"/>
          </a:p>
          <a:p>
            <a:pPr lvl="0"/>
            <a:r>
              <a:rPr lang="en-US" sz="2000" dirty="0" smtClean="0"/>
              <a:t>Belgium</a:t>
            </a:r>
          </a:p>
          <a:p>
            <a:pPr lvl="0"/>
            <a:r>
              <a:rPr lang="en-US" sz="2000" dirty="0" smtClean="0"/>
              <a:t>Demark</a:t>
            </a:r>
          </a:p>
          <a:p>
            <a:pPr lvl="0"/>
            <a:r>
              <a:rPr lang="en-US" sz="2000" dirty="0" smtClean="0"/>
              <a:t>Finland</a:t>
            </a:r>
          </a:p>
          <a:p>
            <a:pPr lvl="0"/>
            <a:r>
              <a:rPr lang="en-US" sz="2000" dirty="0" smtClean="0"/>
              <a:t>France</a:t>
            </a:r>
          </a:p>
          <a:p>
            <a:pPr lvl="0"/>
            <a:r>
              <a:rPr lang="en-US" sz="2000" dirty="0" smtClean="0"/>
              <a:t>Netherlands</a:t>
            </a:r>
          </a:p>
          <a:p>
            <a:pPr lvl="0"/>
            <a:r>
              <a:rPr lang="en-US" sz="2000" dirty="0" smtClean="0"/>
              <a:t>Poland</a:t>
            </a:r>
          </a:p>
          <a:p>
            <a:pPr lvl="0"/>
            <a:endParaRPr lang="en-US" sz="2000" dirty="0" smtClean="0"/>
          </a:p>
        </p:txBody>
      </p:sp>
    </p:spTree>
    <p:extLst>
      <p:ext uri="{BB962C8B-B14F-4D97-AF65-F5344CB8AC3E}">
        <p14:creationId xmlns:p14="http://schemas.microsoft.com/office/powerpoint/2010/main" val="26112568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p:cNvSpPr>
            <a:spLocks noGrp="1"/>
          </p:cNvSpPr>
          <p:nvPr>
            <p:ph type="title"/>
          </p:nvPr>
        </p:nvSpPr>
        <p:spPr/>
        <p:txBody>
          <a:bodyPr>
            <a:normAutofit fontScale="90000"/>
          </a:bodyPr>
          <a:lstStyle/>
          <a:p>
            <a:r>
              <a:rPr lang="en-US" dirty="0" smtClean="0"/>
              <a:t>Compliance Monitoring Programs</a:t>
            </a:r>
            <a:endParaRPr lang="en-CA" dirty="0"/>
          </a:p>
        </p:txBody>
      </p:sp>
      <p:sp>
        <p:nvSpPr>
          <p:cNvPr id="4" name="Slide Number Placeholder 3"/>
          <p:cNvSpPr>
            <a:spLocks noGrp="1"/>
          </p:cNvSpPr>
          <p:nvPr>
            <p:ph type="sldNum" sz="quarter" idx="12"/>
          </p:nvPr>
        </p:nvSpPr>
        <p:spPr/>
        <p:txBody>
          <a:bodyPr/>
          <a:lstStyle/>
          <a:p>
            <a:fld id="{656972EE-ED08-BE4A-BE23-44467B004993}" type="slidenum">
              <a:rPr lang="en-US" smtClean="0"/>
              <a:pPr/>
              <a:t>5</a:t>
            </a:fld>
            <a:endParaRPr lang="en-US" dirty="0"/>
          </a:p>
        </p:txBody>
      </p:sp>
      <p:sp>
        <p:nvSpPr>
          <p:cNvPr id="7" name="Content Placeholder 6"/>
          <p:cNvSpPr>
            <a:spLocks noGrp="1"/>
          </p:cNvSpPr>
          <p:nvPr>
            <p:ph idx="4294967295"/>
          </p:nvPr>
        </p:nvSpPr>
        <p:spPr>
          <a:xfrm>
            <a:off x="0" y="1685925"/>
            <a:ext cx="5551488" cy="4440238"/>
          </a:xfrm>
        </p:spPr>
        <p:txBody>
          <a:bodyPr>
            <a:normAutofit/>
          </a:bodyPr>
          <a:lstStyle/>
          <a:p>
            <a:r>
              <a:rPr lang="en-US" sz="1800" dirty="0" smtClean="0"/>
              <a:t>Developed to prevent individuals from drinking and driving.</a:t>
            </a:r>
          </a:p>
          <a:p>
            <a:r>
              <a:rPr lang="en-US" sz="1800" dirty="0" smtClean="0"/>
              <a:t>Monitors and restricts the behavior of driver that have been convicted of drinking and driving.</a:t>
            </a:r>
          </a:p>
          <a:p>
            <a:r>
              <a:rPr lang="en-US" sz="1800" dirty="0" smtClean="0"/>
              <a:t>Protects the public.</a:t>
            </a:r>
          </a:p>
          <a:p>
            <a:r>
              <a:rPr lang="en-US" sz="1800" dirty="0" smtClean="0"/>
              <a:t>Ensuring the drivers remain in the driving licensing system under the control of the authorities.</a:t>
            </a:r>
          </a:p>
          <a:p>
            <a:r>
              <a:rPr lang="en-US" sz="1800" dirty="0" smtClean="0"/>
              <a:t>Technology has made it very difficult for drivers to circumvent the system.</a:t>
            </a:r>
          </a:p>
          <a:p>
            <a:r>
              <a:rPr lang="en-US" sz="1800" dirty="0" smtClean="0"/>
              <a:t>Devices now have a range of features that can be customized to meet the requirements of the various jurisdictions such as camera and real time reporting.</a:t>
            </a:r>
          </a:p>
          <a:p>
            <a:endParaRPr lang="en-CA" sz="1800" dirty="0"/>
          </a:p>
          <a:p>
            <a:endParaRPr lang="en-CA" sz="1800" dirty="0"/>
          </a:p>
        </p:txBody>
      </p:sp>
    </p:spTree>
    <p:extLst>
      <p:ext uri="{BB962C8B-B14F-4D97-AF65-F5344CB8AC3E}">
        <p14:creationId xmlns:p14="http://schemas.microsoft.com/office/powerpoint/2010/main" val="1849245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4000" dirty="0" smtClean="0"/>
              <a:t>Effectiveness</a:t>
            </a:r>
            <a:r>
              <a:rPr lang="en-US" dirty="0" smtClean="0"/>
              <a:t> </a:t>
            </a:r>
            <a:endParaRPr lang="en-CA" dirty="0"/>
          </a:p>
        </p:txBody>
      </p:sp>
      <p:sp>
        <p:nvSpPr>
          <p:cNvPr id="5" name="Content Placeholder 4"/>
          <p:cNvSpPr>
            <a:spLocks noGrp="1"/>
          </p:cNvSpPr>
          <p:nvPr>
            <p:ph idx="1"/>
          </p:nvPr>
        </p:nvSpPr>
        <p:spPr/>
        <p:txBody>
          <a:bodyPr>
            <a:normAutofit/>
          </a:bodyPr>
          <a:lstStyle/>
          <a:p>
            <a:r>
              <a:rPr lang="en-US" sz="1800" b="1" dirty="0" smtClean="0"/>
              <a:t>How effective is it?</a:t>
            </a:r>
          </a:p>
          <a:p>
            <a:endParaRPr lang="en-US" sz="1800" dirty="0"/>
          </a:p>
          <a:p>
            <a:r>
              <a:rPr lang="en-US" sz="1800" dirty="0" smtClean="0"/>
              <a:t>Research shows that alcohol interlocks reduce recidivism among first and repeat offenders including hardcore offenders.</a:t>
            </a:r>
          </a:p>
          <a:p>
            <a:endParaRPr lang="en-US" sz="1800" dirty="0"/>
          </a:p>
          <a:p>
            <a:r>
              <a:rPr lang="en-US" sz="1800" dirty="0" smtClean="0"/>
              <a:t>Studies have demonstrated behavioral changes on participants of the alcohol interlock programs.</a:t>
            </a:r>
          </a:p>
          <a:p>
            <a:endParaRPr lang="en-US" sz="1800" dirty="0"/>
          </a:p>
          <a:p>
            <a:r>
              <a:rPr lang="en-US" sz="1800" dirty="0" smtClean="0"/>
              <a:t>Reducing re-arrest rates. Studies in the United States have suggested re-arrest rates for alcohol impaired driving was reduced by 67% after alcohol interlocks had been installed compared to those with just a suspended license.</a:t>
            </a:r>
            <a:endParaRPr lang="en-CA" sz="1800" dirty="0"/>
          </a:p>
        </p:txBody>
      </p:sp>
      <p:sp>
        <p:nvSpPr>
          <p:cNvPr id="3" name="Slide Number Placeholder 2"/>
          <p:cNvSpPr>
            <a:spLocks noGrp="1"/>
          </p:cNvSpPr>
          <p:nvPr>
            <p:ph type="sldNum" sz="quarter" idx="12"/>
          </p:nvPr>
        </p:nvSpPr>
        <p:spPr/>
        <p:txBody>
          <a:bodyPr/>
          <a:lstStyle/>
          <a:p>
            <a:fld id="{17A4DEAE-1E9E-6347-8D99-010EB893F6B8}" type="slidenum">
              <a:rPr lang="en-US" smtClean="0"/>
              <a:pPr/>
              <a:t>6</a:t>
            </a:fld>
            <a:endParaRPr lang="en-US"/>
          </a:p>
        </p:txBody>
      </p:sp>
    </p:spTree>
    <p:extLst>
      <p:ext uri="{BB962C8B-B14F-4D97-AF65-F5344CB8AC3E}">
        <p14:creationId xmlns:p14="http://schemas.microsoft.com/office/powerpoint/2010/main" val="9396229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t>EN 50436-2 : General preventive use 	</a:t>
            </a:r>
            <a:endParaRPr lang="en-US" dirty="0"/>
          </a:p>
        </p:txBody>
      </p:sp>
      <p:sp>
        <p:nvSpPr>
          <p:cNvPr id="4" name="Slide Number Placeholder 3"/>
          <p:cNvSpPr>
            <a:spLocks noGrp="1"/>
          </p:cNvSpPr>
          <p:nvPr>
            <p:ph type="sldNum" sz="quarter" idx="12"/>
          </p:nvPr>
        </p:nvSpPr>
        <p:spPr/>
        <p:txBody>
          <a:bodyPr/>
          <a:lstStyle/>
          <a:p>
            <a:fld id="{656972EE-ED08-BE4A-BE23-44467B004993}" type="slidenum">
              <a:rPr lang="en-US" smtClean="0"/>
              <a:pPr/>
              <a:t>7</a:t>
            </a:fld>
            <a:endParaRPr lang="en-US" dirty="0"/>
          </a:p>
        </p:txBody>
      </p:sp>
      <p:sp>
        <p:nvSpPr>
          <p:cNvPr id="10" name="Content Placeholder 8"/>
          <p:cNvSpPr>
            <a:spLocks noGrp="1"/>
          </p:cNvSpPr>
          <p:nvPr>
            <p:ph idx="13"/>
          </p:nvPr>
        </p:nvSpPr>
        <p:spPr>
          <a:xfrm>
            <a:off x="729049" y="1142559"/>
            <a:ext cx="8130745" cy="4532100"/>
          </a:xfrm>
        </p:spPr>
        <p:txBody>
          <a:bodyPr>
            <a:normAutofit/>
          </a:bodyPr>
          <a:lstStyle/>
          <a:p>
            <a:pPr lvl="0">
              <a:buNone/>
            </a:pPr>
            <a:endParaRPr lang="en-US" sz="2000" dirty="0" smtClean="0"/>
          </a:p>
          <a:p>
            <a:pPr lvl="0"/>
            <a:r>
              <a:rPr lang="en-US" sz="2000" dirty="0" smtClean="0"/>
              <a:t>Proactive safety use of alcohol interlocks to prevent drinking and driving.</a:t>
            </a:r>
          </a:p>
          <a:p>
            <a:pPr lvl="0"/>
            <a:r>
              <a:rPr lang="en-US" sz="2000" dirty="0" smtClean="0"/>
              <a:t>Mandated in school transportation in France and Finland.</a:t>
            </a:r>
          </a:p>
          <a:p>
            <a:pPr lvl="0"/>
            <a:r>
              <a:rPr lang="en-US" sz="2000" dirty="0" smtClean="0"/>
              <a:t>Used in commercial fleets, construction and mining vehicles.</a:t>
            </a:r>
          </a:p>
          <a:p>
            <a:pPr lvl="0"/>
            <a:r>
              <a:rPr lang="en-US" sz="2000" dirty="0" smtClean="0"/>
              <a:t>Private personal use for added family safety</a:t>
            </a:r>
          </a:p>
          <a:p>
            <a:pPr lvl="0"/>
            <a:r>
              <a:rPr lang="en-US" sz="2000" dirty="0" smtClean="0"/>
              <a:t>Vehicles can be monitored through a web based data management program by the company administrator </a:t>
            </a:r>
          </a:p>
          <a:p>
            <a:pPr lvl="0"/>
            <a:r>
              <a:rPr lang="en-US" sz="2000" dirty="0" smtClean="0"/>
              <a:t>Customizable settings for need the requirements of the organization</a:t>
            </a:r>
          </a:p>
          <a:p>
            <a:pPr lvl="0"/>
            <a:r>
              <a:rPr lang="en-US" sz="2000" dirty="0" smtClean="0"/>
              <a:t>Presently used in fleets in many </a:t>
            </a:r>
            <a:r>
              <a:rPr lang="en-US" sz="2000" smtClean="0"/>
              <a:t>European countries</a:t>
            </a:r>
            <a:endParaRPr lang="en-US" sz="2000" dirty="0"/>
          </a:p>
          <a:p>
            <a:pPr marL="0" lvl="0" indent="0">
              <a:buNone/>
            </a:pPr>
            <a:endParaRPr lang="en-US" sz="2000" dirty="0" smtClean="0"/>
          </a:p>
          <a:p>
            <a:pPr lvl="0"/>
            <a:endParaRPr lang="en-US" sz="2000" dirty="0"/>
          </a:p>
        </p:txBody>
      </p:sp>
    </p:spTree>
    <p:extLst>
      <p:ext uri="{BB962C8B-B14F-4D97-AF65-F5344CB8AC3E}">
        <p14:creationId xmlns:p14="http://schemas.microsoft.com/office/powerpoint/2010/main" val="26112568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US" dirty="0" smtClean="0"/>
              <a:t>Optional Features</a:t>
            </a:r>
            <a:endParaRPr lang="en-CA" dirty="0"/>
          </a:p>
        </p:txBody>
      </p:sp>
      <p:sp>
        <p:nvSpPr>
          <p:cNvPr id="7" name="Content Placeholder 6"/>
          <p:cNvSpPr>
            <a:spLocks noGrp="1"/>
          </p:cNvSpPr>
          <p:nvPr>
            <p:ph idx="1"/>
          </p:nvPr>
        </p:nvSpPr>
        <p:spPr/>
        <p:txBody>
          <a:bodyPr>
            <a:normAutofit/>
          </a:bodyPr>
          <a:lstStyle/>
          <a:p>
            <a:r>
              <a:rPr lang="en-US" sz="1800" b="1" dirty="0" smtClean="0"/>
              <a:t>Camera:</a:t>
            </a:r>
          </a:p>
          <a:p>
            <a:pPr lvl="1"/>
            <a:r>
              <a:rPr lang="en-US" sz="1800" dirty="0" smtClean="0"/>
              <a:t>Takes a picture of the driver blowing into the device at the time of the test.</a:t>
            </a:r>
          </a:p>
          <a:p>
            <a:pPr lvl="1"/>
            <a:r>
              <a:rPr lang="en-US" sz="1800" dirty="0" smtClean="0"/>
              <a:t>Stores the image for future reference</a:t>
            </a:r>
          </a:p>
          <a:p>
            <a:pPr indent="-285750"/>
            <a:r>
              <a:rPr lang="en-US" sz="1800" b="1" dirty="0" smtClean="0"/>
              <a:t>Telematics Integration:</a:t>
            </a:r>
          </a:p>
          <a:p>
            <a:pPr lvl="1"/>
            <a:r>
              <a:rPr lang="en-US" sz="1800" dirty="0"/>
              <a:t>Transmits in real time alcohol results and vehicle location</a:t>
            </a:r>
          </a:p>
          <a:p>
            <a:pPr lvl="1"/>
            <a:r>
              <a:rPr lang="en-US" sz="1800" dirty="0"/>
              <a:t>Many suppliers of telematics are able to integrate with alcohol interlock </a:t>
            </a:r>
            <a:r>
              <a:rPr lang="en-US" sz="1800" dirty="0" smtClean="0"/>
              <a:t>manufacturers</a:t>
            </a:r>
          </a:p>
          <a:p>
            <a:pPr indent="-285750"/>
            <a:r>
              <a:rPr lang="en-US" sz="1800" b="1" dirty="0" smtClean="0"/>
              <a:t>WiFi:</a:t>
            </a:r>
          </a:p>
          <a:p>
            <a:pPr lvl="1"/>
            <a:r>
              <a:rPr lang="en-US" sz="1800" dirty="0"/>
              <a:t>Transmits data to fleet reporting systems upon returning to vehicle depot</a:t>
            </a:r>
          </a:p>
          <a:p>
            <a:pPr lvl="1"/>
            <a:r>
              <a:rPr lang="en-US" sz="1800" dirty="0"/>
              <a:t>Email or SMS alerts can be sent to fleet managers </a:t>
            </a:r>
          </a:p>
          <a:p>
            <a:r>
              <a:rPr lang="en-US" sz="1800" b="1" dirty="0"/>
              <a:t> </a:t>
            </a:r>
            <a:r>
              <a:rPr lang="en-US" sz="1800" b="1" dirty="0" smtClean="0"/>
              <a:t> GPRS:</a:t>
            </a:r>
          </a:p>
          <a:p>
            <a:pPr lvl="1"/>
            <a:r>
              <a:rPr lang="en-US" sz="1800" dirty="0" smtClean="0"/>
              <a:t>Allows real time transmission of critical events.</a:t>
            </a:r>
          </a:p>
          <a:p>
            <a:pPr marL="457200" lvl="1" indent="0">
              <a:buNone/>
            </a:pPr>
            <a:endParaRPr lang="en-US" sz="1800" b="1" dirty="0" smtClean="0"/>
          </a:p>
          <a:p>
            <a:endParaRPr lang="en-US" sz="1800" b="1" dirty="0" smtClean="0"/>
          </a:p>
          <a:p>
            <a:endParaRPr lang="en-US" sz="1800" dirty="0" smtClean="0"/>
          </a:p>
          <a:p>
            <a:endParaRPr lang="en-CA" sz="1800" dirty="0"/>
          </a:p>
        </p:txBody>
      </p:sp>
      <p:sp>
        <p:nvSpPr>
          <p:cNvPr id="4" name="Slide Number Placeholder 3"/>
          <p:cNvSpPr>
            <a:spLocks noGrp="1"/>
          </p:cNvSpPr>
          <p:nvPr>
            <p:ph type="sldNum" sz="quarter" idx="12"/>
          </p:nvPr>
        </p:nvSpPr>
        <p:spPr/>
        <p:txBody>
          <a:bodyPr/>
          <a:lstStyle/>
          <a:p>
            <a:fld id="{656972EE-ED08-BE4A-BE23-44467B004993}" type="slidenum">
              <a:rPr lang="en-US" smtClean="0"/>
              <a:pPr/>
              <a:t>8</a:t>
            </a:fld>
            <a:endParaRPr lang="en-US" dirty="0"/>
          </a:p>
        </p:txBody>
      </p:sp>
    </p:spTree>
    <p:extLst>
      <p:ext uri="{BB962C8B-B14F-4D97-AF65-F5344CB8AC3E}">
        <p14:creationId xmlns:p14="http://schemas.microsoft.com/office/powerpoint/2010/main" val="38680987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289800" y="6261100"/>
            <a:ext cx="1854200" cy="596900"/>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0662" name="TextBox 4"/>
          <p:cNvSpPr txBox="1">
            <a:spLocks noChangeArrowheads="1"/>
          </p:cNvSpPr>
          <p:nvPr/>
        </p:nvSpPr>
        <p:spPr bwMode="auto">
          <a:xfrm>
            <a:off x="2746375" y="6410325"/>
            <a:ext cx="2416175"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US" sz="800" dirty="0">
                <a:solidFill>
                  <a:schemeClr val="bg1"/>
                </a:solidFill>
              </a:rPr>
              <a:t>60 International Boulevard, Toronto, Ontario, Canada</a:t>
            </a:r>
          </a:p>
          <a:p>
            <a:pPr eaLnBrk="1" hangingPunct="1"/>
            <a:r>
              <a:rPr lang="en-US" sz="800" dirty="0">
                <a:solidFill>
                  <a:schemeClr val="bg1"/>
                </a:solidFill>
              </a:rPr>
              <a:t>+1 416 619 3500</a:t>
            </a:r>
          </a:p>
        </p:txBody>
      </p:sp>
      <p:pic>
        <p:nvPicPr>
          <p:cNvPr id="70663" name="Picture 17"/>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1716088" y="6392863"/>
            <a:ext cx="831850"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0664" name="Picture 18">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850188" y="6450013"/>
            <a:ext cx="193675" cy="231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0665" name="Slide Number Placeholder 2"/>
          <p:cNvSpPr>
            <a:spLocks noGrp="1"/>
          </p:cNvSpPr>
          <p:nvPr>
            <p:ph type="sldNum" sz="quarter" idx="12"/>
          </p:nvPr>
        </p:nvSpPr>
        <p:spPr bwMode="auto">
          <a:xfrm>
            <a:off x="6308725" y="6383338"/>
            <a:ext cx="21336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fld id="{2D6F63E2-020A-0C4B-92AA-54E80E307B54}" type="slidenum">
              <a:rPr lang="en-US" sz="1600">
                <a:solidFill>
                  <a:srgbClr val="404040"/>
                </a:solidFill>
                <a:latin typeface="Futura Std Heavy" charset="0"/>
                <a:cs typeface="Arial" charset="0"/>
              </a:rPr>
              <a:pPr eaLnBrk="1" hangingPunct="1"/>
              <a:t>9</a:t>
            </a:fld>
            <a:endParaRPr lang="en-US" sz="1600" dirty="0">
              <a:solidFill>
                <a:srgbClr val="404040"/>
              </a:solidFill>
              <a:latin typeface="Futura Std Heavy" charset="0"/>
              <a:cs typeface="Arial" charset="0"/>
            </a:endParaRPr>
          </a:p>
        </p:txBody>
      </p:sp>
      <p:sp>
        <p:nvSpPr>
          <p:cNvPr id="16" name="Rectangle 15"/>
          <p:cNvSpPr/>
          <p:nvPr/>
        </p:nvSpPr>
        <p:spPr>
          <a:xfrm>
            <a:off x="0" y="473075"/>
            <a:ext cx="631825" cy="604838"/>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Rectangle 4"/>
          <p:cNvSpPr txBox="1">
            <a:spLocks noChangeArrowheads="1"/>
          </p:cNvSpPr>
          <p:nvPr/>
        </p:nvSpPr>
        <p:spPr>
          <a:xfrm>
            <a:off x="712517" y="542227"/>
            <a:ext cx="8728363" cy="840006"/>
          </a:xfrm>
          <a:prstGeom prst="rect">
            <a:avLst/>
          </a:prstGeom>
        </p:spPr>
        <p:txBody>
          <a:bodyPr rIns="132080"/>
          <a:lstStyle/>
          <a:p>
            <a:pPr lvl="0" eaLnBrk="0" hangingPunct="0">
              <a:defRPr/>
            </a:pPr>
            <a:r>
              <a:rPr lang="en-US" altLang="ja-JP" sz="2000" dirty="0" smtClean="0">
                <a:solidFill>
                  <a:srgbClr val="626464"/>
                </a:solidFill>
                <a:latin typeface="Helvetica"/>
                <a:ea typeface="ヒラギノ角ゴ ProN W6"/>
                <a:cs typeface="ヒラギノ角ゴ ProN W6"/>
                <a:sym typeface="Helvetica"/>
              </a:rPr>
              <a:t>Application of ALCOLOCK V3 – OEM</a:t>
            </a:r>
          </a:p>
          <a:p>
            <a:pPr marL="0" marR="0" lvl="0" indent="0" defTabSz="914400" rtl="0" eaLnBrk="0" fontAlgn="base" latinLnBrk="0" hangingPunct="0">
              <a:lnSpc>
                <a:spcPct val="100000"/>
              </a:lnSpc>
              <a:spcBef>
                <a:spcPct val="0"/>
              </a:spcBef>
              <a:spcAft>
                <a:spcPct val="0"/>
              </a:spcAft>
              <a:buClrTx/>
              <a:buSzTx/>
              <a:buFontTx/>
              <a:buNone/>
              <a:tabLst/>
              <a:defRPr/>
            </a:pPr>
            <a:endParaRPr kumimoji="0" lang="en-US" altLang="ja-JP" sz="2000" b="1" i="0" u="none" strike="noStrike" kern="1200" cap="none" spc="0" normalizeH="0" baseline="0" noProof="0" dirty="0" smtClean="0">
              <a:ln>
                <a:noFill/>
              </a:ln>
              <a:solidFill>
                <a:srgbClr val="626464"/>
              </a:solidFill>
              <a:effectLst/>
              <a:uLnTx/>
              <a:uFillTx/>
              <a:latin typeface="Helvetica"/>
              <a:ea typeface="ヒラギノ角ゴ ProN W6"/>
              <a:cs typeface="ヒラギノ角ゴ ProN W6"/>
              <a:sym typeface="Helvetica"/>
            </a:endParaRPr>
          </a:p>
        </p:txBody>
      </p:sp>
      <p:pic>
        <p:nvPicPr>
          <p:cNvPr id="21" name="Picture 7"/>
          <p:cNvPicPr>
            <a:picLocks noChangeArrowheads="1"/>
          </p:cNvPicPr>
          <p:nvPr/>
        </p:nvPicPr>
        <p:blipFill>
          <a:blip r:embed="rId4" cstate="screen"/>
          <a:srcRect/>
          <a:stretch>
            <a:fillRect/>
          </a:stretch>
        </p:blipFill>
        <p:spPr bwMode="auto">
          <a:xfrm>
            <a:off x="692889" y="1541721"/>
            <a:ext cx="3751521" cy="2626242"/>
          </a:xfrm>
          <a:prstGeom prst="rect">
            <a:avLst/>
          </a:prstGeom>
          <a:noFill/>
          <a:ln w="9525">
            <a:noFill/>
            <a:miter lim="800000"/>
            <a:headEnd/>
            <a:tailEnd/>
          </a:ln>
        </p:spPr>
      </p:pic>
      <p:pic>
        <p:nvPicPr>
          <p:cNvPr id="23" name="Picture 9"/>
          <p:cNvPicPr>
            <a:picLocks noChangeArrowheads="1"/>
          </p:cNvPicPr>
          <p:nvPr/>
        </p:nvPicPr>
        <p:blipFill>
          <a:blip r:embed="rId5" cstate="screen"/>
          <a:srcRect/>
          <a:stretch>
            <a:fillRect/>
          </a:stretch>
        </p:blipFill>
        <p:spPr bwMode="auto">
          <a:xfrm>
            <a:off x="6019801" y="3420136"/>
            <a:ext cx="1593112" cy="2736112"/>
          </a:xfrm>
          <a:prstGeom prst="rect">
            <a:avLst/>
          </a:prstGeom>
          <a:noFill/>
          <a:ln w="9525">
            <a:noFill/>
            <a:miter lim="800000"/>
            <a:headEnd/>
            <a:tailEnd/>
          </a:ln>
        </p:spPr>
      </p:pic>
      <p:sp>
        <p:nvSpPr>
          <p:cNvPr id="14" name="Rectangle 13"/>
          <p:cNvSpPr>
            <a:spLocks/>
          </p:cNvSpPr>
          <p:nvPr/>
        </p:nvSpPr>
        <p:spPr bwMode="auto">
          <a:xfrm>
            <a:off x="4802152" y="1895818"/>
            <a:ext cx="4097300" cy="1953168"/>
          </a:xfrm>
          <a:prstGeom prst="rect">
            <a:avLst/>
          </a:prstGeom>
          <a:noFill/>
          <a:ln w="12700">
            <a:noFill/>
            <a:miter lim="800000"/>
            <a:headEnd/>
            <a:tailEnd/>
          </a:ln>
        </p:spPr>
        <p:txBody>
          <a:bodyPr lIns="0" tIns="0" rIns="40639" bIns="0"/>
          <a:lstStyle/>
          <a:p>
            <a:pPr marL="228600" indent="-228600">
              <a:spcBef>
                <a:spcPts val="600"/>
              </a:spcBef>
              <a:buClr>
                <a:srgbClr val="5C565F"/>
              </a:buClr>
              <a:buSzPct val="75000"/>
              <a:buFont typeface="Times"/>
              <a:buChar char="•"/>
            </a:pPr>
            <a:r>
              <a:rPr lang="en-US" altLang="ja-JP" dirty="0" smtClean="0">
                <a:solidFill>
                  <a:srgbClr val="5C565F"/>
                </a:solidFill>
                <a:latin typeface="Helvetica"/>
              </a:rPr>
              <a:t>OEM installation into buses &amp; trucks</a:t>
            </a:r>
            <a:endParaRPr lang="en-US" dirty="0">
              <a:solidFill>
                <a:srgbClr val="5C565F"/>
              </a:solidFill>
              <a:latin typeface="Helvetica"/>
            </a:endParaRPr>
          </a:p>
          <a:p>
            <a:pPr marL="228600" indent="-228600">
              <a:spcBef>
                <a:spcPts val="600"/>
              </a:spcBef>
              <a:buClr>
                <a:srgbClr val="5C565F"/>
              </a:buClr>
              <a:buSzPct val="75000"/>
              <a:buFont typeface="Times"/>
              <a:buChar char="•"/>
            </a:pPr>
            <a:r>
              <a:rPr lang="en-US" altLang="ja-JP" dirty="0" smtClean="0">
                <a:solidFill>
                  <a:srgbClr val="5C565F"/>
                </a:solidFill>
                <a:latin typeface="Helvetica"/>
              </a:rPr>
              <a:t>Installation into lighter vehicles such as taxies</a:t>
            </a:r>
            <a:endParaRPr lang="en-US" dirty="0">
              <a:solidFill>
                <a:srgbClr val="5C565F"/>
              </a:solidFill>
              <a:latin typeface="Helvetica"/>
            </a:endParaRPr>
          </a:p>
          <a:p>
            <a:pPr marL="228600" indent="-228600">
              <a:spcBef>
                <a:spcPts val="600"/>
              </a:spcBef>
              <a:buClr>
                <a:srgbClr val="5C565F"/>
              </a:buClr>
              <a:buSzPct val="75000"/>
              <a:buFont typeface="Times"/>
              <a:buChar char="•"/>
            </a:pPr>
            <a:r>
              <a:rPr lang="en-US" altLang="ja-JP" dirty="0" smtClean="0">
                <a:solidFill>
                  <a:srgbClr val="5C565F"/>
                </a:solidFill>
                <a:latin typeface="Helvetica"/>
              </a:rPr>
              <a:t>Applicable to all kinds of vehicles in markets</a:t>
            </a:r>
            <a:endParaRPr lang="en-US" dirty="0">
              <a:solidFill>
                <a:srgbClr val="666666"/>
              </a:solidFill>
              <a:latin typeface="Helvetica"/>
            </a:endParaRPr>
          </a:p>
        </p:txBody>
      </p:sp>
      <p:sp>
        <p:nvSpPr>
          <p:cNvPr id="17" name="Rectangle 8"/>
          <p:cNvSpPr>
            <a:spLocks/>
          </p:cNvSpPr>
          <p:nvPr/>
        </p:nvSpPr>
        <p:spPr bwMode="auto">
          <a:xfrm>
            <a:off x="4904378" y="1317228"/>
            <a:ext cx="2017859" cy="335413"/>
          </a:xfrm>
          <a:prstGeom prst="rect">
            <a:avLst/>
          </a:prstGeom>
          <a:noFill/>
          <a:ln w="12700">
            <a:noFill/>
            <a:miter lim="800000"/>
            <a:headEnd/>
            <a:tailEnd/>
          </a:ln>
        </p:spPr>
        <p:txBody>
          <a:bodyPr wrap="none" lIns="0" tIns="0" rIns="40639" bIns="0">
            <a:spAutoFit/>
          </a:bodyPr>
          <a:lstStyle/>
          <a:p>
            <a:pPr marL="39688">
              <a:lnSpc>
                <a:spcPct val="120000"/>
              </a:lnSpc>
              <a:spcBef>
                <a:spcPts val="1200"/>
              </a:spcBef>
            </a:pPr>
            <a:r>
              <a:rPr lang="en-US" sz="2000" dirty="0" smtClean="0">
                <a:solidFill>
                  <a:srgbClr val="666666"/>
                </a:solidFill>
                <a:latin typeface="Helvetica"/>
                <a:ea typeface="Helvetica"/>
                <a:cs typeface="Helvetica"/>
                <a:sym typeface="Helvetica"/>
              </a:rPr>
              <a:t>Automotive OEM</a:t>
            </a:r>
            <a:endParaRPr lang="en-US" sz="2000" dirty="0">
              <a:solidFill>
                <a:srgbClr val="666666"/>
              </a:solidFill>
              <a:latin typeface="Helvetica"/>
              <a:ea typeface="Helvetica"/>
              <a:cs typeface="Helvetica"/>
              <a:sym typeface="Helvetica"/>
            </a:endParaRPr>
          </a:p>
        </p:txBody>
      </p:sp>
    </p:spTree>
    <p:extLst>
      <p:ext uri="{BB962C8B-B14F-4D97-AF65-F5344CB8AC3E}">
        <p14:creationId xmlns:p14="http://schemas.microsoft.com/office/powerpoint/2010/main" val="3160595661"/>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289800" y="6261100"/>
            <a:ext cx="1854200" cy="596900"/>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Rectangle 12"/>
          <p:cNvSpPr/>
          <p:nvPr/>
        </p:nvSpPr>
        <p:spPr>
          <a:xfrm>
            <a:off x="0" y="473075"/>
            <a:ext cx="631825" cy="604838"/>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0662" name="TextBox 4"/>
          <p:cNvSpPr txBox="1">
            <a:spLocks noChangeArrowheads="1"/>
          </p:cNvSpPr>
          <p:nvPr/>
        </p:nvSpPr>
        <p:spPr bwMode="auto">
          <a:xfrm>
            <a:off x="2746375" y="6410325"/>
            <a:ext cx="2416175"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US" sz="800" dirty="0">
                <a:solidFill>
                  <a:schemeClr val="bg1"/>
                </a:solidFill>
              </a:rPr>
              <a:t>60 International Boulevard, Toronto, Ontario, Canada</a:t>
            </a:r>
          </a:p>
          <a:p>
            <a:pPr eaLnBrk="1" hangingPunct="1"/>
            <a:r>
              <a:rPr lang="en-US" sz="800" dirty="0">
                <a:solidFill>
                  <a:schemeClr val="bg1"/>
                </a:solidFill>
              </a:rPr>
              <a:t>+1 416 619 3500</a:t>
            </a:r>
          </a:p>
        </p:txBody>
      </p:sp>
      <p:pic>
        <p:nvPicPr>
          <p:cNvPr id="70663" name="Picture 17"/>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1716088" y="6392863"/>
            <a:ext cx="831850"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0664" name="Picture 18">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850188" y="6450013"/>
            <a:ext cx="193675" cy="231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0665" name="Slide Number Placeholder 2"/>
          <p:cNvSpPr>
            <a:spLocks noGrp="1"/>
          </p:cNvSpPr>
          <p:nvPr>
            <p:ph type="sldNum" sz="quarter" idx="12"/>
          </p:nvPr>
        </p:nvSpPr>
        <p:spPr bwMode="auto">
          <a:xfrm>
            <a:off x="6308725" y="6383338"/>
            <a:ext cx="21336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fld id="{2D6F63E2-020A-0C4B-92AA-54E80E307B54}" type="slidenum">
              <a:rPr lang="en-US" sz="1600">
                <a:solidFill>
                  <a:srgbClr val="404040"/>
                </a:solidFill>
                <a:latin typeface="Futura Std Heavy" charset="0"/>
                <a:cs typeface="Arial" charset="0"/>
              </a:rPr>
              <a:pPr eaLnBrk="1" hangingPunct="1"/>
              <a:t>10</a:t>
            </a:fld>
            <a:endParaRPr lang="en-US" sz="1600" dirty="0">
              <a:solidFill>
                <a:srgbClr val="404040"/>
              </a:solidFill>
              <a:latin typeface="Futura Std Heavy" charset="0"/>
              <a:cs typeface="Arial" charset="0"/>
            </a:endParaRPr>
          </a:p>
        </p:txBody>
      </p:sp>
      <p:sp>
        <p:nvSpPr>
          <p:cNvPr id="32" name="TextBox 31"/>
          <p:cNvSpPr txBox="1"/>
          <p:nvPr/>
        </p:nvSpPr>
        <p:spPr>
          <a:xfrm>
            <a:off x="681369" y="524733"/>
            <a:ext cx="4923783" cy="400110"/>
          </a:xfrm>
          <a:prstGeom prst="rect">
            <a:avLst/>
          </a:prstGeom>
          <a:noFill/>
        </p:spPr>
        <p:txBody>
          <a:bodyPr wrap="square" rtlCol="0">
            <a:spAutoFit/>
          </a:bodyPr>
          <a:lstStyle/>
          <a:p>
            <a:pPr fontAlgn="auto">
              <a:spcBef>
                <a:spcPts val="0"/>
              </a:spcBef>
              <a:spcAft>
                <a:spcPts val="0"/>
              </a:spcAft>
              <a:defRPr/>
            </a:pPr>
            <a:r>
              <a:rPr lang="en-US" sz="2000" dirty="0" smtClean="0">
                <a:latin typeface="Futura Std Heavy"/>
                <a:cs typeface="Futura Std Heavy"/>
              </a:rPr>
              <a:t>How does Alcohol Interlock work?</a:t>
            </a:r>
            <a:endParaRPr lang="en-US" sz="2000" dirty="0">
              <a:solidFill>
                <a:srgbClr val="F47920"/>
              </a:solidFill>
              <a:latin typeface="Futura Std Heavy"/>
              <a:cs typeface="Futura Std Heavy"/>
            </a:endParaRPr>
          </a:p>
        </p:txBody>
      </p:sp>
      <p:grpSp>
        <p:nvGrpSpPr>
          <p:cNvPr id="39" name="Group 38"/>
          <p:cNvGrpSpPr/>
          <p:nvPr/>
        </p:nvGrpSpPr>
        <p:grpSpPr>
          <a:xfrm>
            <a:off x="71260" y="1033157"/>
            <a:ext cx="7553910" cy="4940135"/>
            <a:chOff x="534390" y="1223158"/>
            <a:chExt cx="7243948" cy="4738255"/>
          </a:xfrm>
        </p:grpSpPr>
        <p:pic>
          <p:nvPicPr>
            <p:cNvPr id="31" name="Picture 1035" descr="Interlock_System_Diagram"/>
            <p:cNvPicPr>
              <a:picLocks noChangeAspect="1" noChangeArrowheads="1"/>
            </p:cNvPicPr>
            <p:nvPr/>
          </p:nvPicPr>
          <p:blipFill>
            <a:blip r:embed="rId4" cstate="print"/>
            <a:srcRect/>
            <a:stretch>
              <a:fillRect/>
            </a:stretch>
          </p:blipFill>
          <p:spPr bwMode="auto">
            <a:xfrm>
              <a:off x="534390" y="1223158"/>
              <a:ext cx="7243948" cy="4138860"/>
            </a:xfrm>
            <a:prstGeom prst="rect">
              <a:avLst/>
            </a:prstGeom>
            <a:noFill/>
            <a:ln w="9525">
              <a:noFill/>
              <a:miter lim="800000"/>
              <a:headEnd/>
              <a:tailEnd/>
            </a:ln>
          </p:spPr>
        </p:pic>
        <p:sp>
          <p:nvSpPr>
            <p:cNvPr id="35" name="Rectangle 34"/>
            <p:cNvSpPr/>
            <p:nvPr/>
          </p:nvSpPr>
          <p:spPr>
            <a:xfrm>
              <a:off x="5329047" y="2593674"/>
              <a:ext cx="1175657" cy="6531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p:nvSpPr>
          <p:spPr>
            <a:xfrm>
              <a:off x="6140437" y="3655878"/>
              <a:ext cx="987627" cy="7564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4864929" y="5126182"/>
              <a:ext cx="1001481" cy="8352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p:cNvSpPr/>
            <p:nvPr/>
          </p:nvSpPr>
          <p:spPr>
            <a:xfrm>
              <a:off x="4259203" y="4617847"/>
              <a:ext cx="1001481" cy="5462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0" name="Group 29"/>
          <p:cNvGrpSpPr/>
          <p:nvPr/>
        </p:nvGrpSpPr>
        <p:grpSpPr>
          <a:xfrm>
            <a:off x="6473936" y="4079770"/>
            <a:ext cx="2420689" cy="1446753"/>
            <a:chOff x="6563822" y="3771008"/>
            <a:chExt cx="2420689" cy="1446753"/>
          </a:xfrm>
        </p:grpSpPr>
        <p:grpSp>
          <p:nvGrpSpPr>
            <p:cNvPr id="23" name="Group 22"/>
            <p:cNvGrpSpPr/>
            <p:nvPr/>
          </p:nvGrpSpPr>
          <p:grpSpPr>
            <a:xfrm>
              <a:off x="6563822" y="3771008"/>
              <a:ext cx="1134135" cy="369332"/>
              <a:chOff x="7478234" y="3260655"/>
              <a:chExt cx="1134135" cy="369332"/>
            </a:xfrm>
          </p:grpSpPr>
          <p:sp>
            <p:nvSpPr>
              <p:cNvPr id="17" name="Flowchart: Connector 16"/>
              <p:cNvSpPr/>
              <p:nvPr/>
            </p:nvSpPr>
            <p:spPr>
              <a:xfrm>
                <a:off x="7478234" y="3310269"/>
                <a:ext cx="297712" cy="287080"/>
              </a:xfrm>
              <a:prstGeom prst="flowChartConnector">
                <a:avLst/>
              </a:prstGeom>
              <a:solidFill>
                <a:srgbClr val="F47920"/>
              </a:solidFill>
              <a:ln>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3</a:t>
                </a:r>
                <a:endParaRPr lang="en-US" dirty="0"/>
              </a:p>
            </p:txBody>
          </p:sp>
          <p:sp>
            <p:nvSpPr>
              <p:cNvPr id="22" name="TextBox 21"/>
              <p:cNvSpPr txBox="1"/>
              <p:nvPr/>
            </p:nvSpPr>
            <p:spPr>
              <a:xfrm>
                <a:off x="7729864" y="3260655"/>
                <a:ext cx="882505" cy="369332"/>
              </a:xfrm>
              <a:prstGeom prst="rect">
                <a:avLst/>
              </a:prstGeom>
              <a:noFill/>
            </p:spPr>
            <p:txBody>
              <a:bodyPr wrap="square" rtlCol="0">
                <a:spAutoFit/>
              </a:bodyPr>
              <a:lstStyle/>
              <a:p>
                <a:r>
                  <a:rPr lang="en-US" altLang="ja-JP" dirty="0" smtClean="0"/>
                  <a:t>Result</a:t>
                </a:r>
                <a:endParaRPr lang="en-US" dirty="0"/>
              </a:p>
            </p:txBody>
          </p:sp>
        </p:grpSp>
        <p:sp>
          <p:nvSpPr>
            <p:cNvPr id="29" name="TextBox 28"/>
            <p:cNvSpPr txBox="1"/>
            <p:nvPr/>
          </p:nvSpPr>
          <p:spPr>
            <a:xfrm>
              <a:off x="6570920" y="4263654"/>
              <a:ext cx="2413591" cy="954107"/>
            </a:xfrm>
            <a:prstGeom prst="rect">
              <a:avLst/>
            </a:prstGeom>
            <a:noFill/>
          </p:spPr>
          <p:txBody>
            <a:bodyPr wrap="square" rtlCol="0">
              <a:spAutoFit/>
            </a:bodyPr>
            <a:lstStyle/>
            <a:p>
              <a:r>
                <a:rPr lang="en-US" sz="1400" dirty="0" smtClean="0"/>
                <a:t>If the alcohol level is below the limit, the vehicle starts.  Otherwise, the driver must try again later.</a:t>
              </a:r>
              <a:endParaRPr lang="en-US" sz="1400" dirty="0"/>
            </a:p>
          </p:txBody>
        </p:sp>
      </p:grpSp>
      <p:grpSp>
        <p:nvGrpSpPr>
          <p:cNvPr id="27" name="Group 26"/>
          <p:cNvGrpSpPr/>
          <p:nvPr/>
        </p:nvGrpSpPr>
        <p:grpSpPr>
          <a:xfrm>
            <a:off x="3541609" y="4462596"/>
            <a:ext cx="2519916" cy="1827947"/>
            <a:chOff x="3678866" y="4464253"/>
            <a:chExt cx="2519916" cy="1827947"/>
          </a:xfrm>
        </p:grpSpPr>
        <p:grpSp>
          <p:nvGrpSpPr>
            <p:cNvPr id="24" name="Group 23"/>
            <p:cNvGrpSpPr/>
            <p:nvPr/>
          </p:nvGrpSpPr>
          <p:grpSpPr>
            <a:xfrm>
              <a:off x="3802913" y="4464253"/>
              <a:ext cx="1640267" cy="391286"/>
              <a:chOff x="7162801" y="4049580"/>
              <a:chExt cx="1640267" cy="391286"/>
            </a:xfrm>
          </p:grpSpPr>
          <p:sp>
            <p:nvSpPr>
              <p:cNvPr id="18" name="Flowchart: Connector 17"/>
              <p:cNvSpPr/>
              <p:nvPr/>
            </p:nvSpPr>
            <p:spPr>
              <a:xfrm>
                <a:off x="7162801" y="4153786"/>
                <a:ext cx="297712" cy="287080"/>
              </a:xfrm>
              <a:prstGeom prst="flowChartConnector">
                <a:avLst/>
              </a:prstGeom>
              <a:solidFill>
                <a:srgbClr val="F47920"/>
              </a:solidFill>
              <a:ln>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a:t>
                </a:r>
                <a:endParaRPr lang="en-US" dirty="0"/>
              </a:p>
            </p:txBody>
          </p:sp>
          <p:sp>
            <p:nvSpPr>
              <p:cNvPr id="21" name="TextBox 20"/>
              <p:cNvSpPr txBox="1"/>
              <p:nvPr/>
            </p:nvSpPr>
            <p:spPr>
              <a:xfrm>
                <a:off x="7509437" y="4049580"/>
                <a:ext cx="1293631" cy="369332"/>
              </a:xfrm>
              <a:prstGeom prst="rect">
                <a:avLst/>
              </a:prstGeom>
              <a:noFill/>
            </p:spPr>
            <p:txBody>
              <a:bodyPr wrap="square" rtlCol="0">
                <a:spAutoFit/>
              </a:bodyPr>
              <a:lstStyle/>
              <a:p>
                <a:r>
                  <a:rPr lang="en-US" altLang="ja-JP" dirty="0" smtClean="0"/>
                  <a:t>Analysis</a:t>
                </a:r>
                <a:endParaRPr lang="en-US" dirty="0"/>
              </a:p>
            </p:txBody>
          </p:sp>
        </p:grpSp>
        <p:sp>
          <p:nvSpPr>
            <p:cNvPr id="26" name="TextBox 25"/>
            <p:cNvSpPr txBox="1"/>
            <p:nvPr/>
          </p:nvSpPr>
          <p:spPr>
            <a:xfrm>
              <a:off x="3678866" y="5061094"/>
              <a:ext cx="2519916" cy="1231106"/>
            </a:xfrm>
            <a:prstGeom prst="rect">
              <a:avLst/>
            </a:prstGeom>
            <a:noFill/>
          </p:spPr>
          <p:txBody>
            <a:bodyPr wrap="square" rtlCol="0">
              <a:spAutoFit/>
            </a:bodyPr>
            <a:lstStyle/>
            <a:p>
              <a:r>
                <a:rPr lang="en-US" sz="1400" dirty="0" smtClean="0"/>
                <a:t>The interface module receives alcohol measurement and decides whether to allow the vehicle to start.</a:t>
              </a:r>
            </a:p>
            <a:p>
              <a:endParaRPr lang="en-US" dirty="0"/>
            </a:p>
          </p:txBody>
        </p:sp>
      </p:grpSp>
      <p:sp>
        <p:nvSpPr>
          <p:cNvPr id="40" name="Rectangle 39"/>
          <p:cNvSpPr/>
          <p:nvPr/>
        </p:nvSpPr>
        <p:spPr>
          <a:xfrm>
            <a:off x="4143481" y="4796133"/>
            <a:ext cx="1044333" cy="2152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p:cNvSpPr/>
          <p:nvPr/>
        </p:nvSpPr>
        <p:spPr>
          <a:xfrm>
            <a:off x="4012853" y="4237993"/>
            <a:ext cx="464152" cy="2865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p:cNvSpPr/>
          <p:nvPr/>
        </p:nvSpPr>
        <p:spPr>
          <a:xfrm>
            <a:off x="4770894" y="2573468"/>
            <a:ext cx="464152" cy="2865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p:cNvSpPr/>
          <p:nvPr/>
        </p:nvSpPr>
        <p:spPr>
          <a:xfrm>
            <a:off x="5802068" y="3272133"/>
            <a:ext cx="464152" cy="2865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8" name="Group 27"/>
          <p:cNvGrpSpPr/>
          <p:nvPr/>
        </p:nvGrpSpPr>
        <p:grpSpPr>
          <a:xfrm>
            <a:off x="5178468" y="2498785"/>
            <a:ext cx="3530018" cy="1174598"/>
            <a:chOff x="5954234" y="1924494"/>
            <a:chExt cx="3530018" cy="1174598"/>
          </a:xfrm>
        </p:grpSpPr>
        <p:grpSp>
          <p:nvGrpSpPr>
            <p:cNvPr id="20" name="Group 19"/>
            <p:cNvGrpSpPr/>
            <p:nvPr/>
          </p:nvGrpSpPr>
          <p:grpSpPr>
            <a:xfrm>
              <a:off x="5954234" y="1924494"/>
              <a:ext cx="1839432" cy="369332"/>
              <a:chOff x="6826103" y="2711304"/>
              <a:chExt cx="1839432" cy="369332"/>
            </a:xfrm>
          </p:grpSpPr>
          <p:sp>
            <p:nvSpPr>
              <p:cNvPr id="16" name="Flowchart: Connector 15"/>
              <p:cNvSpPr/>
              <p:nvPr/>
            </p:nvSpPr>
            <p:spPr>
              <a:xfrm>
                <a:off x="6826103" y="2753832"/>
                <a:ext cx="297712" cy="287080"/>
              </a:xfrm>
              <a:prstGeom prst="flowChartConnector">
                <a:avLst/>
              </a:prstGeom>
              <a:solidFill>
                <a:srgbClr val="F47920"/>
              </a:solidFill>
              <a:ln>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US" dirty="0"/>
              </a:p>
            </p:txBody>
          </p:sp>
          <p:sp>
            <p:nvSpPr>
              <p:cNvPr id="19" name="TextBox 18"/>
              <p:cNvSpPr txBox="1"/>
              <p:nvPr/>
            </p:nvSpPr>
            <p:spPr>
              <a:xfrm>
                <a:off x="7102547" y="2711304"/>
                <a:ext cx="1562988" cy="369332"/>
              </a:xfrm>
              <a:prstGeom prst="rect">
                <a:avLst/>
              </a:prstGeom>
              <a:noFill/>
            </p:spPr>
            <p:txBody>
              <a:bodyPr wrap="square" rtlCol="0">
                <a:spAutoFit/>
              </a:bodyPr>
              <a:lstStyle/>
              <a:p>
                <a:r>
                  <a:rPr lang="en-US" altLang="ja-JP" dirty="0" smtClean="0"/>
                  <a:t>Breath Test</a:t>
                </a:r>
                <a:endParaRPr lang="en-US" dirty="0"/>
              </a:p>
            </p:txBody>
          </p:sp>
        </p:grpSp>
        <p:sp>
          <p:nvSpPr>
            <p:cNvPr id="25" name="TextBox 24"/>
            <p:cNvSpPr txBox="1"/>
            <p:nvPr/>
          </p:nvSpPr>
          <p:spPr>
            <a:xfrm>
              <a:off x="7081284" y="2360428"/>
              <a:ext cx="2402968" cy="738664"/>
            </a:xfrm>
            <a:prstGeom prst="rect">
              <a:avLst/>
            </a:prstGeom>
            <a:noFill/>
          </p:spPr>
          <p:txBody>
            <a:bodyPr wrap="square" rtlCol="0">
              <a:spAutoFit/>
            </a:bodyPr>
            <a:lstStyle/>
            <a:p>
              <a:r>
                <a:rPr lang="en-US" sz="1400" dirty="0" smtClean="0"/>
                <a:t>Driver provides breath sample into alcohol interlock which calculates breath alcohol level.</a:t>
              </a:r>
              <a:endParaRPr lang="en-US" sz="1400" dirty="0"/>
            </a:p>
          </p:txBody>
        </p:sp>
      </p:grpSp>
    </p:spTree>
    <p:extLst>
      <p:ext uri="{BB962C8B-B14F-4D97-AF65-F5344CB8AC3E}">
        <p14:creationId xmlns:p14="http://schemas.microsoft.com/office/powerpoint/2010/main" val="424585274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linds(horizont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linds(horizontal)">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linds(horizontal)">
                                      <p:cBhvr>
                                        <p:cTn id="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8050" y="286826"/>
            <a:ext cx="7778750" cy="2186485"/>
          </a:xfrm>
        </p:spPr>
        <p:txBody>
          <a:bodyPr>
            <a:noAutofit/>
          </a:bodyPr>
          <a:lstStyle/>
          <a:p>
            <a:pPr>
              <a:lnSpc>
                <a:spcPct val="80000"/>
              </a:lnSpc>
            </a:pPr>
            <a:r>
              <a:rPr lang="en-US" sz="6000" dirty="0" smtClean="0">
                <a:solidFill>
                  <a:srgbClr val="F47920"/>
                </a:solidFill>
              </a:rPr>
              <a:t>SAFETY. </a:t>
            </a:r>
            <a:r>
              <a:rPr lang="en-US" sz="6000" dirty="0" smtClean="0">
                <a:solidFill>
                  <a:srgbClr val="666666"/>
                </a:solidFill>
              </a:rPr>
              <a:t/>
            </a:r>
            <a:br>
              <a:rPr lang="en-US" sz="6000" dirty="0" smtClean="0">
                <a:solidFill>
                  <a:srgbClr val="666666"/>
                </a:solidFill>
              </a:rPr>
            </a:br>
            <a:r>
              <a:rPr lang="en-US" sz="6000" dirty="0" smtClean="0">
                <a:solidFill>
                  <a:srgbClr val="666666"/>
                </a:solidFill>
              </a:rPr>
              <a:t>IN THE PALM OF </a:t>
            </a:r>
            <a:br>
              <a:rPr lang="en-US" sz="6000" dirty="0" smtClean="0">
                <a:solidFill>
                  <a:srgbClr val="666666"/>
                </a:solidFill>
              </a:rPr>
            </a:br>
            <a:r>
              <a:rPr lang="en-US" sz="6000" dirty="0" smtClean="0">
                <a:solidFill>
                  <a:srgbClr val="666666"/>
                </a:solidFill>
              </a:rPr>
              <a:t>YOUR HAND.</a:t>
            </a:r>
            <a:endParaRPr lang="en-US" sz="6000" dirty="0">
              <a:solidFill>
                <a:srgbClr val="666666"/>
              </a:solidFill>
            </a:endParaRPr>
          </a:p>
        </p:txBody>
      </p:sp>
      <p:sp>
        <p:nvSpPr>
          <p:cNvPr id="3" name="Content Placeholder 2"/>
          <p:cNvSpPr>
            <a:spLocks noGrp="1"/>
          </p:cNvSpPr>
          <p:nvPr>
            <p:ph idx="1"/>
          </p:nvPr>
        </p:nvSpPr>
        <p:spPr>
          <a:xfrm>
            <a:off x="908050" y="4278155"/>
            <a:ext cx="4790370" cy="1848009"/>
          </a:xfrm>
        </p:spPr>
        <p:txBody>
          <a:bodyPr>
            <a:normAutofit/>
          </a:bodyPr>
          <a:lstStyle/>
          <a:p>
            <a:pPr marL="0" indent="0">
              <a:buNone/>
            </a:pPr>
            <a:r>
              <a:rPr lang="en-US" sz="900" b="1" dirty="0">
                <a:solidFill>
                  <a:srgbClr val="F47920"/>
                </a:solidFill>
                <a:latin typeface="Helvetica" charset="0"/>
                <a:cs typeface="Helvetica" charset="0"/>
              </a:rPr>
              <a:t>Notice of Proprietary Rights and Copyrights</a:t>
            </a:r>
          </a:p>
          <a:p>
            <a:pPr marL="0" indent="0">
              <a:buNone/>
            </a:pPr>
            <a:r>
              <a:rPr lang="en-US" sz="900" dirty="0">
                <a:solidFill>
                  <a:srgbClr val="7F7F7F"/>
                </a:solidFill>
                <a:latin typeface="Helvetica" charset="0"/>
                <a:cs typeface="Helvetica" charset="0"/>
              </a:rPr>
              <a:t>This presentation contains Confidential Information. It is solely and exclusively the property of Alcohol Countermeasure Systems Corp, and may not be reproduced or otherwise used, in whole or in part, without the express written permission of the company.</a:t>
            </a:r>
          </a:p>
          <a:p>
            <a:pPr marL="0" indent="0">
              <a:buNone/>
            </a:pPr>
            <a:endParaRPr lang="en-US" sz="900" dirty="0">
              <a:solidFill>
                <a:srgbClr val="7F7F7F"/>
              </a:solidFill>
              <a:latin typeface="Helvetica" charset="0"/>
              <a:cs typeface="Helvetica" charset="0"/>
            </a:endParaRPr>
          </a:p>
          <a:p>
            <a:pPr marL="0" indent="0">
              <a:buNone/>
            </a:pPr>
            <a:r>
              <a:rPr lang="en-US" sz="900" dirty="0">
                <a:solidFill>
                  <a:srgbClr val="7F7F7F"/>
                </a:solidFill>
                <a:latin typeface="Helvetica" charset="0"/>
                <a:cs typeface="Helvetica" charset="0"/>
              </a:rPr>
              <a:t>ALCOCHECK, ALCOHOL COUNTERMEASURE SYSTEMS, ALCOLAB, ALCOLOCK,ALCOSIM, ALCOSCAN, ALERT, DRIVESAFE, </a:t>
            </a:r>
            <a:r>
              <a:rPr lang="en-US" sz="900" dirty="0" err="1">
                <a:solidFill>
                  <a:srgbClr val="7F7F7F"/>
                </a:solidFill>
                <a:latin typeface="Helvetica" charset="0"/>
                <a:cs typeface="Helvetica" charset="0"/>
              </a:rPr>
              <a:t>Saf’IR</a:t>
            </a:r>
            <a:r>
              <a:rPr lang="en-US" sz="900" dirty="0">
                <a:solidFill>
                  <a:srgbClr val="7F7F7F"/>
                </a:solidFill>
                <a:latin typeface="Helvetica" charset="0"/>
                <a:cs typeface="Helvetica" charset="0"/>
              </a:rPr>
              <a:t> and The Molly Logo are trademarks of Alcohol Countermeasure Systems (International) Inc., and are used under license.</a:t>
            </a:r>
          </a:p>
          <a:p>
            <a:pPr marL="0" indent="0">
              <a:buNone/>
            </a:pPr>
            <a:endParaRPr lang="en-US" sz="900" dirty="0">
              <a:solidFill>
                <a:srgbClr val="7F7F7F"/>
              </a:solidFill>
              <a:latin typeface="Helvetica" charset="0"/>
              <a:cs typeface="Helvetica" charset="0"/>
            </a:endParaRPr>
          </a:p>
          <a:p>
            <a:pPr marL="0" indent="0">
              <a:buNone/>
            </a:pPr>
            <a:r>
              <a:rPr lang="en-US" sz="1200" dirty="0">
                <a:solidFill>
                  <a:srgbClr val="7F7F7F"/>
                </a:solidFill>
                <a:latin typeface="Helvetica" charset="0"/>
                <a:cs typeface="Helvetica" charset="0"/>
              </a:rPr>
              <a:t>For more information please visit </a:t>
            </a:r>
            <a:r>
              <a:rPr lang="en-US" sz="1200" b="1" dirty="0" err="1">
                <a:solidFill>
                  <a:srgbClr val="F47920"/>
                </a:solidFill>
                <a:latin typeface="Helvetica" charset="0"/>
                <a:cs typeface="Helvetica" charset="0"/>
              </a:rPr>
              <a:t>acs-</a:t>
            </a:r>
            <a:r>
              <a:rPr lang="en-US" sz="1200" b="1" dirty="0" err="1" smtClean="0">
                <a:solidFill>
                  <a:srgbClr val="F47920"/>
                </a:solidFill>
                <a:latin typeface="Helvetica" charset="0"/>
                <a:cs typeface="Helvetica" charset="0"/>
              </a:rPr>
              <a:t>corp.com</a:t>
            </a:r>
            <a:endParaRPr lang="en-US" sz="1200" dirty="0"/>
          </a:p>
        </p:txBody>
      </p:sp>
      <p:sp>
        <p:nvSpPr>
          <p:cNvPr id="4" name="Slide Number Placeholder 3"/>
          <p:cNvSpPr>
            <a:spLocks noGrp="1"/>
          </p:cNvSpPr>
          <p:nvPr>
            <p:ph type="sldNum" sz="quarter" idx="12"/>
          </p:nvPr>
        </p:nvSpPr>
        <p:spPr/>
        <p:txBody>
          <a:bodyPr/>
          <a:lstStyle/>
          <a:p>
            <a:fld id="{656972EE-ED08-BE4A-BE23-44467B004993}" type="slidenum">
              <a:rPr lang="en-US" smtClean="0"/>
              <a:pPr/>
              <a:t>11</a:t>
            </a:fld>
            <a:endParaRPr lang="en-US" dirty="0"/>
          </a:p>
        </p:txBody>
      </p:sp>
    </p:spTree>
    <p:extLst>
      <p:ext uri="{BB962C8B-B14F-4D97-AF65-F5344CB8AC3E}">
        <p14:creationId xmlns:p14="http://schemas.microsoft.com/office/powerpoint/2010/main" val="40673192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9188</TotalTime>
  <Words>603</Words>
  <Application>Microsoft Office PowerPoint</Application>
  <PresentationFormat>On-screen Show (4:3)</PresentationFormat>
  <Paragraphs>100</Paragraphs>
  <Slides>11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ＭＳ Ｐゴシック</vt:lpstr>
      <vt:lpstr>ＭＳ Ｐゴシック</vt:lpstr>
      <vt:lpstr>Arial</vt:lpstr>
      <vt:lpstr>Calibri</vt:lpstr>
      <vt:lpstr>Futura Std Heavy</vt:lpstr>
      <vt:lpstr>Helvetica</vt:lpstr>
      <vt:lpstr>Myriad Pro</vt:lpstr>
      <vt:lpstr>Times</vt:lpstr>
      <vt:lpstr>ヒラギノ角ゴ ProN W6</vt:lpstr>
      <vt:lpstr>Office Theme</vt:lpstr>
      <vt:lpstr>Safe and Sober  Alcohol Interlocks in Europe</vt:lpstr>
      <vt:lpstr>Agenda </vt:lpstr>
      <vt:lpstr>CENELEC Standards  </vt:lpstr>
      <vt:lpstr>EN 50436-1 : Instruments for drink-driving-offender programs  </vt:lpstr>
      <vt:lpstr>Compliance Monitoring Programs</vt:lpstr>
      <vt:lpstr>Effectiveness </vt:lpstr>
      <vt:lpstr>EN 50436-2 : General preventive use  </vt:lpstr>
      <vt:lpstr>Optional Features</vt:lpstr>
      <vt:lpstr>PowerPoint Presentation</vt:lpstr>
      <vt:lpstr>PowerPoint Presentation</vt:lpstr>
      <vt:lpstr>SAFETY.  IN THE PALM OF  YOUR HAND.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Justin L.</dc:creator>
  <cp:lastModifiedBy>John Colton</cp:lastModifiedBy>
  <cp:revision>74</cp:revision>
  <cp:lastPrinted>2012-05-15T19:59:07Z</cp:lastPrinted>
  <dcterms:created xsi:type="dcterms:W3CDTF">2012-05-15T14:31:37Z</dcterms:created>
  <dcterms:modified xsi:type="dcterms:W3CDTF">2017-06-28T17:35:00Z</dcterms:modified>
</cp:coreProperties>
</file>