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omments/modernComment_104_FC4EF686.xml" ContentType="application/vnd.ms-powerpoint.comments+xml"/>
  <Override PartName="/ppt/comments/modernComment_105_6777A874.xml" ContentType="application/vnd.ms-powerpoint.comments+xml"/>
  <Override PartName="/ppt/comments/modernComment_10D_DAF2C113.xml" ContentType="application/vnd.ms-powerpoint.comments+xml"/>
  <Override PartName="/ppt/comments/modernComment_101_135C2123.xml" ContentType="application/vnd.ms-powerpoint.comments+xml"/>
  <Override PartName="/ppt/comments/modernComment_10F_386F4B31.xml" ContentType="application/vnd.ms-powerpoint.comments+xml"/>
  <Override PartName="/ppt/comments/modernComment_115_7D388DF.xml" ContentType="application/vnd.ms-powerpoint.comment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24"/>
  </p:notesMasterIdLst>
  <p:handoutMasterIdLst>
    <p:handoutMasterId r:id="rId25"/>
  </p:handoutMasterIdLst>
  <p:sldIdLst>
    <p:sldId id="256" r:id="rId5"/>
    <p:sldId id="260" r:id="rId6"/>
    <p:sldId id="261" r:id="rId7"/>
    <p:sldId id="263" r:id="rId8"/>
    <p:sldId id="269" r:id="rId9"/>
    <p:sldId id="257" r:id="rId10"/>
    <p:sldId id="279" r:id="rId11"/>
    <p:sldId id="270" r:id="rId12"/>
    <p:sldId id="271" r:id="rId13"/>
    <p:sldId id="280" r:id="rId14"/>
    <p:sldId id="272" r:id="rId15"/>
    <p:sldId id="278" r:id="rId16"/>
    <p:sldId id="259" r:id="rId17"/>
    <p:sldId id="277" r:id="rId18"/>
    <p:sldId id="273" r:id="rId19"/>
    <p:sldId id="275" r:id="rId20"/>
    <p:sldId id="274" r:id="rId21"/>
    <p:sldId id="276" r:id="rId22"/>
    <p:sldId id="258" r:id="rId23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C36A06-A75C-1BB7-2663-AF30C4FFC854}" name="Anneliese Heeren" initials="AH" userId="S::anneliese.heeren@mobilit.fgov.be::f807705e-6e61-4ed7-b4a2-9027fb236d2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6F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6453619-A91B-4B04-A797-4B40490BBFCB}" v="5" dt="2023-03-30T15:06:08.0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82" d="100"/>
          <a:sy n="82" d="100"/>
        </p:scale>
        <p:origin x="86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3154" y="5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32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ke Van Hemelrijck" userId="79567c1e-792e-4edf-9d05-dfd0d4bce4b0" providerId="ADAL" clId="{603F538F-91A8-4C6D-8FCE-62C1A5804CCF}"/>
    <pc:docChg chg="custSel modSld modMainMaster">
      <pc:chgData name="Elke Van Hemelrijck" userId="79567c1e-792e-4edf-9d05-dfd0d4bce4b0" providerId="ADAL" clId="{603F538F-91A8-4C6D-8FCE-62C1A5804CCF}" dt="2019-07-16T13:45:17.956" v="16" actId="478"/>
      <pc:docMkLst>
        <pc:docMk/>
      </pc:docMkLst>
      <pc:sldChg chg="addSp delSp modSp">
        <pc:chgData name="Elke Van Hemelrijck" userId="79567c1e-792e-4edf-9d05-dfd0d4bce4b0" providerId="ADAL" clId="{603F538F-91A8-4C6D-8FCE-62C1A5804CCF}" dt="2019-07-16T13:44:49.164" v="12" actId="931"/>
        <pc:sldMkLst>
          <pc:docMk/>
          <pc:sldMk cId="3912148518" sldId="256"/>
        </pc:sldMkLst>
        <pc:spChg chg="add del">
          <ac:chgData name="Elke Van Hemelrijck" userId="79567c1e-792e-4edf-9d05-dfd0d4bce4b0" providerId="ADAL" clId="{603F538F-91A8-4C6D-8FCE-62C1A5804CCF}" dt="2019-07-16T13:44:49.164" v="12" actId="931"/>
          <ac:spMkLst>
            <pc:docMk/>
            <pc:sldMk cId="3912148518" sldId="256"/>
            <ac:spMk id="4" creationId="{77F9C5D2-4424-4A48-A96D-ECADD88E4832}"/>
          </ac:spMkLst>
        </pc:spChg>
        <pc:picChg chg="add del mod">
          <ac:chgData name="Elke Van Hemelrijck" userId="79567c1e-792e-4edf-9d05-dfd0d4bce4b0" providerId="ADAL" clId="{603F538F-91A8-4C6D-8FCE-62C1A5804CCF}" dt="2019-07-16T13:44:49.164" v="12" actId="931"/>
          <ac:picMkLst>
            <pc:docMk/>
            <pc:sldMk cId="3912148518" sldId="256"/>
            <ac:picMk id="6" creationId="{A375F937-F31A-443E-B92D-DA8812CB17DD}"/>
          </ac:picMkLst>
        </pc:picChg>
      </pc:sldChg>
      <pc:sldMasterChg chg="modSldLayout">
        <pc:chgData name="Elke Van Hemelrijck" userId="79567c1e-792e-4edf-9d05-dfd0d4bce4b0" providerId="ADAL" clId="{603F538F-91A8-4C6D-8FCE-62C1A5804CCF}" dt="2019-07-16T13:45:17.956" v="16" actId="478"/>
        <pc:sldMasterMkLst>
          <pc:docMk/>
          <pc:sldMasterMk cId="671107322" sldId="2147483648"/>
        </pc:sldMasterMkLst>
        <pc:sldLayoutChg chg="addSp delSp modSp">
          <pc:chgData name="Elke Van Hemelrijck" userId="79567c1e-792e-4edf-9d05-dfd0d4bce4b0" providerId="ADAL" clId="{603F538F-91A8-4C6D-8FCE-62C1A5804CCF}" dt="2019-07-16T13:45:17.956" v="16" actId="478"/>
          <pc:sldLayoutMkLst>
            <pc:docMk/>
            <pc:sldMasterMk cId="671107322" sldId="2147483648"/>
            <pc:sldLayoutMk cId="632942999" sldId="2147483649"/>
          </pc:sldLayoutMkLst>
          <pc:picChg chg="add del mod">
            <ac:chgData name="Elke Van Hemelrijck" userId="79567c1e-792e-4edf-9d05-dfd0d4bce4b0" providerId="ADAL" clId="{603F538F-91A8-4C6D-8FCE-62C1A5804CCF}" dt="2019-07-16T13:45:17.956" v="16" actId="478"/>
            <ac:picMkLst>
              <pc:docMk/>
              <pc:sldMasterMk cId="671107322" sldId="2147483648"/>
              <pc:sldLayoutMk cId="632942999" sldId="2147483649"/>
              <ac:picMk id="8" creationId="{DF3A685D-BB30-4D2E-9AEB-928545D4E0CD}"/>
            </ac:picMkLst>
          </pc:picChg>
        </pc:sldLayoutChg>
        <pc:sldLayoutChg chg="modSp">
          <pc:chgData name="Elke Van Hemelrijck" userId="79567c1e-792e-4edf-9d05-dfd0d4bce4b0" providerId="ADAL" clId="{603F538F-91A8-4C6D-8FCE-62C1A5804CCF}" dt="2019-07-09T09:59:44.550" v="0" actId="14100"/>
          <pc:sldLayoutMkLst>
            <pc:docMk/>
            <pc:sldMasterMk cId="671107322" sldId="2147483648"/>
            <pc:sldLayoutMk cId="444582181" sldId="2147483650"/>
          </pc:sldLayoutMkLst>
          <pc:spChg chg="mod">
            <ac:chgData name="Elke Van Hemelrijck" userId="79567c1e-792e-4edf-9d05-dfd0d4bce4b0" providerId="ADAL" clId="{603F538F-91A8-4C6D-8FCE-62C1A5804CCF}" dt="2019-07-09T09:59:44.550" v="0" actId="14100"/>
            <ac:spMkLst>
              <pc:docMk/>
              <pc:sldMasterMk cId="671107322" sldId="2147483648"/>
              <pc:sldLayoutMk cId="444582181" sldId="2147483650"/>
              <ac:spMk id="2" creationId="{432C568E-7982-42C1-8D2B-26E962E699BD}"/>
            </ac:spMkLst>
          </pc:spChg>
        </pc:sldLayoutChg>
        <pc:sldLayoutChg chg="modSp">
          <pc:chgData name="Elke Van Hemelrijck" userId="79567c1e-792e-4edf-9d05-dfd0d4bce4b0" providerId="ADAL" clId="{603F538F-91A8-4C6D-8FCE-62C1A5804CCF}" dt="2019-07-09T10:00:10.250" v="5" actId="14100"/>
          <pc:sldLayoutMkLst>
            <pc:docMk/>
            <pc:sldMasterMk cId="671107322" sldId="2147483648"/>
            <pc:sldLayoutMk cId="3106224902" sldId="2147483652"/>
          </pc:sldLayoutMkLst>
          <pc:spChg chg="mod">
            <ac:chgData name="Elke Van Hemelrijck" userId="79567c1e-792e-4edf-9d05-dfd0d4bce4b0" providerId="ADAL" clId="{603F538F-91A8-4C6D-8FCE-62C1A5804CCF}" dt="2019-07-09T10:00:10.250" v="5" actId="14100"/>
            <ac:spMkLst>
              <pc:docMk/>
              <pc:sldMasterMk cId="671107322" sldId="2147483648"/>
              <pc:sldLayoutMk cId="3106224902" sldId="2147483652"/>
              <ac:spMk id="15" creationId="{5B35D37D-2517-4BB1-AE67-66577CB45139}"/>
            </ac:spMkLst>
          </pc:spChg>
        </pc:sldLayoutChg>
        <pc:sldLayoutChg chg="modSp">
          <pc:chgData name="Elke Van Hemelrijck" userId="79567c1e-792e-4edf-9d05-dfd0d4bce4b0" providerId="ADAL" clId="{603F538F-91A8-4C6D-8FCE-62C1A5804CCF}" dt="2019-07-09T10:00:27.787" v="9" actId="14100"/>
          <pc:sldLayoutMkLst>
            <pc:docMk/>
            <pc:sldMasterMk cId="671107322" sldId="2147483648"/>
            <pc:sldLayoutMk cId="2017195340" sldId="2147483653"/>
          </pc:sldLayoutMkLst>
          <pc:spChg chg="mod">
            <ac:chgData name="Elke Van Hemelrijck" userId="79567c1e-792e-4edf-9d05-dfd0d4bce4b0" providerId="ADAL" clId="{603F538F-91A8-4C6D-8FCE-62C1A5804CCF}" dt="2019-07-09T10:00:27.787" v="9" actId="14100"/>
            <ac:spMkLst>
              <pc:docMk/>
              <pc:sldMasterMk cId="671107322" sldId="2147483648"/>
              <pc:sldLayoutMk cId="2017195340" sldId="2147483653"/>
              <ac:spMk id="17" creationId="{5A6C1922-2221-4E92-B61F-B39B3466E37D}"/>
            </ac:spMkLst>
          </pc:spChg>
        </pc:sldLayoutChg>
        <pc:sldLayoutChg chg="modSp">
          <pc:chgData name="Elke Van Hemelrijck" userId="79567c1e-792e-4edf-9d05-dfd0d4bce4b0" providerId="ADAL" clId="{603F538F-91A8-4C6D-8FCE-62C1A5804CCF}" dt="2019-07-09T10:00:32.298" v="10" actId="14100"/>
          <pc:sldLayoutMkLst>
            <pc:docMk/>
            <pc:sldMasterMk cId="671107322" sldId="2147483648"/>
            <pc:sldLayoutMk cId="643414001" sldId="2147483654"/>
          </pc:sldLayoutMkLst>
          <pc:spChg chg="mod">
            <ac:chgData name="Elke Van Hemelrijck" userId="79567c1e-792e-4edf-9d05-dfd0d4bce4b0" providerId="ADAL" clId="{603F538F-91A8-4C6D-8FCE-62C1A5804CCF}" dt="2019-07-09T10:00:32.298" v="10" actId="14100"/>
            <ac:spMkLst>
              <pc:docMk/>
              <pc:sldMasterMk cId="671107322" sldId="2147483648"/>
              <pc:sldLayoutMk cId="643414001" sldId="2147483654"/>
              <ac:spMk id="13" creationId="{3146F31D-ABF7-4FB6-B4B6-2DA7AA5AE6A1}"/>
            </ac:spMkLst>
          </pc:spChg>
        </pc:sldLayoutChg>
        <pc:sldLayoutChg chg="modSp">
          <pc:chgData name="Elke Van Hemelrijck" userId="79567c1e-792e-4edf-9d05-dfd0d4bce4b0" providerId="ADAL" clId="{603F538F-91A8-4C6D-8FCE-62C1A5804CCF}" dt="2019-07-09T09:59:49.764" v="1" actId="14100"/>
          <pc:sldLayoutMkLst>
            <pc:docMk/>
            <pc:sldMasterMk cId="671107322" sldId="2147483648"/>
            <pc:sldLayoutMk cId="102371953" sldId="2147483660"/>
          </pc:sldLayoutMkLst>
          <pc:spChg chg="mod">
            <ac:chgData name="Elke Van Hemelrijck" userId="79567c1e-792e-4edf-9d05-dfd0d4bce4b0" providerId="ADAL" clId="{603F538F-91A8-4C6D-8FCE-62C1A5804CCF}" dt="2019-07-09T09:59:49.764" v="1" actId="14100"/>
            <ac:spMkLst>
              <pc:docMk/>
              <pc:sldMasterMk cId="671107322" sldId="2147483648"/>
              <pc:sldLayoutMk cId="102371953" sldId="2147483660"/>
              <ac:spMk id="2" creationId="{432C568E-7982-42C1-8D2B-26E962E699BD}"/>
            </ac:spMkLst>
          </pc:spChg>
        </pc:sldLayoutChg>
        <pc:sldLayoutChg chg="modSp">
          <pc:chgData name="Elke Van Hemelrijck" userId="79567c1e-792e-4edf-9d05-dfd0d4bce4b0" providerId="ADAL" clId="{603F538F-91A8-4C6D-8FCE-62C1A5804CCF}" dt="2019-07-09T09:59:54.484" v="2" actId="14100"/>
          <pc:sldLayoutMkLst>
            <pc:docMk/>
            <pc:sldMasterMk cId="671107322" sldId="2147483648"/>
            <pc:sldLayoutMk cId="3014848788" sldId="2147483662"/>
          </pc:sldLayoutMkLst>
          <pc:spChg chg="mod">
            <ac:chgData name="Elke Van Hemelrijck" userId="79567c1e-792e-4edf-9d05-dfd0d4bce4b0" providerId="ADAL" clId="{603F538F-91A8-4C6D-8FCE-62C1A5804CCF}" dt="2019-07-09T09:59:54.484" v="2" actId="14100"/>
            <ac:spMkLst>
              <pc:docMk/>
              <pc:sldMasterMk cId="671107322" sldId="2147483648"/>
              <pc:sldLayoutMk cId="3014848788" sldId="2147483662"/>
              <ac:spMk id="2" creationId="{432C568E-7982-42C1-8D2B-26E962E699BD}"/>
            </ac:spMkLst>
          </pc:spChg>
        </pc:sldLayoutChg>
        <pc:sldLayoutChg chg="modSp">
          <pc:chgData name="Elke Van Hemelrijck" userId="79567c1e-792e-4edf-9d05-dfd0d4bce4b0" providerId="ADAL" clId="{603F538F-91A8-4C6D-8FCE-62C1A5804CCF}" dt="2019-07-09T10:00:13.991" v="6" actId="14100"/>
          <pc:sldLayoutMkLst>
            <pc:docMk/>
            <pc:sldMasterMk cId="671107322" sldId="2147483648"/>
            <pc:sldLayoutMk cId="3889198136" sldId="2147483663"/>
          </pc:sldLayoutMkLst>
          <pc:spChg chg="mod">
            <ac:chgData name="Elke Van Hemelrijck" userId="79567c1e-792e-4edf-9d05-dfd0d4bce4b0" providerId="ADAL" clId="{603F538F-91A8-4C6D-8FCE-62C1A5804CCF}" dt="2019-07-09T10:00:13.991" v="6" actId="14100"/>
            <ac:spMkLst>
              <pc:docMk/>
              <pc:sldMasterMk cId="671107322" sldId="2147483648"/>
              <pc:sldLayoutMk cId="3889198136" sldId="2147483663"/>
              <ac:spMk id="15" creationId="{5B35D37D-2517-4BB1-AE67-66577CB45139}"/>
            </ac:spMkLst>
          </pc:spChg>
        </pc:sldLayoutChg>
        <pc:sldLayoutChg chg="modSp">
          <pc:chgData name="Elke Van Hemelrijck" userId="79567c1e-792e-4edf-9d05-dfd0d4bce4b0" providerId="ADAL" clId="{603F538F-91A8-4C6D-8FCE-62C1A5804CCF}" dt="2019-07-09T09:59:58.691" v="3" actId="14100"/>
          <pc:sldLayoutMkLst>
            <pc:docMk/>
            <pc:sldMasterMk cId="671107322" sldId="2147483648"/>
            <pc:sldLayoutMk cId="3907024546" sldId="2147483664"/>
          </pc:sldLayoutMkLst>
          <pc:spChg chg="mod">
            <ac:chgData name="Elke Van Hemelrijck" userId="79567c1e-792e-4edf-9d05-dfd0d4bce4b0" providerId="ADAL" clId="{603F538F-91A8-4C6D-8FCE-62C1A5804CCF}" dt="2019-07-09T09:59:58.691" v="3" actId="14100"/>
            <ac:spMkLst>
              <pc:docMk/>
              <pc:sldMasterMk cId="671107322" sldId="2147483648"/>
              <pc:sldLayoutMk cId="3907024546" sldId="2147483664"/>
              <ac:spMk id="2" creationId="{432C568E-7982-42C1-8D2B-26E962E699BD}"/>
            </ac:spMkLst>
          </pc:spChg>
        </pc:sldLayoutChg>
        <pc:sldLayoutChg chg="modSp">
          <pc:chgData name="Elke Van Hemelrijck" userId="79567c1e-792e-4edf-9d05-dfd0d4bce4b0" providerId="ADAL" clId="{603F538F-91A8-4C6D-8FCE-62C1A5804CCF}" dt="2019-07-09T10:00:17.635" v="7" actId="14100"/>
          <pc:sldLayoutMkLst>
            <pc:docMk/>
            <pc:sldMasterMk cId="671107322" sldId="2147483648"/>
            <pc:sldLayoutMk cId="578882542" sldId="2147483665"/>
          </pc:sldLayoutMkLst>
          <pc:spChg chg="mod">
            <ac:chgData name="Elke Van Hemelrijck" userId="79567c1e-792e-4edf-9d05-dfd0d4bce4b0" providerId="ADAL" clId="{603F538F-91A8-4C6D-8FCE-62C1A5804CCF}" dt="2019-07-09T10:00:17.635" v="7" actId="14100"/>
            <ac:spMkLst>
              <pc:docMk/>
              <pc:sldMasterMk cId="671107322" sldId="2147483648"/>
              <pc:sldLayoutMk cId="578882542" sldId="2147483665"/>
              <ac:spMk id="15" creationId="{5B35D37D-2517-4BB1-AE67-66577CB45139}"/>
            </ac:spMkLst>
          </pc:spChg>
        </pc:sldLayoutChg>
        <pc:sldLayoutChg chg="modSp">
          <pc:chgData name="Elke Van Hemelrijck" userId="79567c1e-792e-4edf-9d05-dfd0d4bce4b0" providerId="ADAL" clId="{603F538F-91A8-4C6D-8FCE-62C1A5804CCF}" dt="2019-07-09T10:00:22.123" v="8" actId="14100"/>
          <pc:sldLayoutMkLst>
            <pc:docMk/>
            <pc:sldMasterMk cId="671107322" sldId="2147483648"/>
            <pc:sldLayoutMk cId="2639562950" sldId="2147483666"/>
          </pc:sldLayoutMkLst>
          <pc:spChg chg="mod">
            <ac:chgData name="Elke Van Hemelrijck" userId="79567c1e-792e-4edf-9d05-dfd0d4bce4b0" providerId="ADAL" clId="{603F538F-91A8-4C6D-8FCE-62C1A5804CCF}" dt="2019-07-09T10:00:22.123" v="8" actId="14100"/>
            <ac:spMkLst>
              <pc:docMk/>
              <pc:sldMasterMk cId="671107322" sldId="2147483648"/>
              <pc:sldLayoutMk cId="2639562950" sldId="2147483666"/>
              <ac:spMk id="15" creationId="{5B35D37D-2517-4BB1-AE67-66577CB45139}"/>
            </ac:spMkLst>
          </pc:spChg>
        </pc:sldLayoutChg>
        <pc:sldLayoutChg chg="modSp">
          <pc:chgData name="Elke Van Hemelrijck" userId="79567c1e-792e-4edf-9d05-dfd0d4bce4b0" providerId="ADAL" clId="{603F538F-91A8-4C6D-8FCE-62C1A5804CCF}" dt="2019-07-09T10:00:04.700" v="4" actId="14100"/>
          <pc:sldLayoutMkLst>
            <pc:docMk/>
            <pc:sldMasterMk cId="671107322" sldId="2147483648"/>
            <pc:sldLayoutMk cId="1110561339" sldId="2147483667"/>
          </pc:sldLayoutMkLst>
          <pc:spChg chg="mod">
            <ac:chgData name="Elke Van Hemelrijck" userId="79567c1e-792e-4edf-9d05-dfd0d4bce4b0" providerId="ADAL" clId="{603F538F-91A8-4C6D-8FCE-62C1A5804CCF}" dt="2019-07-09T10:00:04.700" v="4" actId="14100"/>
            <ac:spMkLst>
              <pc:docMk/>
              <pc:sldMasterMk cId="671107322" sldId="2147483648"/>
              <pc:sldLayoutMk cId="1110561339" sldId="2147483667"/>
              <ac:spMk id="2" creationId="{432C568E-7982-42C1-8D2B-26E962E699BD}"/>
            </ac:spMkLst>
          </pc:spChg>
        </pc:sldLayoutChg>
      </pc:sldMasterChg>
    </pc:docChg>
  </pc:docChgLst>
  <pc:docChgLst>
    <pc:chgData name="Elke Van Hemelrijck" userId="79567c1e-792e-4edf-9d05-dfd0d4bce4b0" providerId="ADAL" clId="{447E3820-30C1-48D1-808D-E7444CCEA9FB}"/>
    <pc:docChg chg="custSel modMainMaster">
      <pc:chgData name="Elke Van Hemelrijck" userId="79567c1e-792e-4edf-9d05-dfd0d4bce4b0" providerId="ADAL" clId="{447E3820-30C1-48D1-808D-E7444CCEA9FB}" dt="2019-04-30T09:00:27.437" v="42"/>
      <pc:docMkLst>
        <pc:docMk/>
      </pc:docMkLst>
      <pc:sldMasterChg chg="modSldLayout">
        <pc:chgData name="Elke Van Hemelrijck" userId="79567c1e-792e-4edf-9d05-dfd0d4bce4b0" providerId="ADAL" clId="{447E3820-30C1-48D1-808D-E7444CCEA9FB}" dt="2019-04-30T09:00:27.437" v="42"/>
        <pc:sldMasterMkLst>
          <pc:docMk/>
          <pc:sldMasterMk cId="671107322" sldId="2147483648"/>
        </pc:sldMasterMkLst>
        <pc:sldLayoutChg chg="addSp delSp modSp">
          <pc:chgData name="Elke Van Hemelrijck" userId="79567c1e-792e-4edf-9d05-dfd0d4bce4b0" providerId="ADAL" clId="{447E3820-30C1-48D1-808D-E7444CCEA9FB}" dt="2019-04-30T09:00:20.005" v="40" actId="1036"/>
          <pc:sldLayoutMkLst>
            <pc:docMk/>
            <pc:sldMasterMk cId="671107322" sldId="2147483648"/>
            <pc:sldLayoutMk cId="632942999" sldId="2147483649"/>
          </pc:sldLayoutMkLst>
          <pc:picChg chg="del mod">
            <ac:chgData name="Elke Van Hemelrijck" userId="79567c1e-792e-4edf-9d05-dfd0d4bce4b0" providerId="ADAL" clId="{447E3820-30C1-48D1-808D-E7444CCEA9FB}" dt="2019-04-30T09:00:15.115" v="6" actId="478"/>
            <ac:picMkLst>
              <pc:docMk/>
              <pc:sldMasterMk cId="671107322" sldId="2147483648"/>
              <pc:sldLayoutMk cId="632942999" sldId="2147483649"/>
              <ac:picMk id="8" creationId="{F32C6CB1-D12E-454D-9B95-A8B18F8C4C9F}"/>
            </ac:picMkLst>
          </pc:picChg>
          <pc:picChg chg="add mod">
            <ac:chgData name="Elke Van Hemelrijck" userId="79567c1e-792e-4edf-9d05-dfd0d4bce4b0" providerId="ADAL" clId="{447E3820-30C1-48D1-808D-E7444CCEA9FB}" dt="2019-04-30T09:00:20.005" v="40" actId="1036"/>
            <ac:picMkLst>
              <pc:docMk/>
              <pc:sldMasterMk cId="671107322" sldId="2147483648"/>
              <pc:sldLayoutMk cId="632942999" sldId="2147483649"/>
              <ac:picMk id="10" creationId="{B75A21B3-D040-46F9-BD8F-541A3FFF631C}"/>
            </ac:picMkLst>
          </pc:picChg>
        </pc:sldLayoutChg>
        <pc:sldLayoutChg chg="addSp delSp">
          <pc:chgData name="Elke Van Hemelrijck" userId="79567c1e-792e-4edf-9d05-dfd0d4bce4b0" providerId="ADAL" clId="{447E3820-30C1-48D1-808D-E7444CCEA9FB}" dt="2019-04-30T09:00:27.437" v="42"/>
          <pc:sldLayoutMkLst>
            <pc:docMk/>
            <pc:sldMasterMk cId="671107322" sldId="2147483648"/>
            <pc:sldLayoutMk cId="2016004333" sldId="2147483659"/>
          </pc:sldLayoutMkLst>
          <pc:picChg chg="del">
            <ac:chgData name="Elke Van Hemelrijck" userId="79567c1e-792e-4edf-9d05-dfd0d4bce4b0" providerId="ADAL" clId="{447E3820-30C1-48D1-808D-E7444CCEA9FB}" dt="2019-04-30T09:00:27.073" v="41" actId="478"/>
            <ac:picMkLst>
              <pc:docMk/>
              <pc:sldMasterMk cId="671107322" sldId="2147483648"/>
              <pc:sldLayoutMk cId="2016004333" sldId="2147483659"/>
              <ac:picMk id="10" creationId="{AF65196D-61E8-49E8-A7C1-2D9425C25A8F}"/>
            </ac:picMkLst>
          </pc:picChg>
          <pc:picChg chg="add">
            <ac:chgData name="Elke Van Hemelrijck" userId="79567c1e-792e-4edf-9d05-dfd0d4bce4b0" providerId="ADAL" clId="{447E3820-30C1-48D1-808D-E7444CCEA9FB}" dt="2019-04-30T09:00:27.437" v="42"/>
            <ac:picMkLst>
              <pc:docMk/>
              <pc:sldMasterMk cId="671107322" sldId="2147483648"/>
              <pc:sldLayoutMk cId="2016004333" sldId="2147483659"/>
              <ac:picMk id="17" creationId="{E1F844EC-1497-415C-86F7-E20A4B9051F0}"/>
            </ac:picMkLst>
          </pc:picChg>
        </pc:sldLayoutChg>
      </pc:sldMasterChg>
    </pc:docChg>
  </pc:docChgLst>
  <pc:docChgLst>
    <pc:chgData name="Elke Van Hemelrijck" userId="79567c1e-792e-4edf-9d05-dfd0d4bce4b0" providerId="ADAL" clId="{0DBFD11C-8FBC-4F24-8F6D-8A52574D0EAD}"/>
    <pc:docChg chg="modMainMaster">
      <pc:chgData name="Elke Van Hemelrijck" userId="79567c1e-792e-4edf-9d05-dfd0d4bce4b0" providerId="ADAL" clId="{0DBFD11C-8FBC-4F24-8F6D-8A52574D0EAD}" dt="2019-05-07T08:46:33.912" v="61" actId="1076"/>
      <pc:docMkLst>
        <pc:docMk/>
      </pc:docMkLst>
      <pc:sldMasterChg chg="modSldLayout">
        <pc:chgData name="Elke Van Hemelrijck" userId="79567c1e-792e-4edf-9d05-dfd0d4bce4b0" providerId="ADAL" clId="{0DBFD11C-8FBC-4F24-8F6D-8A52574D0EAD}" dt="2019-05-07T08:46:33.912" v="61" actId="1076"/>
        <pc:sldMasterMkLst>
          <pc:docMk/>
          <pc:sldMasterMk cId="671107322" sldId="2147483648"/>
        </pc:sldMasterMkLst>
        <pc:sldLayoutChg chg="modSp">
          <pc:chgData name="Elke Van Hemelrijck" userId="79567c1e-792e-4edf-9d05-dfd0d4bce4b0" providerId="ADAL" clId="{0DBFD11C-8FBC-4F24-8F6D-8A52574D0EAD}" dt="2019-05-07T08:45:45.572" v="30" actId="1076"/>
          <pc:sldLayoutMkLst>
            <pc:docMk/>
            <pc:sldMasterMk cId="671107322" sldId="2147483648"/>
            <pc:sldLayoutMk cId="3907024546" sldId="2147483664"/>
          </pc:sldLayoutMkLst>
          <pc:spChg chg="mod">
            <ac:chgData name="Elke Van Hemelrijck" userId="79567c1e-792e-4edf-9d05-dfd0d4bce4b0" providerId="ADAL" clId="{0DBFD11C-8FBC-4F24-8F6D-8A52574D0EAD}" dt="2019-05-07T08:45:45.572" v="30" actId="1076"/>
            <ac:spMkLst>
              <pc:docMk/>
              <pc:sldMasterMk cId="671107322" sldId="2147483648"/>
              <pc:sldLayoutMk cId="3907024546" sldId="2147483664"/>
              <ac:spMk id="5" creationId="{94BF6CA2-3F1D-429A-A2C9-2EB3150D8E57}"/>
            </ac:spMkLst>
          </pc:spChg>
        </pc:sldLayoutChg>
        <pc:sldLayoutChg chg="modSp">
          <pc:chgData name="Elke Van Hemelrijck" userId="79567c1e-792e-4edf-9d05-dfd0d4bce4b0" providerId="ADAL" clId="{0DBFD11C-8FBC-4F24-8F6D-8A52574D0EAD}" dt="2019-05-07T08:46:33.912" v="61" actId="1076"/>
          <pc:sldLayoutMkLst>
            <pc:docMk/>
            <pc:sldMasterMk cId="671107322" sldId="2147483648"/>
            <pc:sldLayoutMk cId="1110561339" sldId="2147483667"/>
          </pc:sldLayoutMkLst>
          <pc:spChg chg="mod">
            <ac:chgData name="Elke Van Hemelrijck" userId="79567c1e-792e-4edf-9d05-dfd0d4bce4b0" providerId="ADAL" clId="{0DBFD11C-8FBC-4F24-8F6D-8A52574D0EAD}" dt="2019-05-07T08:46:33.912" v="61" actId="1076"/>
            <ac:spMkLst>
              <pc:docMk/>
              <pc:sldMasterMk cId="671107322" sldId="2147483648"/>
              <pc:sldLayoutMk cId="1110561339" sldId="2147483667"/>
              <ac:spMk id="5" creationId="{94BF6CA2-3F1D-429A-A2C9-2EB3150D8E57}"/>
            </ac:spMkLst>
          </pc:spChg>
        </pc:sldLayoutChg>
      </pc:sldMasterChg>
    </pc:docChg>
  </pc:docChgLst>
  <pc:docChgLst>
    <pc:chgData name="Elke" userId="79567c1e-792e-4edf-9d05-dfd0d4bce4b0" providerId="ADAL" clId="{1C407BBF-B80D-4FE6-9761-D29A8FFE05DE}"/>
    <pc:docChg chg="modSld">
      <pc:chgData name="Elke" userId="79567c1e-792e-4edf-9d05-dfd0d4bce4b0" providerId="ADAL" clId="{1C407BBF-B80D-4FE6-9761-D29A8FFE05DE}" dt="2020-10-26T10:08:42.292" v="2" actId="962"/>
      <pc:docMkLst>
        <pc:docMk/>
      </pc:docMkLst>
      <pc:sldChg chg="addSp delSp modSp">
        <pc:chgData name="Elke" userId="79567c1e-792e-4edf-9d05-dfd0d4bce4b0" providerId="ADAL" clId="{1C407BBF-B80D-4FE6-9761-D29A8FFE05DE}" dt="2020-10-26T10:08:42.292" v="2" actId="962"/>
        <pc:sldMkLst>
          <pc:docMk/>
          <pc:sldMk cId="3912148518" sldId="256"/>
        </pc:sldMkLst>
        <pc:spChg chg="del">
          <ac:chgData name="Elke" userId="79567c1e-792e-4edf-9d05-dfd0d4bce4b0" providerId="ADAL" clId="{1C407BBF-B80D-4FE6-9761-D29A8FFE05DE}" dt="2020-10-26T10:08:38.291" v="0" actId="931"/>
          <ac:spMkLst>
            <pc:docMk/>
            <pc:sldMk cId="3912148518" sldId="256"/>
            <ac:spMk id="4" creationId="{77F9C5D2-4424-4A48-A96D-ECADD88E4832}"/>
          </ac:spMkLst>
        </pc:spChg>
        <pc:picChg chg="add mod">
          <ac:chgData name="Elke" userId="79567c1e-792e-4edf-9d05-dfd0d4bce4b0" providerId="ADAL" clId="{1C407BBF-B80D-4FE6-9761-D29A8FFE05DE}" dt="2020-10-26T10:08:42.292" v="2" actId="962"/>
          <ac:picMkLst>
            <pc:docMk/>
            <pc:sldMk cId="3912148518" sldId="256"/>
            <ac:picMk id="6" creationId="{775A7FD7-C9C2-4C62-BC1F-17BA7244AE29}"/>
          </ac:picMkLst>
        </pc:picChg>
      </pc:sldChg>
    </pc:docChg>
  </pc:docChgLst>
  <pc:docChgLst>
    <pc:chgData name="Bruno Jansen" userId="ea819ba9-0f7b-4dee-a5ae-96d82001aed7" providerId="ADAL" clId="{D6453619-A91B-4B04-A797-4B40490BBFCB}"/>
    <pc:docChg chg="undo custSel addSld modSld sldOrd">
      <pc:chgData name="Bruno Jansen" userId="ea819ba9-0f7b-4dee-a5ae-96d82001aed7" providerId="ADAL" clId="{D6453619-A91B-4B04-A797-4B40490BBFCB}" dt="2023-03-30T15:13:10.883" v="1543" actId="20577"/>
      <pc:docMkLst>
        <pc:docMk/>
      </pc:docMkLst>
      <pc:sldChg chg="modSp mod modCm">
        <pc:chgData name="Bruno Jansen" userId="ea819ba9-0f7b-4dee-a5ae-96d82001aed7" providerId="ADAL" clId="{D6453619-A91B-4B04-A797-4B40490BBFCB}" dt="2023-03-30T12:11:27.103" v="143" actId="20577"/>
        <pc:sldMkLst>
          <pc:docMk/>
          <pc:sldMk cId="324804899" sldId="257"/>
        </pc:sldMkLst>
        <pc:spChg chg="mod">
          <ac:chgData name="Bruno Jansen" userId="ea819ba9-0f7b-4dee-a5ae-96d82001aed7" providerId="ADAL" clId="{D6453619-A91B-4B04-A797-4B40490BBFCB}" dt="2023-03-30T12:11:27.103" v="143" actId="20577"/>
          <ac:spMkLst>
            <pc:docMk/>
            <pc:sldMk cId="324804899" sldId="257"/>
            <ac:spMk id="6" creationId="{C3FFE542-EFD7-E8CF-5540-6AB005638B08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Bruno Jansen" userId="ea819ba9-0f7b-4dee-a5ae-96d82001aed7" providerId="ADAL" clId="{D6453619-A91B-4B04-A797-4B40490BBFCB}" dt="2023-03-30T12:11:27.103" v="143" actId="20577"/>
              <pc2:cmMkLst xmlns:pc2="http://schemas.microsoft.com/office/powerpoint/2019/9/main/command">
                <pc:docMk/>
                <pc:sldMk cId="324804899" sldId="257"/>
                <pc2:cmMk id="{70F64177-C84B-43B7-ACDF-8C73BDCA7E8F}"/>
              </pc2:cmMkLst>
            </pc226:cmChg>
          </p:ext>
        </pc:extLst>
      </pc:sldChg>
      <pc:sldChg chg="modSp mod modCm">
        <pc:chgData name="Bruno Jansen" userId="ea819ba9-0f7b-4dee-a5ae-96d82001aed7" providerId="ADAL" clId="{D6453619-A91B-4B04-A797-4B40490BBFCB}" dt="2023-03-30T12:14:16.746" v="208" actId="1076"/>
        <pc:sldMkLst>
          <pc:docMk/>
          <pc:sldMk cId="4233033350" sldId="260"/>
        </pc:sldMkLst>
        <pc:picChg chg="mod">
          <ac:chgData name="Bruno Jansen" userId="ea819ba9-0f7b-4dee-a5ae-96d82001aed7" providerId="ADAL" clId="{D6453619-A91B-4B04-A797-4B40490BBFCB}" dt="2023-03-30T12:14:16.746" v="208" actId="1076"/>
          <ac:picMkLst>
            <pc:docMk/>
            <pc:sldMk cId="4233033350" sldId="260"/>
            <ac:picMk id="6" creationId="{24A872EE-BC7C-96F3-036B-9F757AF269E9}"/>
          </ac:picMkLst>
        </pc:pic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Bruno Jansen" userId="ea819ba9-0f7b-4dee-a5ae-96d82001aed7" providerId="ADAL" clId="{D6453619-A91B-4B04-A797-4B40490BBFCB}" dt="2023-03-30T12:05:58.573" v="3"/>
              <pc2:cmMkLst xmlns:pc2="http://schemas.microsoft.com/office/powerpoint/2019/9/main/command">
                <pc:docMk/>
                <pc:sldMk cId="4233033350" sldId="260"/>
                <pc2:cmMk id="{367E93A5-EEFA-4E62-9568-00C8CCE6C7C5}"/>
              </pc2:cmMkLst>
            </pc226:cmChg>
          </p:ext>
        </pc:extLst>
      </pc:sldChg>
      <pc:sldChg chg="modSp mod modCm">
        <pc:chgData name="Bruno Jansen" userId="ea819ba9-0f7b-4dee-a5ae-96d82001aed7" providerId="ADAL" clId="{D6453619-A91B-4B04-A797-4B40490BBFCB}" dt="2023-03-30T12:06:18.917" v="8" actId="5793"/>
        <pc:sldMkLst>
          <pc:docMk/>
          <pc:sldMk cId="1735895156" sldId="261"/>
        </pc:sldMkLst>
        <pc:spChg chg="mod">
          <ac:chgData name="Bruno Jansen" userId="ea819ba9-0f7b-4dee-a5ae-96d82001aed7" providerId="ADAL" clId="{D6453619-A91B-4B04-A797-4B40490BBFCB}" dt="2023-03-30T12:06:18.917" v="8" actId="5793"/>
          <ac:spMkLst>
            <pc:docMk/>
            <pc:sldMk cId="1735895156" sldId="261"/>
            <ac:spMk id="5" creationId="{5FF6327C-02B8-97BC-5299-3DB9DB366DBC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Bruno Jansen" userId="ea819ba9-0f7b-4dee-a5ae-96d82001aed7" providerId="ADAL" clId="{D6453619-A91B-4B04-A797-4B40490BBFCB}" dt="2023-03-30T12:05:53.223" v="2"/>
              <pc2:cmMkLst xmlns:pc2="http://schemas.microsoft.com/office/powerpoint/2019/9/main/command">
                <pc:docMk/>
                <pc:sldMk cId="1735895156" sldId="261"/>
                <pc2:cmMk id="{54840533-1BCC-41F7-B5C2-FD09C4B8A0E3}"/>
              </pc2:cmMkLst>
            </pc226:cmChg>
          </p:ext>
        </pc:extLst>
      </pc:sldChg>
      <pc:sldChg chg="modSp mod">
        <pc:chgData name="Bruno Jansen" userId="ea819ba9-0f7b-4dee-a5ae-96d82001aed7" providerId="ADAL" clId="{D6453619-A91B-4B04-A797-4B40490BBFCB}" dt="2023-03-30T14:37:01.106" v="380" actId="20577"/>
        <pc:sldMkLst>
          <pc:docMk/>
          <pc:sldMk cId="900716749" sldId="263"/>
        </pc:sldMkLst>
        <pc:spChg chg="mod">
          <ac:chgData name="Bruno Jansen" userId="ea819ba9-0f7b-4dee-a5ae-96d82001aed7" providerId="ADAL" clId="{D6453619-A91B-4B04-A797-4B40490BBFCB}" dt="2023-03-30T14:35:58.364" v="376" actId="113"/>
          <ac:spMkLst>
            <pc:docMk/>
            <pc:sldMk cId="900716749" sldId="263"/>
            <ac:spMk id="6" creationId="{EC49C498-61BF-B8E0-89E1-D9155A5A5161}"/>
          </ac:spMkLst>
        </pc:spChg>
        <pc:spChg chg="mod">
          <ac:chgData name="Bruno Jansen" userId="ea819ba9-0f7b-4dee-a5ae-96d82001aed7" providerId="ADAL" clId="{D6453619-A91B-4B04-A797-4B40490BBFCB}" dt="2023-03-30T14:37:01.106" v="380" actId="20577"/>
          <ac:spMkLst>
            <pc:docMk/>
            <pc:sldMk cId="900716749" sldId="263"/>
            <ac:spMk id="13" creationId="{9707CFA1-3390-4EE5-2B38-838D358DB229}"/>
          </ac:spMkLst>
        </pc:spChg>
      </pc:sldChg>
      <pc:sldChg chg="addSp modSp mod modCm">
        <pc:chgData name="Bruno Jansen" userId="ea819ba9-0f7b-4dee-a5ae-96d82001aed7" providerId="ADAL" clId="{D6453619-A91B-4B04-A797-4B40490BBFCB}" dt="2023-03-30T15:03:31.635" v="634" actId="20577"/>
        <pc:sldMkLst>
          <pc:docMk/>
          <pc:sldMk cId="3673342227" sldId="269"/>
        </pc:sldMkLst>
        <pc:spChg chg="add mod">
          <ac:chgData name="Bruno Jansen" userId="ea819ba9-0f7b-4dee-a5ae-96d82001aed7" providerId="ADAL" clId="{D6453619-A91B-4B04-A797-4B40490BBFCB}" dt="2023-03-30T15:03:31.635" v="634" actId="20577"/>
          <ac:spMkLst>
            <pc:docMk/>
            <pc:sldMk cId="3673342227" sldId="269"/>
            <ac:spMk id="2" creationId="{732EE719-1FBC-9046-7DFD-95DD907A6BDD}"/>
          </ac:spMkLst>
        </pc:spChg>
        <pc:spChg chg="mod">
          <ac:chgData name="Bruno Jansen" userId="ea819ba9-0f7b-4dee-a5ae-96d82001aed7" providerId="ADAL" clId="{D6453619-A91B-4B04-A797-4B40490BBFCB}" dt="2023-03-30T12:07:05.762" v="10" actId="20577"/>
          <ac:spMkLst>
            <pc:docMk/>
            <pc:sldMk cId="3673342227" sldId="269"/>
            <ac:spMk id="23" creationId="{3010ECF5-EC9A-BE3B-03BE-3071922A8BDE}"/>
          </ac:spMkLst>
        </pc:spChg>
        <pc:grpChg chg="mod">
          <ac:chgData name="Bruno Jansen" userId="ea819ba9-0f7b-4dee-a5ae-96d82001aed7" providerId="ADAL" clId="{D6453619-A91B-4B04-A797-4B40490BBFCB}" dt="2023-03-30T12:07:29.750" v="12" actId="14100"/>
          <ac:grpSpMkLst>
            <pc:docMk/>
            <pc:sldMk cId="3673342227" sldId="269"/>
            <ac:grpSpMk id="12" creationId="{334FE423-198E-3B03-156C-68BE80672050}"/>
          </ac:grpSpMkLst>
        </pc:gr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Bruno Jansen" userId="ea819ba9-0f7b-4dee-a5ae-96d82001aed7" providerId="ADAL" clId="{D6453619-A91B-4B04-A797-4B40490BBFCB}" dt="2023-03-30T12:08:46.163" v="13"/>
              <pc2:cmMkLst xmlns:pc2="http://schemas.microsoft.com/office/powerpoint/2019/9/main/command">
                <pc:docMk/>
                <pc:sldMk cId="3673342227" sldId="269"/>
                <pc2:cmMk id="{D3A9D442-901A-4A2B-A6DE-333DD31B5BFB}"/>
              </pc2:cmMkLst>
            </pc226:cmChg>
          </p:ext>
        </pc:extLst>
      </pc:sldChg>
      <pc:sldChg chg="modSp mod modCm">
        <pc:chgData name="Bruno Jansen" userId="ea819ba9-0f7b-4dee-a5ae-96d82001aed7" providerId="ADAL" clId="{D6453619-A91B-4B04-A797-4B40490BBFCB}" dt="2023-03-30T12:13:11.051" v="207"/>
        <pc:sldMkLst>
          <pc:docMk/>
          <pc:sldMk cId="946817841" sldId="271"/>
        </pc:sldMkLst>
        <pc:spChg chg="mod">
          <ac:chgData name="Bruno Jansen" userId="ea819ba9-0f7b-4dee-a5ae-96d82001aed7" providerId="ADAL" clId="{D6453619-A91B-4B04-A797-4B40490BBFCB}" dt="2023-03-30T12:13:01.555" v="206" actId="20577"/>
          <ac:spMkLst>
            <pc:docMk/>
            <pc:sldMk cId="946817841" sldId="271"/>
            <ac:spMk id="16" creationId="{5DA4EF5A-889E-FEFF-1A39-03EF06C68BFB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Bruno Jansen" userId="ea819ba9-0f7b-4dee-a5ae-96d82001aed7" providerId="ADAL" clId="{D6453619-A91B-4B04-A797-4B40490BBFCB}" dt="2023-03-30T12:13:11.051" v="207"/>
              <pc2:cmMkLst xmlns:pc2="http://schemas.microsoft.com/office/powerpoint/2019/9/main/command">
                <pc:docMk/>
                <pc:sldMk cId="946817841" sldId="271"/>
                <pc2:cmMk id="{B0E0508D-1BA1-4172-8D3E-AF32A5FBB6F8}"/>
              </pc2:cmMkLst>
            </pc226:cmChg>
          </p:ext>
        </pc:extLst>
      </pc:sldChg>
      <pc:sldChg chg="modSp mod modCm">
        <pc:chgData name="Bruno Jansen" userId="ea819ba9-0f7b-4dee-a5ae-96d82001aed7" providerId="ADAL" clId="{D6453619-A91B-4B04-A797-4B40490BBFCB}" dt="2023-03-30T12:09:41.949" v="49" actId="20577"/>
        <pc:sldMkLst>
          <pc:docMk/>
          <pc:sldMk cId="131303647" sldId="277"/>
        </pc:sldMkLst>
        <pc:spChg chg="mod">
          <ac:chgData name="Bruno Jansen" userId="ea819ba9-0f7b-4dee-a5ae-96d82001aed7" providerId="ADAL" clId="{D6453619-A91B-4B04-A797-4B40490BBFCB}" dt="2023-03-30T12:09:41.949" v="49" actId="20577"/>
          <ac:spMkLst>
            <pc:docMk/>
            <pc:sldMk cId="131303647" sldId="277"/>
            <ac:spMk id="7" creationId="{DC62CD98-D3F8-9752-9F10-93FCA7C91C88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Bruno Jansen" userId="ea819ba9-0f7b-4dee-a5ae-96d82001aed7" providerId="ADAL" clId="{D6453619-A91B-4B04-A797-4B40490BBFCB}" dt="2023-03-30T12:09:41.949" v="49" actId="20577"/>
              <pc2:cmMkLst xmlns:pc2="http://schemas.microsoft.com/office/powerpoint/2019/9/main/command">
                <pc:docMk/>
                <pc:sldMk cId="131303647" sldId="277"/>
                <pc2:cmMk id="{4AA21502-25BA-46FF-A055-6C6EFAC0F6E5}"/>
              </pc2:cmMkLst>
            </pc226:cmChg>
          </p:ext>
        </pc:extLst>
      </pc:sldChg>
      <pc:sldChg chg="ord">
        <pc:chgData name="Bruno Jansen" userId="ea819ba9-0f7b-4dee-a5ae-96d82001aed7" providerId="ADAL" clId="{D6453619-A91B-4B04-A797-4B40490BBFCB}" dt="2023-03-30T07:30:14.421" v="1"/>
        <pc:sldMkLst>
          <pc:docMk/>
          <pc:sldMk cId="3540833011" sldId="278"/>
        </pc:sldMkLst>
      </pc:sldChg>
      <pc:sldChg chg="addSp delSp modSp new mod">
        <pc:chgData name="Bruno Jansen" userId="ea819ba9-0f7b-4dee-a5ae-96d82001aed7" providerId="ADAL" clId="{D6453619-A91B-4B04-A797-4B40490BBFCB}" dt="2023-03-30T15:05:43.270" v="858" actId="5793"/>
        <pc:sldMkLst>
          <pc:docMk/>
          <pc:sldMk cId="1077638257" sldId="279"/>
        </pc:sldMkLst>
        <pc:spChg chg="mod">
          <ac:chgData name="Bruno Jansen" userId="ea819ba9-0f7b-4dee-a5ae-96d82001aed7" providerId="ADAL" clId="{D6453619-A91B-4B04-A797-4B40490BBFCB}" dt="2023-03-30T15:05:43.270" v="858" actId="5793"/>
          <ac:spMkLst>
            <pc:docMk/>
            <pc:sldMk cId="1077638257" sldId="279"/>
            <ac:spMk id="2" creationId="{958DD30C-0E12-DE23-87FD-24148C996F3A}"/>
          </ac:spMkLst>
        </pc:spChg>
        <pc:spChg chg="mod">
          <ac:chgData name="Bruno Jansen" userId="ea819ba9-0f7b-4dee-a5ae-96d82001aed7" providerId="ADAL" clId="{D6453619-A91B-4B04-A797-4B40490BBFCB}" dt="2023-03-30T15:04:10.024" v="739" actId="20577"/>
          <ac:spMkLst>
            <pc:docMk/>
            <pc:sldMk cId="1077638257" sldId="279"/>
            <ac:spMk id="3" creationId="{1DE67CF9-B38D-F42C-6F45-1A742F3F255B}"/>
          </ac:spMkLst>
        </pc:spChg>
        <pc:spChg chg="del">
          <ac:chgData name="Bruno Jansen" userId="ea819ba9-0f7b-4dee-a5ae-96d82001aed7" providerId="ADAL" clId="{D6453619-A91B-4B04-A797-4B40490BBFCB}" dt="2023-03-30T14:44:20.965" v="520" actId="931"/>
          <ac:spMkLst>
            <pc:docMk/>
            <pc:sldMk cId="1077638257" sldId="279"/>
            <ac:spMk id="5" creationId="{CF1F6050-D92E-34CE-D823-DD01A0CFC9DF}"/>
          </ac:spMkLst>
        </pc:spChg>
        <pc:picChg chg="add mod">
          <ac:chgData name="Bruno Jansen" userId="ea819ba9-0f7b-4dee-a5ae-96d82001aed7" providerId="ADAL" clId="{D6453619-A91B-4B04-A797-4B40490BBFCB}" dt="2023-03-30T14:44:22.456" v="522" actId="962"/>
          <ac:picMkLst>
            <pc:docMk/>
            <pc:sldMk cId="1077638257" sldId="279"/>
            <ac:picMk id="7" creationId="{C17593FB-26FA-588C-2458-1A12CBA4CC33}"/>
          </ac:picMkLst>
        </pc:picChg>
      </pc:sldChg>
      <pc:sldChg chg="modSp add mod">
        <pc:chgData name="Bruno Jansen" userId="ea819ba9-0f7b-4dee-a5ae-96d82001aed7" providerId="ADAL" clId="{D6453619-A91B-4B04-A797-4B40490BBFCB}" dt="2023-03-30T15:13:10.883" v="1543" actId="20577"/>
        <pc:sldMkLst>
          <pc:docMk/>
          <pc:sldMk cId="812846893" sldId="280"/>
        </pc:sldMkLst>
        <pc:spChg chg="mod">
          <ac:chgData name="Bruno Jansen" userId="ea819ba9-0f7b-4dee-a5ae-96d82001aed7" providerId="ADAL" clId="{D6453619-A91B-4B04-A797-4B40490BBFCB}" dt="2023-03-30T15:13:10.883" v="1543" actId="20577"/>
          <ac:spMkLst>
            <pc:docMk/>
            <pc:sldMk cId="812846893" sldId="280"/>
            <ac:spMk id="7" creationId="{DC62CD98-D3F8-9752-9F10-93FCA7C91C88}"/>
          </ac:spMkLst>
        </pc:spChg>
      </pc:sldChg>
    </pc:docChg>
  </pc:docChgLst>
  <pc:docChgLst>
    <pc:chgData name="Elke Van Hemelrijck" userId="79567c1e-792e-4edf-9d05-dfd0d4bce4b0" providerId="ADAL" clId="{0A3471B0-0DF3-47FD-9CDE-655F22B6947A}"/>
    <pc:docChg chg="undo custSel addSld modSld sldOrd modMainMaster">
      <pc:chgData name="Elke Van Hemelrijck" userId="79567c1e-792e-4edf-9d05-dfd0d4bce4b0" providerId="ADAL" clId="{0A3471B0-0DF3-47FD-9CDE-655F22B6947A}" dt="2020-01-27T12:36:54.421" v="98" actId="14100"/>
      <pc:docMkLst>
        <pc:docMk/>
      </pc:docMkLst>
      <pc:sldChg chg="modSp add">
        <pc:chgData name="Elke Van Hemelrijck" userId="79567c1e-792e-4edf-9d05-dfd0d4bce4b0" providerId="ADAL" clId="{0A3471B0-0DF3-47FD-9CDE-655F22B6947A}" dt="2020-01-27T12:32:59.595" v="42"/>
        <pc:sldMkLst>
          <pc:docMk/>
          <pc:sldMk cId="1650914284" sldId="259"/>
        </pc:sldMkLst>
        <pc:spChg chg="mod">
          <ac:chgData name="Elke Van Hemelrijck" userId="79567c1e-792e-4edf-9d05-dfd0d4bce4b0" providerId="ADAL" clId="{0A3471B0-0DF3-47FD-9CDE-655F22B6947A}" dt="2020-01-27T12:32:39.178" v="39" actId="12"/>
          <ac:spMkLst>
            <pc:docMk/>
            <pc:sldMk cId="1650914284" sldId="259"/>
            <ac:spMk id="2" creationId="{DB319CB5-E07C-49A6-907C-867881069B22}"/>
          </ac:spMkLst>
        </pc:spChg>
        <pc:spChg chg="mod">
          <ac:chgData name="Elke Van Hemelrijck" userId="79567c1e-792e-4edf-9d05-dfd0d4bce4b0" providerId="ADAL" clId="{0A3471B0-0DF3-47FD-9CDE-655F22B6947A}" dt="2020-01-27T12:32:59.595" v="42"/>
          <ac:spMkLst>
            <pc:docMk/>
            <pc:sldMk cId="1650914284" sldId="259"/>
            <ac:spMk id="3" creationId="{4D63FFD4-F3D9-4D92-9AF9-2D41F01BF8DA}"/>
          </ac:spMkLst>
        </pc:spChg>
      </pc:sldChg>
      <pc:sldChg chg="addSp delSp modSp add ord">
        <pc:chgData name="Elke Van Hemelrijck" userId="79567c1e-792e-4edf-9d05-dfd0d4bce4b0" providerId="ADAL" clId="{0A3471B0-0DF3-47FD-9CDE-655F22B6947A}" dt="2020-01-27T12:35:15.184" v="79"/>
        <pc:sldMkLst>
          <pc:docMk/>
          <pc:sldMk cId="389273418" sldId="260"/>
        </pc:sldMkLst>
        <pc:spChg chg="mod">
          <ac:chgData name="Elke Van Hemelrijck" userId="79567c1e-792e-4edf-9d05-dfd0d4bce4b0" providerId="ADAL" clId="{0A3471B0-0DF3-47FD-9CDE-655F22B6947A}" dt="2020-01-27T12:34:43.351" v="70"/>
          <ac:spMkLst>
            <pc:docMk/>
            <pc:sldMk cId="389273418" sldId="260"/>
            <ac:spMk id="2" creationId="{6E9DF721-F8EE-479C-A56E-B20D4F1B1BC4}"/>
          </ac:spMkLst>
        </pc:spChg>
        <pc:spChg chg="add del mod">
          <ac:chgData name="Elke Van Hemelrijck" userId="79567c1e-792e-4edf-9d05-dfd0d4bce4b0" providerId="ADAL" clId="{0A3471B0-0DF3-47FD-9CDE-655F22B6947A}" dt="2020-01-27T12:34:43.351" v="70"/>
          <ac:spMkLst>
            <pc:docMk/>
            <pc:sldMk cId="389273418" sldId="260"/>
            <ac:spMk id="5" creationId="{F49B62C2-181D-443B-959A-EC63C9D2A136}"/>
          </ac:spMkLst>
        </pc:spChg>
      </pc:sldChg>
      <pc:sldChg chg="modSp add">
        <pc:chgData name="Elke Van Hemelrijck" userId="79567c1e-792e-4edf-9d05-dfd0d4bce4b0" providerId="ADAL" clId="{0A3471B0-0DF3-47FD-9CDE-655F22B6947A}" dt="2020-01-27T12:35:44.113" v="87" actId="20577"/>
        <pc:sldMkLst>
          <pc:docMk/>
          <pc:sldMk cId="80238477" sldId="261"/>
        </pc:sldMkLst>
        <pc:spChg chg="mod">
          <ac:chgData name="Elke Van Hemelrijck" userId="79567c1e-792e-4edf-9d05-dfd0d4bce4b0" providerId="ADAL" clId="{0A3471B0-0DF3-47FD-9CDE-655F22B6947A}" dt="2020-01-27T12:35:44.113" v="87" actId="20577"/>
          <ac:spMkLst>
            <pc:docMk/>
            <pc:sldMk cId="80238477" sldId="261"/>
            <ac:spMk id="9" creationId="{260A7E36-6572-43EA-8831-E205C08CD6CD}"/>
          </ac:spMkLst>
        </pc:spChg>
      </pc:sldChg>
      <pc:sldChg chg="modSp add">
        <pc:chgData name="Elke Van Hemelrijck" userId="79567c1e-792e-4edf-9d05-dfd0d4bce4b0" providerId="ADAL" clId="{0A3471B0-0DF3-47FD-9CDE-655F22B6947A}" dt="2020-01-27T12:35:03.125" v="77" actId="27636"/>
        <pc:sldMkLst>
          <pc:docMk/>
          <pc:sldMk cId="893139457" sldId="262"/>
        </pc:sldMkLst>
        <pc:spChg chg="mod">
          <ac:chgData name="Elke Van Hemelrijck" userId="79567c1e-792e-4edf-9d05-dfd0d4bce4b0" providerId="ADAL" clId="{0A3471B0-0DF3-47FD-9CDE-655F22B6947A}" dt="2020-01-27T12:35:03.125" v="77" actId="27636"/>
          <ac:spMkLst>
            <pc:docMk/>
            <pc:sldMk cId="893139457" sldId="262"/>
            <ac:spMk id="3" creationId="{4D63FFD4-F3D9-4D92-9AF9-2D41F01BF8DA}"/>
          </ac:spMkLst>
        </pc:spChg>
      </pc:sldChg>
      <pc:sldChg chg="add">
        <pc:chgData name="Elke Van Hemelrijck" userId="79567c1e-792e-4edf-9d05-dfd0d4bce4b0" providerId="ADAL" clId="{0A3471B0-0DF3-47FD-9CDE-655F22B6947A}" dt="2020-01-27T12:33:35.642" v="46"/>
        <pc:sldMkLst>
          <pc:docMk/>
          <pc:sldMk cId="784725179" sldId="263"/>
        </pc:sldMkLst>
      </pc:sldChg>
      <pc:sldChg chg="add">
        <pc:chgData name="Elke Van Hemelrijck" userId="79567c1e-792e-4edf-9d05-dfd0d4bce4b0" providerId="ADAL" clId="{0A3471B0-0DF3-47FD-9CDE-655F22B6947A}" dt="2020-01-27T12:34:54.171" v="71"/>
        <pc:sldMkLst>
          <pc:docMk/>
          <pc:sldMk cId="707481388" sldId="264"/>
        </pc:sldMkLst>
      </pc:sldChg>
      <pc:sldMasterChg chg="modSldLayout">
        <pc:chgData name="Elke Van Hemelrijck" userId="79567c1e-792e-4edf-9d05-dfd0d4bce4b0" providerId="ADAL" clId="{0A3471B0-0DF3-47FD-9CDE-655F22B6947A}" dt="2020-01-27T12:36:54.421" v="98" actId="14100"/>
        <pc:sldMasterMkLst>
          <pc:docMk/>
          <pc:sldMasterMk cId="671107322" sldId="2147483648"/>
        </pc:sldMasterMkLst>
        <pc:sldLayoutChg chg="modSp">
          <pc:chgData name="Elke Van Hemelrijck" userId="79567c1e-792e-4edf-9d05-dfd0d4bce4b0" providerId="ADAL" clId="{0A3471B0-0DF3-47FD-9CDE-655F22B6947A}" dt="2020-01-27T12:36:14.102" v="88" actId="14100"/>
          <pc:sldLayoutMkLst>
            <pc:docMk/>
            <pc:sldMasterMk cId="671107322" sldId="2147483648"/>
            <pc:sldLayoutMk cId="444582181" sldId="2147483650"/>
          </pc:sldLayoutMkLst>
          <pc:spChg chg="mod">
            <ac:chgData name="Elke Van Hemelrijck" userId="79567c1e-792e-4edf-9d05-dfd0d4bce4b0" providerId="ADAL" clId="{0A3471B0-0DF3-47FD-9CDE-655F22B6947A}" dt="2020-01-27T12:36:14.102" v="88" actId="14100"/>
            <ac:spMkLst>
              <pc:docMk/>
              <pc:sldMasterMk cId="671107322" sldId="2147483648"/>
              <pc:sldLayoutMk cId="444582181" sldId="2147483650"/>
              <ac:spMk id="2" creationId="{432C568E-7982-42C1-8D2B-26E962E699BD}"/>
            </ac:spMkLst>
          </pc:spChg>
        </pc:sldLayoutChg>
        <pc:sldLayoutChg chg="modSp">
          <pc:chgData name="Elke Van Hemelrijck" userId="79567c1e-792e-4edf-9d05-dfd0d4bce4b0" providerId="ADAL" clId="{0A3471B0-0DF3-47FD-9CDE-655F22B6947A}" dt="2020-01-27T12:36:35.186" v="93" actId="14100"/>
          <pc:sldLayoutMkLst>
            <pc:docMk/>
            <pc:sldMasterMk cId="671107322" sldId="2147483648"/>
            <pc:sldLayoutMk cId="3106224902" sldId="2147483652"/>
          </pc:sldLayoutMkLst>
          <pc:spChg chg="mod">
            <ac:chgData name="Elke Van Hemelrijck" userId="79567c1e-792e-4edf-9d05-dfd0d4bce4b0" providerId="ADAL" clId="{0A3471B0-0DF3-47FD-9CDE-655F22B6947A}" dt="2020-01-27T12:36:35.186" v="93" actId="14100"/>
            <ac:spMkLst>
              <pc:docMk/>
              <pc:sldMasterMk cId="671107322" sldId="2147483648"/>
              <pc:sldLayoutMk cId="3106224902" sldId="2147483652"/>
              <ac:spMk id="15" creationId="{5B35D37D-2517-4BB1-AE67-66577CB45139}"/>
            </ac:spMkLst>
          </pc:spChg>
        </pc:sldLayoutChg>
        <pc:sldLayoutChg chg="modSp">
          <pc:chgData name="Elke Van Hemelrijck" userId="79567c1e-792e-4edf-9d05-dfd0d4bce4b0" providerId="ADAL" clId="{0A3471B0-0DF3-47FD-9CDE-655F22B6947A}" dt="2020-01-27T12:36:50.773" v="97" actId="14100"/>
          <pc:sldLayoutMkLst>
            <pc:docMk/>
            <pc:sldMasterMk cId="671107322" sldId="2147483648"/>
            <pc:sldLayoutMk cId="2017195340" sldId="2147483653"/>
          </pc:sldLayoutMkLst>
          <pc:spChg chg="mod">
            <ac:chgData name="Elke Van Hemelrijck" userId="79567c1e-792e-4edf-9d05-dfd0d4bce4b0" providerId="ADAL" clId="{0A3471B0-0DF3-47FD-9CDE-655F22B6947A}" dt="2020-01-27T12:36:50.773" v="97" actId="14100"/>
            <ac:spMkLst>
              <pc:docMk/>
              <pc:sldMasterMk cId="671107322" sldId="2147483648"/>
              <pc:sldLayoutMk cId="2017195340" sldId="2147483653"/>
              <ac:spMk id="17" creationId="{5A6C1922-2221-4E92-B61F-B39B3466E37D}"/>
            </ac:spMkLst>
          </pc:spChg>
        </pc:sldLayoutChg>
        <pc:sldLayoutChg chg="modSp">
          <pc:chgData name="Elke Van Hemelrijck" userId="79567c1e-792e-4edf-9d05-dfd0d4bce4b0" providerId="ADAL" clId="{0A3471B0-0DF3-47FD-9CDE-655F22B6947A}" dt="2020-01-27T12:36:54.421" v="98" actId="14100"/>
          <pc:sldLayoutMkLst>
            <pc:docMk/>
            <pc:sldMasterMk cId="671107322" sldId="2147483648"/>
            <pc:sldLayoutMk cId="643414001" sldId="2147483654"/>
          </pc:sldLayoutMkLst>
          <pc:spChg chg="mod">
            <ac:chgData name="Elke Van Hemelrijck" userId="79567c1e-792e-4edf-9d05-dfd0d4bce4b0" providerId="ADAL" clId="{0A3471B0-0DF3-47FD-9CDE-655F22B6947A}" dt="2020-01-27T12:36:54.421" v="98" actId="14100"/>
            <ac:spMkLst>
              <pc:docMk/>
              <pc:sldMasterMk cId="671107322" sldId="2147483648"/>
              <pc:sldLayoutMk cId="643414001" sldId="2147483654"/>
              <ac:spMk id="13" creationId="{3146F31D-ABF7-4FB6-B4B6-2DA7AA5AE6A1}"/>
            </ac:spMkLst>
          </pc:spChg>
        </pc:sldLayoutChg>
        <pc:sldLayoutChg chg="addSp delSp modSp">
          <pc:chgData name="Elke Van Hemelrijck" userId="79567c1e-792e-4edf-9d05-dfd0d4bce4b0" providerId="ADAL" clId="{0A3471B0-0DF3-47FD-9CDE-655F22B6947A}" dt="2020-01-21T12:52:49.732" v="10" actId="167"/>
          <pc:sldLayoutMkLst>
            <pc:docMk/>
            <pc:sldMasterMk cId="671107322" sldId="2147483648"/>
            <pc:sldLayoutMk cId="2016004333" sldId="2147483659"/>
          </pc:sldLayoutMkLst>
          <pc:spChg chg="del">
            <ac:chgData name="Elke Van Hemelrijck" userId="79567c1e-792e-4edf-9d05-dfd0d4bce4b0" providerId="ADAL" clId="{0A3471B0-0DF3-47FD-9CDE-655F22B6947A}" dt="2020-01-21T12:52:43.141" v="7" actId="478"/>
            <ac:spMkLst>
              <pc:docMk/>
              <pc:sldMasterMk cId="671107322" sldId="2147483648"/>
              <pc:sldLayoutMk cId="2016004333" sldId="2147483659"/>
              <ac:spMk id="4" creationId="{4FBFF62E-FE39-469E-A0A0-0CDDB0D2B45C}"/>
            </ac:spMkLst>
          </pc:spChg>
          <pc:spChg chg="del">
            <ac:chgData name="Elke Van Hemelrijck" userId="79567c1e-792e-4edf-9d05-dfd0d4bce4b0" providerId="ADAL" clId="{0A3471B0-0DF3-47FD-9CDE-655F22B6947A}" dt="2020-01-21T12:52:44.037" v="8" actId="478"/>
            <ac:spMkLst>
              <pc:docMk/>
              <pc:sldMasterMk cId="671107322" sldId="2147483648"/>
              <pc:sldLayoutMk cId="2016004333" sldId="2147483659"/>
              <ac:spMk id="5" creationId="{53F8F3C7-B503-4328-AD73-DCD0F335AB6C}"/>
            </ac:spMkLst>
          </pc:spChg>
          <pc:spChg chg="del">
            <ac:chgData name="Elke Van Hemelrijck" userId="79567c1e-792e-4edf-9d05-dfd0d4bce4b0" providerId="ADAL" clId="{0A3471B0-0DF3-47FD-9CDE-655F22B6947A}" dt="2020-01-21T12:52:41.142" v="6" actId="478"/>
            <ac:spMkLst>
              <pc:docMk/>
              <pc:sldMasterMk cId="671107322" sldId="2147483648"/>
              <pc:sldLayoutMk cId="2016004333" sldId="2147483659"/>
              <ac:spMk id="9" creationId="{AA54D869-BF2E-4D72-B329-CF809479C8F6}"/>
            </ac:spMkLst>
          </pc:spChg>
          <pc:spChg chg="del">
            <ac:chgData name="Elke Van Hemelrijck" userId="79567c1e-792e-4edf-9d05-dfd0d4bce4b0" providerId="ADAL" clId="{0A3471B0-0DF3-47FD-9CDE-655F22B6947A}" dt="2020-01-21T12:52:35.375" v="5" actId="478"/>
            <ac:spMkLst>
              <pc:docMk/>
              <pc:sldMasterMk cId="671107322" sldId="2147483648"/>
              <pc:sldLayoutMk cId="2016004333" sldId="2147483659"/>
              <ac:spMk id="16" creationId="{FE7D143C-7B67-4A12-A662-93A599E66BB1}"/>
            </ac:spMkLst>
          </pc:spChg>
          <pc:spChg chg="add ord">
            <ac:chgData name="Elke Van Hemelrijck" userId="79567c1e-792e-4edf-9d05-dfd0d4bce4b0" providerId="ADAL" clId="{0A3471B0-0DF3-47FD-9CDE-655F22B6947A}" dt="2020-01-21T12:52:49.732" v="10" actId="167"/>
            <ac:spMkLst>
              <pc:docMk/>
              <pc:sldMasterMk cId="671107322" sldId="2147483648"/>
              <pc:sldLayoutMk cId="2016004333" sldId="2147483659"/>
              <ac:spMk id="19" creationId="{B3F06137-0EE5-4B37-9F62-E843C4140085}"/>
            </ac:spMkLst>
          </pc:spChg>
          <pc:spChg chg="add ord">
            <ac:chgData name="Elke Van Hemelrijck" userId="79567c1e-792e-4edf-9d05-dfd0d4bce4b0" providerId="ADAL" clId="{0A3471B0-0DF3-47FD-9CDE-655F22B6947A}" dt="2020-01-21T12:52:49.732" v="10" actId="167"/>
            <ac:spMkLst>
              <pc:docMk/>
              <pc:sldMasterMk cId="671107322" sldId="2147483648"/>
              <pc:sldLayoutMk cId="2016004333" sldId="2147483659"/>
              <ac:spMk id="21" creationId="{31A9B222-8652-4A11-938C-752CA7A175DD}"/>
            </ac:spMkLst>
          </pc:spChg>
          <pc:spChg chg="add ord">
            <ac:chgData name="Elke Van Hemelrijck" userId="79567c1e-792e-4edf-9d05-dfd0d4bce4b0" providerId="ADAL" clId="{0A3471B0-0DF3-47FD-9CDE-655F22B6947A}" dt="2020-01-21T12:52:49.732" v="10" actId="167"/>
            <ac:spMkLst>
              <pc:docMk/>
              <pc:sldMasterMk cId="671107322" sldId="2147483648"/>
              <pc:sldLayoutMk cId="2016004333" sldId="2147483659"/>
              <ac:spMk id="23" creationId="{1E11C830-5190-41CD-8487-9A14E7B1F979}"/>
            </ac:spMkLst>
          </pc:spChg>
          <pc:spChg chg="add ord">
            <ac:chgData name="Elke Van Hemelrijck" userId="79567c1e-792e-4edf-9d05-dfd0d4bce4b0" providerId="ADAL" clId="{0A3471B0-0DF3-47FD-9CDE-655F22B6947A}" dt="2020-01-21T12:52:49.732" v="10" actId="167"/>
            <ac:spMkLst>
              <pc:docMk/>
              <pc:sldMasterMk cId="671107322" sldId="2147483648"/>
              <pc:sldLayoutMk cId="2016004333" sldId="2147483659"/>
              <ac:spMk id="26" creationId="{5440EE9A-E415-46E0-8C65-520DF60453C1}"/>
            </ac:spMkLst>
          </pc:spChg>
          <pc:picChg chg="del">
            <ac:chgData name="Elke Van Hemelrijck" userId="79567c1e-792e-4edf-9d05-dfd0d4bce4b0" providerId="ADAL" clId="{0A3471B0-0DF3-47FD-9CDE-655F22B6947A}" dt="2020-01-21T12:52:29.905" v="0" actId="478"/>
            <ac:picMkLst>
              <pc:docMk/>
              <pc:sldMasterMk cId="671107322" sldId="2147483648"/>
              <pc:sldLayoutMk cId="2016004333" sldId="2147483659"/>
              <ac:picMk id="13" creationId="{75466AEF-A1BE-4B6D-9562-30F71AB751B6}"/>
            </ac:picMkLst>
          </pc:picChg>
          <pc:picChg chg="del">
            <ac:chgData name="Elke Van Hemelrijck" userId="79567c1e-792e-4edf-9d05-dfd0d4bce4b0" providerId="ADAL" clId="{0A3471B0-0DF3-47FD-9CDE-655F22B6947A}" dt="2020-01-21T12:52:31.509" v="2" actId="478"/>
            <ac:picMkLst>
              <pc:docMk/>
              <pc:sldMasterMk cId="671107322" sldId="2147483648"/>
              <pc:sldLayoutMk cId="2016004333" sldId="2147483659"/>
              <ac:picMk id="15" creationId="{B3555638-E9D3-4F9A-BCAF-6C14C810BDEC}"/>
            </ac:picMkLst>
          </pc:picChg>
          <pc:picChg chg="del">
            <ac:chgData name="Elke Van Hemelrijck" userId="79567c1e-792e-4edf-9d05-dfd0d4bce4b0" providerId="ADAL" clId="{0A3471B0-0DF3-47FD-9CDE-655F22B6947A}" dt="2020-01-21T12:52:30.630" v="1" actId="478"/>
            <ac:picMkLst>
              <pc:docMk/>
              <pc:sldMasterMk cId="671107322" sldId="2147483648"/>
              <pc:sldLayoutMk cId="2016004333" sldId="2147483659"/>
              <ac:picMk id="18" creationId="{46E4930A-28A1-4375-8B1C-978F9874D38B}"/>
            </ac:picMkLst>
          </pc:picChg>
          <pc:picChg chg="del">
            <ac:chgData name="Elke Van Hemelrijck" userId="79567c1e-792e-4edf-9d05-dfd0d4bce4b0" providerId="ADAL" clId="{0A3471B0-0DF3-47FD-9CDE-655F22B6947A}" dt="2020-01-21T12:52:32.030" v="3" actId="478"/>
            <ac:picMkLst>
              <pc:docMk/>
              <pc:sldMasterMk cId="671107322" sldId="2147483648"/>
              <pc:sldLayoutMk cId="2016004333" sldId="2147483659"/>
              <ac:picMk id="20" creationId="{25A10F0A-F047-48C2-ABCD-68C3F6BAF49D}"/>
            </ac:picMkLst>
          </pc:picChg>
          <pc:picChg chg="add ord">
            <ac:chgData name="Elke Van Hemelrijck" userId="79567c1e-792e-4edf-9d05-dfd0d4bce4b0" providerId="ADAL" clId="{0A3471B0-0DF3-47FD-9CDE-655F22B6947A}" dt="2020-01-21T12:52:49.732" v="10" actId="167"/>
            <ac:picMkLst>
              <pc:docMk/>
              <pc:sldMasterMk cId="671107322" sldId="2147483648"/>
              <pc:sldLayoutMk cId="2016004333" sldId="2147483659"/>
              <ac:picMk id="24" creationId="{5759447C-18CF-4525-9491-F0D224538788}"/>
            </ac:picMkLst>
          </pc:picChg>
          <pc:picChg chg="add ord">
            <ac:chgData name="Elke Van Hemelrijck" userId="79567c1e-792e-4edf-9d05-dfd0d4bce4b0" providerId="ADAL" clId="{0A3471B0-0DF3-47FD-9CDE-655F22B6947A}" dt="2020-01-21T12:52:49.732" v="10" actId="167"/>
            <ac:picMkLst>
              <pc:docMk/>
              <pc:sldMasterMk cId="671107322" sldId="2147483648"/>
              <pc:sldLayoutMk cId="2016004333" sldId="2147483659"/>
              <ac:picMk id="25" creationId="{19F3BA72-7E5E-449B-9097-B38BE2066918}"/>
            </ac:picMkLst>
          </pc:picChg>
          <pc:picChg chg="add ord">
            <ac:chgData name="Elke Van Hemelrijck" userId="79567c1e-792e-4edf-9d05-dfd0d4bce4b0" providerId="ADAL" clId="{0A3471B0-0DF3-47FD-9CDE-655F22B6947A}" dt="2020-01-21T12:52:49.732" v="10" actId="167"/>
            <ac:picMkLst>
              <pc:docMk/>
              <pc:sldMasterMk cId="671107322" sldId="2147483648"/>
              <pc:sldLayoutMk cId="2016004333" sldId="2147483659"/>
              <ac:picMk id="27" creationId="{AA5AB260-2CE5-48DE-B79A-B19D7E62AEA3}"/>
            </ac:picMkLst>
          </pc:picChg>
          <pc:picChg chg="add ord">
            <ac:chgData name="Elke Van Hemelrijck" userId="79567c1e-792e-4edf-9d05-dfd0d4bce4b0" providerId="ADAL" clId="{0A3471B0-0DF3-47FD-9CDE-655F22B6947A}" dt="2020-01-21T12:52:49.732" v="10" actId="167"/>
            <ac:picMkLst>
              <pc:docMk/>
              <pc:sldMasterMk cId="671107322" sldId="2147483648"/>
              <pc:sldLayoutMk cId="2016004333" sldId="2147483659"/>
              <ac:picMk id="28" creationId="{2C1E490A-B5F8-4120-81D2-ABFA51FB78F2}"/>
            </ac:picMkLst>
          </pc:picChg>
          <pc:picChg chg="add ord">
            <ac:chgData name="Elke Van Hemelrijck" userId="79567c1e-792e-4edf-9d05-dfd0d4bce4b0" providerId="ADAL" clId="{0A3471B0-0DF3-47FD-9CDE-655F22B6947A}" dt="2020-01-21T12:52:49.732" v="10" actId="167"/>
            <ac:picMkLst>
              <pc:docMk/>
              <pc:sldMasterMk cId="671107322" sldId="2147483648"/>
              <pc:sldLayoutMk cId="2016004333" sldId="2147483659"/>
              <ac:picMk id="30" creationId="{09485A9E-6971-4782-A553-CC29701D32AF}"/>
            </ac:picMkLst>
          </pc:picChg>
          <pc:cxnChg chg="del">
            <ac:chgData name="Elke Van Hemelrijck" userId="79567c1e-792e-4edf-9d05-dfd0d4bce4b0" providerId="ADAL" clId="{0A3471B0-0DF3-47FD-9CDE-655F22B6947A}" dt="2020-01-21T12:52:33.541" v="4" actId="478"/>
            <ac:cxnSpMkLst>
              <pc:docMk/>
              <pc:sldMasterMk cId="671107322" sldId="2147483648"/>
              <pc:sldLayoutMk cId="2016004333" sldId="2147483659"/>
              <ac:cxnSpMk id="22" creationId="{33D65949-1B28-4956-B252-B860263A572B}"/>
            </ac:cxnSpMkLst>
          </pc:cxnChg>
          <pc:cxnChg chg="add ord">
            <ac:chgData name="Elke Van Hemelrijck" userId="79567c1e-792e-4edf-9d05-dfd0d4bce4b0" providerId="ADAL" clId="{0A3471B0-0DF3-47FD-9CDE-655F22B6947A}" dt="2020-01-21T12:52:49.732" v="10" actId="167"/>
            <ac:cxnSpMkLst>
              <pc:docMk/>
              <pc:sldMasterMk cId="671107322" sldId="2147483648"/>
              <pc:sldLayoutMk cId="2016004333" sldId="2147483659"/>
              <ac:cxnSpMk id="29" creationId="{EF9E70D2-F192-4598-AE45-674A9FBE28C9}"/>
            </ac:cxnSpMkLst>
          </pc:cxnChg>
        </pc:sldLayoutChg>
        <pc:sldLayoutChg chg="modSp">
          <pc:chgData name="Elke Van Hemelrijck" userId="79567c1e-792e-4edf-9d05-dfd0d4bce4b0" providerId="ADAL" clId="{0A3471B0-0DF3-47FD-9CDE-655F22B6947A}" dt="2020-01-27T12:36:17.690" v="89" actId="14100"/>
          <pc:sldLayoutMkLst>
            <pc:docMk/>
            <pc:sldMasterMk cId="671107322" sldId="2147483648"/>
            <pc:sldLayoutMk cId="102371953" sldId="2147483660"/>
          </pc:sldLayoutMkLst>
          <pc:spChg chg="mod">
            <ac:chgData name="Elke Van Hemelrijck" userId="79567c1e-792e-4edf-9d05-dfd0d4bce4b0" providerId="ADAL" clId="{0A3471B0-0DF3-47FD-9CDE-655F22B6947A}" dt="2020-01-27T12:36:17.690" v="89" actId="14100"/>
            <ac:spMkLst>
              <pc:docMk/>
              <pc:sldMasterMk cId="671107322" sldId="2147483648"/>
              <pc:sldLayoutMk cId="102371953" sldId="2147483660"/>
              <ac:spMk id="2" creationId="{432C568E-7982-42C1-8D2B-26E962E699BD}"/>
            </ac:spMkLst>
          </pc:spChg>
        </pc:sldLayoutChg>
        <pc:sldLayoutChg chg="modSp">
          <pc:chgData name="Elke Van Hemelrijck" userId="79567c1e-792e-4edf-9d05-dfd0d4bce4b0" providerId="ADAL" clId="{0A3471B0-0DF3-47FD-9CDE-655F22B6947A}" dt="2020-01-27T12:36:21.820" v="90" actId="14100"/>
          <pc:sldLayoutMkLst>
            <pc:docMk/>
            <pc:sldMasterMk cId="671107322" sldId="2147483648"/>
            <pc:sldLayoutMk cId="3014848788" sldId="2147483662"/>
          </pc:sldLayoutMkLst>
          <pc:spChg chg="mod">
            <ac:chgData name="Elke Van Hemelrijck" userId="79567c1e-792e-4edf-9d05-dfd0d4bce4b0" providerId="ADAL" clId="{0A3471B0-0DF3-47FD-9CDE-655F22B6947A}" dt="2020-01-27T12:36:21.820" v="90" actId="14100"/>
            <ac:spMkLst>
              <pc:docMk/>
              <pc:sldMasterMk cId="671107322" sldId="2147483648"/>
              <pc:sldLayoutMk cId="3014848788" sldId="2147483662"/>
              <ac:spMk id="2" creationId="{432C568E-7982-42C1-8D2B-26E962E699BD}"/>
            </ac:spMkLst>
          </pc:spChg>
        </pc:sldLayoutChg>
        <pc:sldLayoutChg chg="modSp">
          <pc:chgData name="Elke Van Hemelrijck" userId="79567c1e-792e-4edf-9d05-dfd0d4bce4b0" providerId="ADAL" clId="{0A3471B0-0DF3-47FD-9CDE-655F22B6947A}" dt="2020-01-27T12:36:39.019" v="94" actId="14100"/>
          <pc:sldLayoutMkLst>
            <pc:docMk/>
            <pc:sldMasterMk cId="671107322" sldId="2147483648"/>
            <pc:sldLayoutMk cId="3889198136" sldId="2147483663"/>
          </pc:sldLayoutMkLst>
          <pc:spChg chg="mod">
            <ac:chgData name="Elke Van Hemelrijck" userId="79567c1e-792e-4edf-9d05-dfd0d4bce4b0" providerId="ADAL" clId="{0A3471B0-0DF3-47FD-9CDE-655F22B6947A}" dt="2020-01-27T12:36:39.019" v="94" actId="14100"/>
            <ac:spMkLst>
              <pc:docMk/>
              <pc:sldMasterMk cId="671107322" sldId="2147483648"/>
              <pc:sldLayoutMk cId="3889198136" sldId="2147483663"/>
              <ac:spMk id="15" creationId="{5B35D37D-2517-4BB1-AE67-66577CB45139}"/>
            </ac:spMkLst>
          </pc:spChg>
        </pc:sldLayoutChg>
        <pc:sldLayoutChg chg="modSp">
          <pc:chgData name="Elke Van Hemelrijck" userId="79567c1e-792e-4edf-9d05-dfd0d4bce4b0" providerId="ADAL" clId="{0A3471B0-0DF3-47FD-9CDE-655F22B6947A}" dt="2020-01-27T12:36:25.621" v="91" actId="14100"/>
          <pc:sldLayoutMkLst>
            <pc:docMk/>
            <pc:sldMasterMk cId="671107322" sldId="2147483648"/>
            <pc:sldLayoutMk cId="3907024546" sldId="2147483664"/>
          </pc:sldLayoutMkLst>
          <pc:spChg chg="mod">
            <ac:chgData name="Elke Van Hemelrijck" userId="79567c1e-792e-4edf-9d05-dfd0d4bce4b0" providerId="ADAL" clId="{0A3471B0-0DF3-47FD-9CDE-655F22B6947A}" dt="2020-01-27T12:36:25.621" v="91" actId="14100"/>
            <ac:spMkLst>
              <pc:docMk/>
              <pc:sldMasterMk cId="671107322" sldId="2147483648"/>
              <pc:sldLayoutMk cId="3907024546" sldId="2147483664"/>
              <ac:spMk id="2" creationId="{432C568E-7982-42C1-8D2B-26E962E699BD}"/>
            </ac:spMkLst>
          </pc:spChg>
        </pc:sldLayoutChg>
        <pc:sldLayoutChg chg="modSp">
          <pc:chgData name="Elke Van Hemelrijck" userId="79567c1e-792e-4edf-9d05-dfd0d4bce4b0" providerId="ADAL" clId="{0A3471B0-0DF3-47FD-9CDE-655F22B6947A}" dt="2020-01-27T12:36:42.668" v="95" actId="14100"/>
          <pc:sldLayoutMkLst>
            <pc:docMk/>
            <pc:sldMasterMk cId="671107322" sldId="2147483648"/>
            <pc:sldLayoutMk cId="578882542" sldId="2147483665"/>
          </pc:sldLayoutMkLst>
          <pc:spChg chg="mod">
            <ac:chgData name="Elke Van Hemelrijck" userId="79567c1e-792e-4edf-9d05-dfd0d4bce4b0" providerId="ADAL" clId="{0A3471B0-0DF3-47FD-9CDE-655F22B6947A}" dt="2020-01-27T12:36:42.668" v="95" actId="14100"/>
            <ac:spMkLst>
              <pc:docMk/>
              <pc:sldMasterMk cId="671107322" sldId="2147483648"/>
              <pc:sldLayoutMk cId="578882542" sldId="2147483665"/>
              <ac:spMk id="15" creationId="{5B35D37D-2517-4BB1-AE67-66577CB45139}"/>
            </ac:spMkLst>
          </pc:spChg>
        </pc:sldLayoutChg>
        <pc:sldLayoutChg chg="modSp">
          <pc:chgData name="Elke Van Hemelrijck" userId="79567c1e-792e-4edf-9d05-dfd0d4bce4b0" providerId="ADAL" clId="{0A3471B0-0DF3-47FD-9CDE-655F22B6947A}" dt="2020-01-27T12:36:46.687" v="96" actId="14100"/>
          <pc:sldLayoutMkLst>
            <pc:docMk/>
            <pc:sldMasterMk cId="671107322" sldId="2147483648"/>
            <pc:sldLayoutMk cId="2639562950" sldId="2147483666"/>
          </pc:sldLayoutMkLst>
          <pc:spChg chg="mod">
            <ac:chgData name="Elke Van Hemelrijck" userId="79567c1e-792e-4edf-9d05-dfd0d4bce4b0" providerId="ADAL" clId="{0A3471B0-0DF3-47FD-9CDE-655F22B6947A}" dt="2020-01-27T12:36:46.687" v="96" actId="14100"/>
            <ac:spMkLst>
              <pc:docMk/>
              <pc:sldMasterMk cId="671107322" sldId="2147483648"/>
              <pc:sldLayoutMk cId="2639562950" sldId="2147483666"/>
              <ac:spMk id="15" creationId="{5B35D37D-2517-4BB1-AE67-66577CB45139}"/>
            </ac:spMkLst>
          </pc:spChg>
        </pc:sldLayoutChg>
        <pc:sldLayoutChg chg="modSp">
          <pc:chgData name="Elke Van Hemelrijck" userId="79567c1e-792e-4edf-9d05-dfd0d4bce4b0" providerId="ADAL" clId="{0A3471B0-0DF3-47FD-9CDE-655F22B6947A}" dt="2020-01-27T12:36:29.208" v="92" actId="14100"/>
          <pc:sldLayoutMkLst>
            <pc:docMk/>
            <pc:sldMasterMk cId="671107322" sldId="2147483648"/>
            <pc:sldLayoutMk cId="1110561339" sldId="2147483667"/>
          </pc:sldLayoutMkLst>
          <pc:spChg chg="mod">
            <ac:chgData name="Elke Van Hemelrijck" userId="79567c1e-792e-4edf-9d05-dfd0d4bce4b0" providerId="ADAL" clId="{0A3471B0-0DF3-47FD-9CDE-655F22B6947A}" dt="2020-01-27T12:36:29.208" v="92" actId="14100"/>
            <ac:spMkLst>
              <pc:docMk/>
              <pc:sldMasterMk cId="671107322" sldId="2147483648"/>
              <pc:sldLayoutMk cId="1110561339" sldId="2147483667"/>
              <ac:spMk id="2" creationId="{432C568E-7982-42C1-8D2B-26E962E699BD}"/>
            </ac:spMkLst>
          </pc:spChg>
        </pc:sldLayoutChg>
      </pc:sldMasterChg>
    </pc:docChg>
  </pc:docChgLst>
  <pc:docChgLst>
    <pc:chgData name="Anneliese Heeren" userId="f807705e-6e61-4ed7-b4a2-9027fb236d20" providerId="ADAL" clId="{EE33D631-511A-4DB2-841F-68B746A01659}"/>
    <pc:docChg chg="undo custSel modSld sldOrd">
      <pc:chgData name="Anneliese Heeren" userId="f807705e-6e61-4ed7-b4a2-9027fb236d20" providerId="ADAL" clId="{EE33D631-511A-4DB2-841F-68B746A01659}" dt="2023-03-30T06:54:43.205" v="14"/>
      <pc:docMkLst>
        <pc:docMk/>
      </pc:docMkLst>
      <pc:sldChg chg="addCm">
        <pc:chgData name="Anneliese Heeren" userId="f807705e-6e61-4ed7-b4a2-9027fb236d20" providerId="ADAL" clId="{EE33D631-511A-4DB2-841F-68B746A01659}" dt="2023-03-30T06:50:36.028" v="12"/>
        <pc:sldMkLst>
          <pc:docMk/>
          <pc:sldMk cId="324804899" sldId="257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Anneliese Heeren" userId="f807705e-6e61-4ed7-b4a2-9027fb236d20" providerId="ADAL" clId="{EE33D631-511A-4DB2-841F-68B746A01659}" dt="2023-03-30T06:50:36.028" v="12"/>
              <pc2:cmMkLst xmlns:pc2="http://schemas.microsoft.com/office/powerpoint/2019/9/main/command">
                <pc:docMk/>
                <pc:sldMk cId="324804899" sldId="257"/>
                <pc2:cmMk id="{70F64177-C84B-43B7-ACDF-8C73BDCA7E8F}"/>
              </pc2:cmMkLst>
            </pc226:cmChg>
          </p:ext>
        </pc:extLst>
      </pc:sldChg>
      <pc:sldChg chg="addCm">
        <pc:chgData name="Anneliese Heeren" userId="f807705e-6e61-4ed7-b4a2-9027fb236d20" providerId="ADAL" clId="{EE33D631-511A-4DB2-841F-68B746A01659}" dt="2023-03-30T06:46:49.340" v="7"/>
        <pc:sldMkLst>
          <pc:docMk/>
          <pc:sldMk cId="4233033350" sldId="260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Anneliese Heeren" userId="f807705e-6e61-4ed7-b4a2-9027fb236d20" providerId="ADAL" clId="{EE33D631-511A-4DB2-841F-68B746A01659}" dt="2023-03-30T06:46:49.340" v="7"/>
              <pc2:cmMkLst xmlns:pc2="http://schemas.microsoft.com/office/powerpoint/2019/9/main/command">
                <pc:docMk/>
                <pc:sldMk cId="4233033350" sldId="260"/>
                <pc2:cmMk id="{367E93A5-EEFA-4E62-9568-00C8CCE6C7C5}"/>
              </pc2:cmMkLst>
            </pc226:cmChg>
          </p:ext>
        </pc:extLst>
      </pc:sldChg>
      <pc:sldChg chg="addCm">
        <pc:chgData name="Anneliese Heeren" userId="f807705e-6e61-4ed7-b4a2-9027fb236d20" providerId="ADAL" clId="{EE33D631-511A-4DB2-841F-68B746A01659}" dt="2023-03-30T06:47:50.679" v="8"/>
        <pc:sldMkLst>
          <pc:docMk/>
          <pc:sldMk cId="1735895156" sldId="261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Anneliese Heeren" userId="f807705e-6e61-4ed7-b4a2-9027fb236d20" providerId="ADAL" clId="{EE33D631-511A-4DB2-841F-68B746A01659}" dt="2023-03-30T06:47:50.679" v="8"/>
              <pc2:cmMkLst xmlns:pc2="http://schemas.microsoft.com/office/powerpoint/2019/9/main/command">
                <pc:docMk/>
                <pc:sldMk cId="1735895156" sldId="261"/>
                <pc2:cmMk id="{54840533-1BCC-41F7-B5C2-FD09C4B8A0E3}"/>
              </pc2:cmMkLst>
            </pc226:cmChg>
          </p:ext>
        </pc:extLst>
      </pc:sldChg>
      <pc:sldChg chg="ord">
        <pc:chgData name="Anneliese Heeren" userId="f807705e-6e61-4ed7-b4a2-9027fb236d20" providerId="ADAL" clId="{EE33D631-511A-4DB2-841F-68B746A01659}" dt="2023-03-30T06:47:55.691" v="11" actId="20578"/>
        <pc:sldMkLst>
          <pc:docMk/>
          <pc:sldMk cId="900716749" sldId="263"/>
        </pc:sldMkLst>
      </pc:sldChg>
      <pc:sldChg chg="modSp mod addCm delCm">
        <pc:chgData name="Anneliese Heeren" userId="f807705e-6e61-4ed7-b4a2-9027fb236d20" providerId="ADAL" clId="{EE33D631-511A-4DB2-841F-68B746A01659}" dt="2023-03-30T06:46:12.197" v="6"/>
        <pc:sldMkLst>
          <pc:docMk/>
          <pc:sldMk cId="3673342227" sldId="269"/>
        </pc:sldMkLst>
        <pc:spChg chg="mod">
          <ac:chgData name="Anneliese Heeren" userId="f807705e-6e61-4ed7-b4a2-9027fb236d20" providerId="ADAL" clId="{EE33D631-511A-4DB2-841F-68B746A01659}" dt="2023-03-30T06:45:47.173" v="5" actId="20577"/>
          <ac:spMkLst>
            <pc:docMk/>
            <pc:sldMk cId="3673342227" sldId="269"/>
            <ac:spMk id="23" creationId="{3010ECF5-EC9A-BE3B-03BE-3071922A8BDE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add del">
              <pc226:chgData name="Anneliese Heeren" userId="f807705e-6e61-4ed7-b4a2-9027fb236d20" providerId="ADAL" clId="{EE33D631-511A-4DB2-841F-68B746A01659}" dt="2023-03-30T06:45:46.460" v="4"/>
              <pc2:cmMkLst xmlns:pc2="http://schemas.microsoft.com/office/powerpoint/2019/9/main/command">
                <pc:docMk/>
                <pc:sldMk cId="3673342227" sldId="269"/>
                <pc2:cmMk id="{24D9CE2E-EAC5-4EE8-8F3F-96DE4CFA6398}"/>
              </pc2:cmMkLst>
            </pc226:cmChg>
            <pc226:cmChg xmlns:pc226="http://schemas.microsoft.com/office/powerpoint/2022/06/main/command" chg="add">
              <pc226:chgData name="Anneliese Heeren" userId="f807705e-6e61-4ed7-b4a2-9027fb236d20" providerId="ADAL" clId="{EE33D631-511A-4DB2-841F-68B746A01659}" dt="2023-03-30T06:46:12.197" v="6"/>
              <pc2:cmMkLst xmlns:pc2="http://schemas.microsoft.com/office/powerpoint/2019/9/main/command">
                <pc:docMk/>
                <pc:sldMk cId="3673342227" sldId="269"/>
                <pc2:cmMk id="{D3A9D442-901A-4A2B-A6DE-333DD31B5BFB}"/>
              </pc2:cmMkLst>
            </pc226:cmChg>
          </p:ext>
        </pc:extLst>
      </pc:sldChg>
      <pc:sldChg chg="addCm">
        <pc:chgData name="Anneliese Heeren" userId="f807705e-6e61-4ed7-b4a2-9027fb236d20" providerId="ADAL" clId="{EE33D631-511A-4DB2-841F-68B746A01659}" dt="2023-03-30T06:52:39.210" v="13"/>
        <pc:sldMkLst>
          <pc:docMk/>
          <pc:sldMk cId="946817841" sldId="271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Anneliese Heeren" userId="f807705e-6e61-4ed7-b4a2-9027fb236d20" providerId="ADAL" clId="{EE33D631-511A-4DB2-841F-68B746A01659}" dt="2023-03-30T06:52:39.210" v="13"/>
              <pc2:cmMkLst xmlns:pc2="http://schemas.microsoft.com/office/powerpoint/2019/9/main/command">
                <pc:docMk/>
                <pc:sldMk cId="946817841" sldId="271"/>
                <pc2:cmMk id="{B0E0508D-1BA1-4172-8D3E-AF32A5FBB6F8}"/>
              </pc2:cmMkLst>
            </pc226:cmChg>
          </p:ext>
        </pc:extLst>
      </pc:sldChg>
      <pc:sldChg chg="addCm">
        <pc:chgData name="Anneliese Heeren" userId="f807705e-6e61-4ed7-b4a2-9027fb236d20" providerId="ADAL" clId="{EE33D631-511A-4DB2-841F-68B746A01659}" dt="2023-03-30T06:54:43.205" v="14"/>
        <pc:sldMkLst>
          <pc:docMk/>
          <pc:sldMk cId="131303647" sldId="277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Anneliese Heeren" userId="f807705e-6e61-4ed7-b4a2-9027fb236d20" providerId="ADAL" clId="{EE33D631-511A-4DB2-841F-68B746A01659}" dt="2023-03-30T06:54:43.205" v="14"/>
              <pc2:cmMkLst xmlns:pc2="http://schemas.microsoft.com/office/powerpoint/2019/9/main/command">
                <pc:docMk/>
                <pc:sldMk cId="131303647" sldId="277"/>
                <pc2:cmMk id="{4AA21502-25BA-46FF-A055-6C6EFAC0F6E5}"/>
              </pc2:cmMkLst>
            </pc226:cmChg>
          </p:ext>
        </pc:extLst>
      </pc:sldChg>
    </pc:docChg>
  </pc:docChgLst>
</pc:chgInfo>
</file>

<file path=ppt/comments/modernComment_10D_DAF2C113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D3A9D442-901A-4A2B-A6DE-333DD31B5BFB}" authorId="{00C36A06-A75C-1BB7-2663-AF30C4FFC854}" status="resolved" created="2023-03-30T06:46:12.154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3673342227" sldId="269"/>
      <ac:spMk id="23" creationId="{3010ECF5-EC9A-BE3B-03BE-3071922A8BDE}"/>
      <ac:txMk cp="39" len="8">
        <ac:context len="48" hash="1178707645"/>
      </ac:txMk>
    </ac:txMkLst>
    <p188:pos x="1339697" y="646948"/>
    <p188:txBody>
      <a:bodyPr/>
      <a:lstStyle/>
      <a:p>
        <a:r>
          <a:rPr lang="nl-BE"/>
          <a:t>3200€ denk ik (minimumboete in artikel 36 is 400€ x 8)</a:t>
        </a:r>
      </a:p>
    </p188:txBody>
  </p188:cm>
</p188:cmLst>
</file>

<file path=ppt/comments/modernComment_10F_386F4B31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B0E0508D-1BA1-4172-8D3E-AF32A5FBB6F8}" authorId="{00C36A06-A75C-1BB7-2663-AF30C4FFC854}" status="resolved" created="2023-03-30T06:52:39.139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946817841" sldId="271"/>
      <ac:spMk id="16" creationId="{5DA4EF5A-889E-FEFF-1A39-03EF06C68BFB}"/>
      <ac:txMk cp="13" len="3">
        <ac:context len="90" hash="1406725354"/>
      </ac:txMk>
    </ac:txMkLst>
    <p188:pos x="2403815" y="278977"/>
    <p188:txBody>
      <a:bodyPr/>
      <a:lstStyle/>
      <a:p>
        <a:r>
          <a:rPr lang="nl-BE"/>
          <a:t>Misschien nog duiden van wanneer deze cijfers zijn.</a:t>
        </a:r>
      </a:p>
    </p188:txBody>
  </p188:cm>
</p188:cmLst>
</file>

<file path=ppt/comments/modernComment_101_135C2123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70F64177-C84B-43B7-ACDF-8C73BDCA7E8F}" authorId="{00C36A06-A75C-1BB7-2663-AF30C4FFC854}" created="2023-03-30T06:50:35.969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324804899" sldId="257"/>
      <ac:spMk id="6" creationId="{C3FFE542-EFD7-E8CF-5540-6AB005638B08}"/>
      <ac:txMk cp="18">
        <ac:context len="205" hash="1690103468"/>
      </ac:txMk>
    </ac:txMkLst>
    <p188:pos x="2898044" y="277295"/>
    <p188:txBody>
      <a:bodyPr/>
      <a:lstStyle/>
      <a:p>
        <a:r>
          <a:rPr lang="nl-BE"/>
          <a:t>Misschien toevoegen dat ook het eerste gesprek met de omkaderingsinstelling moet hebben plaatsgevonden (zelfs al na 14 dagen, dat is stap 1 voor de veroordeelde).</a:t>
        </a:r>
      </a:p>
    </p188:txBody>
  </p188:cm>
</p188:cmLst>
</file>

<file path=ppt/comments/modernComment_104_FC4EF686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367E93A5-EEFA-4E62-9568-00C8CCE6C7C5}" authorId="{00C36A06-A75C-1BB7-2663-AF30C4FFC854}" status="resolved" created="2023-03-30T06:46:49.310" complete="100000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4233033350" sldId="260"/>
      <ac:picMk id="6" creationId="{24A872EE-BC7C-96F3-036B-9F757AF269E9}"/>
    </ac:deMkLst>
    <p188:txBody>
      <a:bodyPr/>
      <a:lstStyle/>
      <a:p>
        <a:r>
          <a:rPr lang="nl-BE"/>
          <a:t>Alcolock is een trade mark, dus beter 'alcohol interlock' of zoiets gebruiken.</a:t>
        </a:r>
      </a:p>
    </p188:txBody>
  </p188:cm>
</p188:cmLst>
</file>

<file path=ppt/comments/modernComment_105_6777A874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54840533-1BCC-41F7-B5C2-FD09C4B8A0E3}" authorId="{00C36A06-A75C-1BB7-2663-AF30C4FFC854}" status="resolved" created="2023-03-30T06:47:50.613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1735895156" sldId="261"/>
      <ac:spMk id="5" creationId="{5FF6327C-02B8-97BC-5299-3DB9DB366DBC}"/>
      <ac:txMk cp="140" len="22">
        <ac:context len="182" hash="4198030316"/>
      </ac:txMk>
    </ac:txMkLst>
    <p188:pos x="6659010" y="1848471"/>
    <p188:txBody>
      <a:bodyPr/>
      <a:lstStyle/>
      <a:p>
        <a:r>
          <a:rPr lang="nl-BE"/>
          <a:t>Waarom kan deze combo niet?</a:t>
        </a:r>
      </a:p>
    </p188:txBody>
  </p188:cm>
</p188:cmLst>
</file>

<file path=ppt/comments/modernComment_115_7D388DF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4AA21502-25BA-46FF-A055-6C6EFAC0F6E5}" authorId="{00C36A06-A75C-1BB7-2663-AF30C4FFC854}" created="2023-03-30T06:54:43.143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131303647" sldId="277"/>
      <ac:spMk id="7" creationId="{DC62CD98-D3F8-9752-9F10-93FCA7C91C88}"/>
      <ac:txMk cp="395" len="3">
        <ac:context len="475" hash="2437241090"/>
      </ac:txMk>
    </ac:txMkLst>
    <p188:pos x="7386414" y="3626782"/>
    <p188:txBody>
      <a:bodyPr/>
      <a:lstStyle/>
      <a:p>
        <a:r>
          <a:rPr lang="nl-BE"/>
          <a:t>Zocht het even op en het eerste gesprek blijkt dus al na 14d te moeten plaatsvinden (sorry, denk dat ik het je verkeerd doorgaf).</a:t>
        </a:r>
      </a:p>
    </p188:txBody>
  </p188:cm>
</p188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>
            <a:extLst>
              <a:ext uri="{FF2B5EF4-FFF2-40B4-BE49-F238E27FC236}">
                <a16:creationId xmlns:a16="http://schemas.microsoft.com/office/drawing/2014/main" id="{2BF20DD0-9843-4C61-966B-764FBEDB787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753D25DB-F730-4BD2-8874-A36C40FDEE3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FB0A9F-5CF1-440E-BABE-4E40B679D505}" type="datetimeFigureOut">
              <a:rPr lang="nl-BE" smtClean="0"/>
              <a:t>30/03/2023</a:t>
            </a:fld>
            <a:endParaRPr lang="nl-BE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399F9B80-E249-47EB-9B64-BF4117A8942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246F0415-E917-46B7-9446-1A99727A567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09100D-09B1-46A9-81BD-87FA9C697A07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626285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0D0852-E923-4DA0-9CBC-C58C3A00C157}" type="datetimeFigureOut">
              <a:rPr lang="nl-BE" smtClean="0"/>
              <a:t>30/03/2023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AC747F-DBFC-4A58-8124-EDCA29E7F7AF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854966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7.png"/><Relationship Id="rId7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FBFF62E-FE39-469E-A0A0-0CDDB0D2B45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696A927-E0EC-4D6C-AEB7-F193559AAF94}" type="datetime1">
              <a:rPr lang="nl-BE" smtClean="0"/>
              <a:t>30/03/2023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3F8F3C7-B503-4328-AD73-DCD0F335A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572002" cy="365125"/>
          </a:xfrm>
          <a:prstGeom prst="rect">
            <a:avLst/>
          </a:prstGeom>
        </p:spPr>
        <p:txBody>
          <a:bodyPr/>
          <a:lstStyle/>
          <a:p>
            <a:endParaRPr lang="nl-BE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3CC11839-9077-4DD2-BD3A-A181B638992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3374" y="5983550"/>
            <a:ext cx="924334" cy="874450"/>
          </a:xfrm>
          <a:prstGeom prst="rect">
            <a:avLst/>
          </a:prstGeom>
        </p:spPr>
      </p:pic>
      <p:sp>
        <p:nvSpPr>
          <p:cNvPr id="9" name="object 5">
            <a:extLst>
              <a:ext uri="{FF2B5EF4-FFF2-40B4-BE49-F238E27FC236}">
                <a16:creationId xmlns:a16="http://schemas.microsoft.com/office/drawing/2014/main" id="{AA54D869-BF2E-4D72-B329-CF809479C8F6}"/>
              </a:ext>
            </a:extLst>
          </p:cNvPr>
          <p:cNvSpPr/>
          <p:nvPr userDrawn="1"/>
        </p:nvSpPr>
        <p:spPr>
          <a:xfrm>
            <a:off x="1396" y="5031539"/>
            <a:ext cx="11349990" cy="1826895"/>
          </a:xfrm>
          <a:custGeom>
            <a:avLst/>
            <a:gdLst/>
            <a:ahLst/>
            <a:cxnLst/>
            <a:rect l="l" t="t" r="r" b="b"/>
            <a:pathLst>
              <a:path w="11349990" h="1826895">
                <a:moveTo>
                  <a:pt x="11349685" y="0"/>
                </a:moveTo>
                <a:lnTo>
                  <a:pt x="0" y="0"/>
                </a:lnTo>
                <a:lnTo>
                  <a:pt x="0" y="1826348"/>
                </a:lnTo>
                <a:lnTo>
                  <a:pt x="10509123" y="1826348"/>
                </a:lnTo>
                <a:lnTo>
                  <a:pt x="11349685" y="0"/>
                </a:lnTo>
                <a:close/>
              </a:path>
            </a:pathLst>
          </a:custGeom>
          <a:solidFill>
            <a:srgbClr val="006F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8387A28-7259-4062-8AC6-A294C2B68B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9608" y="5257799"/>
            <a:ext cx="10107444" cy="1064487"/>
          </a:xfrm>
        </p:spPr>
        <p:txBody>
          <a:bodyPr anchor="t"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897D174B-E735-4A14-A7AE-3AA0E6BA58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9608" y="6322286"/>
            <a:ext cx="9144000" cy="433251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Klikken om de ondertitelstijl van het model te bewerken</a:t>
            </a:r>
            <a:endParaRPr lang="nl-BE" dirty="0"/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77E61B8A-B84E-4424-9489-CCAB2FE37E0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3" y="1983105"/>
            <a:ext cx="12189074" cy="3048000"/>
          </a:xfrm>
          <a:prstGeom prst="rect">
            <a:avLst/>
          </a:prstGeom>
        </p:spPr>
      </p:pic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EA6E69DE-7182-4CFD-90D1-7277217BCE6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1982788"/>
            <a:ext cx="12192000" cy="3048000"/>
          </a:xfrm>
        </p:spPr>
        <p:txBody>
          <a:bodyPr/>
          <a:lstStyle/>
          <a:p>
            <a:endParaRPr lang="nl-BE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B75A21B3-D040-46F9-BD8F-541A3FFF631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938" y="-420"/>
            <a:ext cx="2798055" cy="1442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9429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ep 19">
            <a:extLst>
              <a:ext uri="{FF2B5EF4-FFF2-40B4-BE49-F238E27FC236}">
                <a16:creationId xmlns:a16="http://schemas.microsoft.com/office/drawing/2014/main" id="{2119CFD8-88FC-46A7-9C8C-BA972C2527CA}"/>
              </a:ext>
            </a:extLst>
          </p:cNvPr>
          <p:cNvGrpSpPr/>
          <p:nvPr userDrawn="1"/>
        </p:nvGrpSpPr>
        <p:grpSpPr>
          <a:xfrm>
            <a:off x="594" y="0"/>
            <a:ext cx="12192365" cy="913130"/>
            <a:chOff x="594" y="0"/>
            <a:chExt cx="12192365" cy="913130"/>
          </a:xfrm>
        </p:grpSpPr>
        <p:sp>
          <p:nvSpPr>
            <p:cNvPr id="21" name="object 5">
              <a:extLst>
                <a:ext uri="{FF2B5EF4-FFF2-40B4-BE49-F238E27FC236}">
                  <a16:creationId xmlns:a16="http://schemas.microsoft.com/office/drawing/2014/main" id="{46FF1AA2-CD1F-42FC-9F2F-C10005D3A3E2}"/>
                </a:ext>
              </a:extLst>
            </p:cNvPr>
            <p:cNvSpPr/>
            <p:nvPr/>
          </p:nvSpPr>
          <p:spPr>
            <a:xfrm>
              <a:off x="10668324" y="0"/>
              <a:ext cx="1524635" cy="913130"/>
            </a:xfrm>
            <a:custGeom>
              <a:avLst/>
              <a:gdLst/>
              <a:ahLst/>
              <a:cxnLst/>
              <a:rect l="l" t="t" r="r" b="b"/>
              <a:pathLst>
                <a:path w="1524634" h="913130">
                  <a:moveTo>
                    <a:pt x="1524279" y="0"/>
                  </a:moveTo>
                  <a:lnTo>
                    <a:pt x="0" y="0"/>
                  </a:lnTo>
                  <a:lnTo>
                    <a:pt x="423316" y="913066"/>
                  </a:lnTo>
                  <a:lnTo>
                    <a:pt x="1524279" y="913066"/>
                  </a:lnTo>
                  <a:lnTo>
                    <a:pt x="1524279" y="0"/>
                  </a:lnTo>
                  <a:close/>
                </a:path>
              </a:pathLst>
            </a:custGeom>
            <a:solidFill>
              <a:srgbClr val="5DC8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6">
              <a:extLst>
                <a:ext uri="{FF2B5EF4-FFF2-40B4-BE49-F238E27FC236}">
                  <a16:creationId xmlns:a16="http://schemas.microsoft.com/office/drawing/2014/main" id="{8EFA5424-8C8D-4B74-A6D5-3DF2CCAFD1A4}"/>
                </a:ext>
              </a:extLst>
            </p:cNvPr>
            <p:cNvSpPr/>
            <p:nvPr/>
          </p:nvSpPr>
          <p:spPr>
            <a:xfrm>
              <a:off x="1429664" y="0"/>
              <a:ext cx="9663430" cy="913130"/>
            </a:xfrm>
            <a:custGeom>
              <a:avLst/>
              <a:gdLst/>
              <a:ahLst/>
              <a:cxnLst/>
              <a:rect l="l" t="t" r="r" b="b"/>
              <a:pathLst>
                <a:path w="9663430" h="913130">
                  <a:moveTo>
                    <a:pt x="9239846" y="0"/>
                  </a:moveTo>
                  <a:lnTo>
                    <a:pt x="0" y="0"/>
                  </a:lnTo>
                  <a:lnTo>
                    <a:pt x="0" y="913066"/>
                  </a:lnTo>
                  <a:lnTo>
                    <a:pt x="9663163" y="913066"/>
                  </a:lnTo>
                  <a:lnTo>
                    <a:pt x="9239846" y="0"/>
                  </a:lnTo>
                  <a:close/>
                </a:path>
              </a:pathLst>
            </a:custGeom>
            <a:solidFill>
              <a:srgbClr val="2D9C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7">
              <a:extLst>
                <a:ext uri="{FF2B5EF4-FFF2-40B4-BE49-F238E27FC236}">
                  <a16:creationId xmlns:a16="http://schemas.microsoft.com/office/drawing/2014/main" id="{E8C1855B-A86A-4B0D-8C1E-C811BF6C2F46}"/>
                </a:ext>
              </a:extLst>
            </p:cNvPr>
            <p:cNvSpPr/>
            <p:nvPr/>
          </p:nvSpPr>
          <p:spPr>
            <a:xfrm>
              <a:off x="594" y="0"/>
              <a:ext cx="9295765" cy="913130"/>
            </a:xfrm>
            <a:custGeom>
              <a:avLst/>
              <a:gdLst/>
              <a:ahLst/>
              <a:cxnLst/>
              <a:rect l="l" t="t" r="r" b="b"/>
              <a:pathLst>
                <a:path w="9295765" h="913130">
                  <a:moveTo>
                    <a:pt x="8872283" y="0"/>
                  </a:moveTo>
                  <a:lnTo>
                    <a:pt x="0" y="0"/>
                  </a:lnTo>
                  <a:lnTo>
                    <a:pt x="0" y="913066"/>
                  </a:lnTo>
                  <a:lnTo>
                    <a:pt x="9295587" y="913066"/>
                  </a:lnTo>
                  <a:lnTo>
                    <a:pt x="8872283" y="0"/>
                  </a:lnTo>
                  <a:close/>
                </a:path>
              </a:pathLst>
            </a:custGeom>
            <a:solidFill>
              <a:srgbClr val="006E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703A82E-B43A-49A4-BF1F-3015DC9D04F4}"/>
              </a:ext>
            </a:extLst>
          </p:cNvPr>
          <p:cNvSpPr>
            <a:spLocks noGrp="1"/>
          </p:cNvSpPr>
          <p:nvPr userDrawn="1">
            <p:ph idx="1"/>
          </p:nvPr>
        </p:nvSpPr>
        <p:spPr>
          <a:xfrm>
            <a:off x="337351" y="1253331"/>
            <a:ext cx="11522475" cy="4801240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32C568E-7982-42C1-8D2B-26E962E699BD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1018268" y="1"/>
            <a:ext cx="10841557" cy="91313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pic>
        <p:nvPicPr>
          <p:cNvPr id="19" name="Afbeelding 18">
            <a:extLst>
              <a:ext uri="{FF2B5EF4-FFF2-40B4-BE49-F238E27FC236}">
                <a16:creationId xmlns:a16="http://schemas.microsoft.com/office/drawing/2014/main" id="{F73AE7C8-A571-4427-97AC-32F83618F5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74" y="91800"/>
            <a:ext cx="684914" cy="715063"/>
          </a:xfrm>
          <a:prstGeom prst="rect">
            <a:avLst/>
          </a:prstGeom>
        </p:spPr>
      </p:pic>
      <p:pic>
        <p:nvPicPr>
          <p:cNvPr id="16" name="Afbeelding 15">
            <a:extLst>
              <a:ext uri="{FF2B5EF4-FFF2-40B4-BE49-F238E27FC236}">
                <a16:creationId xmlns:a16="http://schemas.microsoft.com/office/drawing/2014/main" id="{8865FFFC-B512-4D0D-A6E0-04D2CB67EAE7}"/>
              </a:ext>
            </a:extLst>
          </p:cNvPr>
          <p:cNvPicPr>
            <a:picLocks/>
          </p:cNvPicPr>
          <p:nvPr userDrawn="1"/>
        </p:nvPicPr>
        <p:blipFill rotWithShape="1">
          <a:blip r:embed="rId3"/>
          <a:srcRect t="-531" b="50000"/>
          <a:stretch/>
        </p:blipFill>
        <p:spPr>
          <a:xfrm>
            <a:off x="0" y="6399021"/>
            <a:ext cx="12192000" cy="458978"/>
          </a:xfrm>
          <a:prstGeom prst="rect">
            <a:avLst/>
          </a:prstGeom>
        </p:spPr>
      </p:pic>
      <p:sp>
        <p:nvSpPr>
          <p:cNvPr id="17" name="Tijdelijke aanduiding voor datum 4">
            <a:extLst>
              <a:ext uri="{FF2B5EF4-FFF2-40B4-BE49-F238E27FC236}">
                <a16:creationId xmlns:a16="http://schemas.microsoft.com/office/drawing/2014/main" id="{BCD79825-25BB-42AE-AB41-CC1DA0C7209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51600"/>
            <a:ext cx="2743200" cy="365125"/>
          </a:xfrm>
          <a:prstGeom prst="rect">
            <a:avLst/>
          </a:prstGeom>
        </p:spPr>
        <p:txBody>
          <a:bodyPr/>
          <a:lstStyle/>
          <a:p>
            <a:fld id="{69CAB02E-7B1B-4342-8570-784652AACE8F}" type="datetime1">
              <a:rPr lang="nl-BE" smtClean="0"/>
              <a:t>30/03/2023</a:t>
            </a:fld>
            <a:endParaRPr lang="nl-BE"/>
          </a:p>
        </p:txBody>
      </p:sp>
      <p:sp>
        <p:nvSpPr>
          <p:cNvPr id="18" name="Tijdelijke aanduiding voor voettekst 5">
            <a:extLst>
              <a:ext uri="{FF2B5EF4-FFF2-40B4-BE49-F238E27FC236}">
                <a16:creationId xmlns:a16="http://schemas.microsoft.com/office/drawing/2014/main" id="{E5E75013-A283-43C5-A9F1-785962F89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51600"/>
            <a:ext cx="4572002" cy="365125"/>
          </a:xfrm>
          <a:prstGeom prst="rect">
            <a:avLst/>
          </a:prstGeom>
        </p:spPr>
        <p:txBody>
          <a:bodyPr/>
          <a:lstStyle/>
          <a:p>
            <a:endParaRPr lang="nl-BE" dirty="0"/>
          </a:p>
        </p:txBody>
      </p:sp>
      <p:sp>
        <p:nvSpPr>
          <p:cNvPr id="28" name="Tijdelijke aanduiding voor dianummer 6">
            <a:extLst>
              <a:ext uri="{FF2B5EF4-FFF2-40B4-BE49-F238E27FC236}">
                <a16:creationId xmlns:a16="http://schemas.microsoft.com/office/drawing/2014/main" id="{5A3DEF66-C302-489F-A667-FAFC9DD5E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6627" y="6451600"/>
            <a:ext cx="2743200" cy="365126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fld id="{070EF5BD-B27F-47C4-87A9-46667DAA0852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44582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ep 19">
            <a:extLst>
              <a:ext uri="{FF2B5EF4-FFF2-40B4-BE49-F238E27FC236}">
                <a16:creationId xmlns:a16="http://schemas.microsoft.com/office/drawing/2014/main" id="{2119CFD8-88FC-46A7-9C8C-BA972C2527CA}"/>
              </a:ext>
            </a:extLst>
          </p:cNvPr>
          <p:cNvGrpSpPr/>
          <p:nvPr userDrawn="1"/>
        </p:nvGrpSpPr>
        <p:grpSpPr>
          <a:xfrm>
            <a:off x="594" y="0"/>
            <a:ext cx="12192365" cy="913130"/>
            <a:chOff x="594" y="0"/>
            <a:chExt cx="12192365" cy="913130"/>
          </a:xfrm>
        </p:grpSpPr>
        <p:sp>
          <p:nvSpPr>
            <p:cNvPr id="21" name="object 5">
              <a:extLst>
                <a:ext uri="{FF2B5EF4-FFF2-40B4-BE49-F238E27FC236}">
                  <a16:creationId xmlns:a16="http://schemas.microsoft.com/office/drawing/2014/main" id="{46FF1AA2-CD1F-42FC-9F2F-C10005D3A3E2}"/>
                </a:ext>
              </a:extLst>
            </p:cNvPr>
            <p:cNvSpPr/>
            <p:nvPr/>
          </p:nvSpPr>
          <p:spPr>
            <a:xfrm>
              <a:off x="10668324" y="0"/>
              <a:ext cx="1524635" cy="913130"/>
            </a:xfrm>
            <a:custGeom>
              <a:avLst/>
              <a:gdLst/>
              <a:ahLst/>
              <a:cxnLst/>
              <a:rect l="l" t="t" r="r" b="b"/>
              <a:pathLst>
                <a:path w="1524634" h="913130">
                  <a:moveTo>
                    <a:pt x="1524279" y="0"/>
                  </a:moveTo>
                  <a:lnTo>
                    <a:pt x="0" y="0"/>
                  </a:lnTo>
                  <a:lnTo>
                    <a:pt x="423316" y="913066"/>
                  </a:lnTo>
                  <a:lnTo>
                    <a:pt x="1524279" y="913066"/>
                  </a:lnTo>
                  <a:lnTo>
                    <a:pt x="1524279" y="0"/>
                  </a:lnTo>
                  <a:close/>
                </a:path>
              </a:pathLst>
            </a:custGeom>
            <a:solidFill>
              <a:srgbClr val="5DC8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6">
              <a:extLst>
                <a:ext uri="{FF2B5EF4-FFF2-40B4-BE49-F238E27FC236}">
                  <a16:creationId xmlns:a16="http://schemas.microsoft.com/office/drawing/2014/main" id="{8EFA5424-8C8D-4B74-A6D5-3DF2CCAFD1A4}"/>
                </a:ext>
              </a:extLst>
            </p:cNvPr>
            <p:cNvSpPr/>
            <p:nvPr/>
          </p:nvSpPr>
          <p:spPr>
            <a:xfrm>
              <a:off x="1429664" y="0"/>
              <a:ext cx="9663430" cy="913130"/>
            </a:xfrm>
            <a:custGeom>
              <a:avLst/>
              <a:gdLst/>
              <a:ahLst/>
              <a:cxnLst/>
              <a:rect l="l" t="t" r="r" b="b"/>
              <a:pathLst>
                <a:path w="9663430" h="913130">
                  <a:moveTo>
                    <a:pt x="9239846" y="0"/>
                  </a:moveTo>
                  <a:lnTo>
                    <a:pt x="0" y="0"/>
                  </a:lnTo>
                  <a:lnTo>
                    <a:pt x="0" y="913066"/>
                  </a:lnTo>
                  <a:lnTo>
                    <a:pt x="9663163" y="913066"/>
                  </a:lnTo>
                  <a:lnTo>
                    <a:pt x="9239846" y="0"/>
                  </a:lnTo>
                  <a:close/>
                </a:path>
              </a:pathLst>
            </a:custGeom>
            <a:solidFill>
              <a:srgbClr val="2D9C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7">
              <a:extLst>
                <a:ext uri="{FF2B5EF4-FFF2-40B4-BE49-F238E27FC236}">
                  <a16:creationId xmlns:a16="http://schemas.microsoft.com/office/drawing/2014/main" id="{E8C1855B-A86A-4B0D-8C1E-C811BF6C2F46}"/>
                </a:ext>
              </a:extLst>
            </p:cNvPr>
            <p:cNvSpPr/>
            <p:nvPr/>
          </p:nvSpPr>
          <p:spPr>
            <a:xfrm>
              <a:off x="594" y="0"/>
              <a:ext cx="9295765" cy="913130"/>
            </a:xfrm>
            <a:custGeom>
              <a:avLst/>
              <a:gdLst/>
              <a:ahLst/>
              <a:cxnLst/>
              <a:rect l="l" t="t" r="r" b="b"/>
              <a:pathLst>
                <a:path w="9295765" h="913130">
                  <a:moveTo>
                    <a:pt x="8872283" y="0"/>
                  </a:moveTo>
                  <a:lnTo>
                    <a:pt x="0" y="0"/>
                  </a:lnTo>
                  <a:lnTo>
                    <a:pt x="0" y="913066"/>
                  </a:lnTo>
                  <a:lnTo>
                    <a:pt x="9295587" y="913066"/>
                  </a:lnTo>
                  <a:lnTo>
                    <a:pt x="8872283" y="0"/>
                  </a:lnTo>
                  <a:close/>
                </a:path>
              </a:pathLst>
            </a:custGeom>
            <a:solidFill>
              <a:srgbClr val="006E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703A82E-B43A-49A4-BF1F-3015DC9D04F4}"/>
              </a:ext>
            </a:extLst>
          </p:cNvPr>
          <p:cNvSpPr>
            <a:spLocks noGrp="1"/>
          </p:cNvSpPr>
          <p:nvPr userDrawn="1">
            <p:ph idx="1"/>
          </p:nvPr>
        </p:nvSpPr>
        <p:spPr>
          <a:xfrm>
            <a:off x="346228" y="1253331"/>
            <a:ext cx="11513597" cy="4923632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32C568E-7982-42C1-8D2B-26E962E699BD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1018268" y="1"/>
            <a:ext cx="10841557" cy="91313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pic>
        <p:nvPicPr>
          <p:cNvPr id="19" name="Afbeelding 18">
            <a:extLst>
              <a:ext uri="{FF2B5EF4-FFF2-40B4-BE49-F238E27FC236}">
                <a16:creationId xmlns:a16="http://schemas.microsoft.com/office/drawing/2014/main" id="{F73AE7C8-A571-4427-97AC-32F83618F5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74" y="91800"/>
            <a:ext cx="684914" cy="715063"/>
          </a:xfrm>
          <a:prstGeom prst="rect">
            <a:avLst/>
          </a:prstGeom>
        </p:spPr>
      </p:pic>
      <p:sp>
        <p:nvSpPr>
          <p:cNvPr id="13" name="Tijdelijke aanduiding voor datum 4">
            <a:extLst>
              <a:ext uri="{FF2B5EF4-FFF2-40B4-BE49-F238E27FC236}">
                <a16:creationId xmlns:a16="http://schemas.microsoft.com/office/drawing/2014/main" id="{89DE3C90-9CE8-4B00-A8BB-119A34C5A82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51600"/>
            <a:ext cx="2743200" cy="365125"/>
          </a:xfrm>
          <a:prstGeom prst="rect">
            <a:avLst/>
          </a:prstGeom>
        </p:spPr>
        <p:txBody>
          <a:bodyPr/>
          <a:lstStyle/>
          <a:p>
            <a:fld id="{69CAB02E-7B1B-4342-8570-784652AACE8F}" type="datetime1">
              <a:rPr lang="nl-BE" smtClean="0"/>
              <a:t>30/03/2023</a:t>
            </a:fld>
            <a:endParaRPr lang="nl-BE"/>
          </a:p>
        </p:txBody>
      </p:sp>
      <p:sp>
        <p:nvSpPr>
          <p:cNvPr id="14" name="Tijdelijke aanduiding voor voettekst 5">
            <a:extLst>
              <a:ext uri="{FF2B5EF4-FFF2-40B4-BE49-F238E27FC236}">
                <a16:creationId xmlns:a16="http://schemas.microsoft.com/office/drawing/2014/main" id="{9C033DA8-E2B1-4942-8DD1-B01A7631EA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51600"/>
            <a:ext cx="4572002" cy="365125"/>
          </a:xfrm>
          <a:prstGeom prst="rect">
            <a:avLst/>
          </a:prstGeom>
        </p:spPr>
        <p:txBody>
          <a:bodyPr/>
          <a:lstStyle/>
          <a:p>
            <a:endParaRPr lang="nl-BE" dirty="0"/>
          </a:p>
        </p:txBody>
      </p:sp>
      <p:sp>
        <p:nvSpPr>
          <p:cNvPr id="15" name="Tijdelijke aanduiding voor dianummer 6">
            <a:extLst>
              <a:ext uri="{FF2B5EF4-FFF2-40B4-BE49-F238E27FC236}">
                <a16:creationId xmlns:a16="http://schemas.microsoft.com/office/drawing/2014/main" id="{5CFF2740-FAEE-4660-B54A-1E19E121F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6627" y="6451600"/>
            <a:ext cx="2743200" cy="365126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fld id="{070EF5BD-B27F-47C4-87A9-46667DAA0852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02371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85F5B7A9-10A7-401F-8A0B-587DB95042C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912813"/>
            <a:ext cx="12192000" cy="5945187"/>
          </a:xfrm>
        </p:spPr>
        <p:txBody>
          <a:bodyPr/>
          <a:lstStyle/>
          <a:p>
            <a:endParaRPr lang="nl-BE"/>
          </a:p>
        </p:txBody>
      </p:sp>
      <p:grpSp>
        <p:nvGrpSpPr>
          <p:cNvPr id="20" name="Groep 19">
            <a:extLst>
              <a:ext uri="{FF2B5EF4-FFF2-40B4-BE49-F238E27FC236}">
                <a16:creationId xmlns:a16="http://schemas.microsoft.com/office/drawing/2014/main" id="{2119CFD8-88FC-46A7-9C8C-BA972C2527CA}"/>
              </a:ext>
            </a:extLst>
          </p:cNvPr>
          <p:cNvGrpSpPr/>
          <p:nvPr userDrawn="1"/>
        </p:nvGrpSpPr>
        <p:grpSpPr>
          <a:xfrm>
            <a:off x="594" y="0"/>
            <a:ext cx="12192365" cy="913130"/>
            <a:chOff x="594" y="0"/>
            <a:chExt cx="12192365" cy="913130"/>
          </a:xfrm>
        </p:grpSpPr>
        <p:sp>
          <p:nvSpPr>
            <p:cNvPr id="21" name="object 5">
              <a:extLst>
                <a:ext uri="{FF2B5EF4-FFF2-40B4-BE49-F238E27FC236}">
                  <a16:creationId xmlns:a16="http://schemas.microsoft.com/office/drawing/2014/main" id="{46FF1AA2-CD1F-42FC-9F2F-C10005D3A3E2}"/>
                </a:ext>
              </a:extLst>
            </p:cNvPr>
            <p:cNvSpPr/>
            <p:nvPr/>
          </p:nvSpPr>
          <p:spPr>
            <a:xfrm>
              <a:off x="10668324" y="0"/>
              <a:ext cx="1524635" cy="913130"/>
            </a:xfrm>
            <a:custGeom>
              <a:avLst/>
              <a:gdLst/>
              <a:ahLst/>
              <a:cxnLst/>
              <a:rect l="l" t="t" r="r" b="b"/>
              <a:pathLst>
                <a:path w="1524634" h="913130">
                  <a:moveTo>
                    <a:pt x="1524279" y="0"/>
                  </a:moveTo>
                  <a:lnTo>
                    <a:pt x="0" y="0"/>
                  </a:lnTo>
                  <a:lnTo>
                    <a:pt x="423316" y="913066"/>
                  </a:lnTo>
                  <a:lnTo>
                    <a:pt x="1524279" y="913066"/>
                  </a:lnTo>
                  <a:lnTo>
                    <a:pt x="1524279" y="0"/>
                  </a:lnTo>
                  <a:close/>
                </a:path>
              </a:pathLst>
            </a:custGeom>
            <a:solidFill>
              <a:srgbClr val="5DC8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6">
              <a:extLst>
                <a:ext uri="{FF2B5EF4-FFF2-40B4-BE49-F238E27FC236}">
                  <a16:creationId xmlns:a16="http://schemas.microsoft.com/office/drawing/2014/main" id="{8EFA5424-8C8D-4B74-A6D5-3DF2CCAFD1A4}"/>
                </a:ext>
              </a:extLst>
            </p:cNvPr>
            <p:cNvSpPr/>
            <p:nvPr/>
          </p:nvSpPr>
          <p:spPr>
            <a:xfrm>
              <a:off x="1429664" y="0"/>
              <a:ext cx="9663430" cy="913130"/>
            </a:xfrm>
            <a:custGeom>
              <a:avLst/>
              <a:gdLst/>
              <a:ahLst/>
              <a:cxnLst/>
              <a:rect l="l" t="t" r="r" b="b"/>
              <a:pathLst>
                <a:path w="9663430" h="913130">
                  <a:moveTo>
                    <a:pt x="9239846" y="0"/>
                  </a:moveTo>
                  <a:lnTo>
                    <a:pt x="0" y="0"/>
                  </a:lnTo>
                  <a:lnTo>
                    <a:pt x="0" y="913066"/>
                  </a:lnTo>
                  <a:lnTo>
                    <a:pt x="9663163" y="913066"/>
                  </a:lnTo>
                  <a:lnTo>
                    <a:pt x="9239846" y="0"/>
                  </a:lnTo>
                  <a:close/>
                </a:path>
              </a:pathLst>
            </a:custGeom>
            <a:solidFill>
              <a:srgbClr val="2D9C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7">
              <a:extLst>
                <a:ext uri="{FF2B5EF4-FFF2-40B4-BE49-F238E27FC236}">
                  <a16:creationId xmlns:a16="http://schemas.microsoft.com/office/drawing/2014/main" id="{E8C1855B-A86A-4B0D-8C1E-C811BF6C2F46}"/>
                </a:ext>
              </a:extLst>
            </p:cNvPr>
            <p:cNvSpPr/>
            <p:nvPr/>
          </p:nvSpPr>
          <p:spPr>
            <a:xfrm>
              <a:off x="594" y="0"/>
              <a:ext cx="9295765" cy="913130"/>
            </a:xfrm>
            <a:custGeom>
              <a:avLst/>
              <a:gdLst/>
              <a:ahLst/>
              <a:cxnLst/>
              <a:rect l="l" t="t" r="r" b="b"/>
              <a:pathLst>
                <a:path w="9295765" h="913130">
                  <a:moveTo>
                    <a:pt x="8872283" y="0"/>
                  </a:moveTo>
                  <a:lnTo>
                    <a:pt x="0" y="0"/>
                  </a:lnTo>
                  <a:lnTo>
                    <a:pt x="0" y="913066"/>
                  </a:lnTo>
                  <a:lnTo>
                    <a:pt x="9295587" y="913066"/>
                  </a:lnTo>
                  <a:lnTo>
                    <a:pt x="8872283" y="0"/>
                  </a:lnTo>
                  <a:close/>
                </a:path>
              </a:pathLst>
            </a:custGeom>
            <a:solidFill>
              <a:srgbClr val="006E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432C568E-7982-42C1-8D2B-26E962E699BD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1018268" y="1"/>
            <a:ext cx="10841559" cy="91313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pic>
        <p:nvPicPr>
          <p:cNvPr id="19" name="Afbeelding 18">
            <a:extLst>
              <a:ext uri="{FF2B5EF4-FFF2-40B4-BE49-F238E27FC236}">
                <a16:creationId xmlns:a16="http://schemas.microsoft.com/office/drawing/2014/main" id="{F73AE7C8-A571-4427-97AC-32F83618F5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74" y="91800"/>
            <a:ext cx="684914" cy="715063"/>
          </a:xfrm>
          <a:prstGeom prst="rect">
            <a:avLst/>
          </a:prstGeom>
        </p:spPr>
      </p:pic>
      <p:sp>
        <p:nvSpPr>
          <p:cNvPr id="11" name="Tijdelijke aanduiding voor datum 4">
            <a:extLst>
              <a:ext uri="{FF2B5EF4-FFF2-40B4-BE49-F238E27FC236}">
                <a16:creationId xmlns:a16="http://schemas.microsoft.com/office/drawing/2014/main" id="{A83583E0-3A09-4C05-B57A-630CCEE0EBF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51600"/>
            <a:ext cx="2743200" cy="365125"/>
          </a:xfrm>
          <a:prstGeom prst="rect">
            <a:avLst/>
          </a:prstGeom>
        </p:spPr>
        <p:txBody>
          <a:bodyPr/>
          <a:lstStyle/>
          <a:p>
            <a:fld id="{69CAB02E-7B1B-4342-8570-784652AACE8F}" type="datetime1">
              <a:rPr lang="nl-BE" smtClean="0"/>
              <a:t>30/03/2023</a:t>
            </a:fld>
            <a:endParaRPr lang="nl-BE"/>
          </a:p>
        </p:txBody>
      </p:sp>
      <p:sp>
        <p:nvSpPr>
          <p:cNvPr id="12" name="Tijdelijke aanduiding voor voettekst 5">
            <a:extLst>
              <a:ext uri="{FF2B5EF4-FFF2-40B4-BE49-F238E27FC236}">
                <a16:creationId xmlns:a16="http://schemas.microsoft.com/office/drawing/2014/main" id="{BD3B1813-8702-456C-8452-E300D68A8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51600"/>
            <a:ext cx="4572002" cy="365125"/>
          </a:xfrm>
          <a:prstGeom prst="rect">
            <a:avLst/>
          </a:prstGeom>
        </p:spPr>
        <p:txBody>
          <a:bodyPr/>
          <a:lstStyle/>
          <a:p>
            <a:endParaRPr lang="nl-BE" dirty="0"/>
          </a:p>
        </p:txBody>
      </p:sp>
      <p:sp>
        <p:nvSpPr>
          <p:cNvPr id="13" name="Tijdelijke aanduiding voor dianummer 6">
            <a:extLst>
              <a:ext uri="{FF2B5EF4-FFF2-40B4-BE49-F238E27FC236}">
                <a16:creationId xmlns:a16="http://schemas.microsoft.com/office/drawing/2014/main" id="{379F78AD-9975-42B4-AF51-243B4096C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6627" y="6451600"/>
            <a:ext cx="2743200" cy="365126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fld id="{070EF5BD-B27F-47C4-87A9-46667DAA0852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01484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85F5B7A9-10A7-401F-8A0B-587DB95042C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912813"/>
            <a:ext cx="12192000" cy="5945187"/>
          </a:xfrm>
        </p:spPr>
        <p:txBody>
          <a:bodyPr/>
          <a:lstStyle/>
          <a:p>
            <a:endParaRPr lang="nl-BE" dirty="0"/>
          </a:p>
        </p:txBody>
      </p:sp>
      <p:grpSp>
        <p:nvGrpSpPr>
          <p:cNvPr id="20" name="Groep 19">
            <a:extLst>
              <a:ext uri="{FF2B5EF4-FFF2-40B4-BE49-F238E27FC236}">
                <a16:creationId xmlns:a16="http://schemas.microsoft.com/office/drawing/2014/main" id="{2119CFD8-88FC-46A7-9C8C-BA972C2527CA}"/>
              </a:ext>
            </a:extLst>
          </p:cNvPr>
          <p:cNvGrpSpPr/>
          <p:nvPr userDrawn="1"/>
        </p:nvGrpSpPr>
        <p:grpSpPr>
          <a:xfrm>
            <a:off x="594" y="0"/>
            <a:ext cx="12192365" cy="913130"/>
            <a:chOff x="594" y="0"/>
            <a:chExt cx="12192365" cy="913130"/>
          </a:xfrm>
        </p:grpSpPr>
        <p:sp>
          <p:nvSpPr>
            <p:cNvPr id="21" name="object 5">
              <a:extLst>
                <a:ext uri="{FF2B5EF4-FFF2-40B4-BE49-F238E27FC236}">
                  <a16:creationId xmlns:a16="http://schemas.microsoft.com/office/drawing/2014/main" id="{46FF1AA2-CD1F-42FC-9F2F-C10005D3A3E2}"/>
                </a:ext>
              </a:extLst>
            </p:cNvPr>
            <p:cNvSpPr/>
            <p:nvPr/>
          </p:nvSpPr>
          <p:spPr>
            <a:xfrm>
              <a:off x="10668324" y="0"/>
              <a:ext cx="1524635" cy="913130"/>
            </a:xfrm>
            <a:custGeom>
              <a:avLst/>
              <a:gdLst/>
              <a:ahLst/>
              <a:cxnLst/>
              <a:rect l="l" t="t" r="r" b="b"/>
              <a:pathLst>
                <a:path w="1524634" h="913130">
                  <a:moveTo>
                    <a:pt x="1524279" y="0"/>
                  </a:moveTo>
                  <a:lnTo>
                    <a:pt x="0" y="0"/>
                  </a:lnTo>
                  <a:lnTo>
                    <a:pt x="423316" y="913066"/>
                  </a:lnTo>
                  <a:lnTo>
                    <a:pt x="1524279" y="913066"/>
                  </a:lnTo>
                  <a:lnTo>
                    <a:pt x="1524279" y="0"/>
                  </a:lnTo>
                  <a:close/>
                </a:path>
              </a:pathLst>
            </a:custGeom>
            <a:solidFill>
              <a:srgbClr val="5DC8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6">
              <a:extLst>
                <a:ext uri="{FF2B5EF4-FFF2-40B4-BE49-F238E27FC236}">
                  <a16:creationId xmlns:a16="http://schemas.microsoft.com/office/drawing/2014/main" id="{8EFA5424-8C8D-4B74-A6D5-3DF2CCAFD1A4}"/>
                </a:ext>
              </a:extLst>
            </p:cNvPr>
            <p:cNvSpPr/>
            <p:nvPr/>
          </p:nvSpPr>
          <p:spPr>
            <a:xfrm>
              <a:off x="1429664" y="0"/>
              <a:ext cx="9663430" cy="913130"/>
            </a:xfrm>
            <a:custGeom>
              <a:avLst/>
              <a:gdLst/>
              <a:ahLst/>
              <a:cxnLst/>
              <a:rect l="l" t="t" r="r" b="b"/>
              <a:pathLst>
                <a:path w="9663430" h="913130">
                  <a:moveTo>
                    <a:pt x="9239846" y="0"/>
                  </a:moveTo>
                  <a:lnTo>
                    <a:pt x="0" y="0"/>
                  </a:lnTo>
                  <a:lnTo>
                    <a:pt x="0" y="913066"/>
                  </a:lnTo>
                  <a:lnTo>
                    <a:pt x="9663163" y="913066"/>
                  </a:lnTo>
                  <a:lnTo>
                    <a:pt x="9239846" y="0"/>
                  </a:lnTo>
                  <a:close/>
                </a:path>
              </a:pathLst>
            </a:custGeom>
            <a:solidFill>
              <a:srgbClr val="2D9C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7">
              <a:extLst>
                <a:ext uri="{FF2B5EF4-FFF2-40B4-BE49-F238E27FC236}">
                  <a16:creationId xmlns:a16="http://schemas.microsoft.com/office/drawing/2014/main" id="{E8C1855B-A86A-4B0D-8C1E-C811BF6C2F46}"/>
                </a:ext>
              </a:extLst>
            </p:cNvPr>
            <p:cNvSpPr/>
            <p:nvPr/>
          </p:nvSpPr>
          <p:spPr>
            <a:xfrm>
              <a:off x="594" y="0"/>
              <a:ext cx="9295765" cy="913130"/>
            </a:xfrm>
            <a:custGeom>
              <a:avLst/>
              <a:gdLst/>
              <a:ahLst/>
              <a:cxnLst/>
              <a:rect l="l" t="t" r="r" b="b"/>
              <a:pathLst>
                <a:path w="9295765" h="913130">
                  <a:moveTo>
                    <a:pt x="8872283" y="0"/>
                  </a:moveTo>
                  <a:lnTo>
                    <a:pt x="0" y="0"/>
                  </a:lnTo>
                  <a:lnTo>
                    <a:pt x="0" y="913066"/>
                  </a:lnTo>
                  <a:lnTo>
                    <a:pt x="9295587" y="913066"/>
                  </a:lnTo>
                  <a:lnTo>
                    <a:pt x="8872283" y="0"/>
                  </a:lnTo>
                  <a:close/>
                </a:path>
              </a:pathLst>
            </a:custGeom>
            <a:solidFill>
              <a:srgbClr val="006E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432C568E-7982-42C1-8D2B-26E962E699BD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1018268" y="1"/>
            <a:ext cx="10841559" cy="91313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pic>
        <p:nvPicPr>
          <p:cNvPr id="19" name="Afbeelding 18">
            <a:extLst>
              <a:ext uri="{FF2B5EF4-FFF2-40B4-BE49-F238E27FC236}">
                <a16:creationId xmlns:a16="http://schemas.microsoft.com/office/drawing/2014/main" id="{F73AE7C8-A571-4427-97AC-32F83618F5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74" y="91800"/>
            <a:ext cx="684914" cy="715063"/>
          </a:xfrm>
          <a:prstGeom prst="rect">
            <a:avLst/>
          </a:prstGeom>
        </p:spPr>
      </p:pic>
      <p:sp>
        <p:nvSpPr>
          <p:cNvPr id="11" name="Tijdelijke aanduiding voor datum 4">
            <a:extLst>
              <a:ext uri="{FF2B5EF4-FFF2-40B4-BE49-F238E27FC236}">
                <a16:creationId xmlns:a16="http://schemas.microsoft.com/office/drawing/2014/main" id="{A83583E0-3A09-4C05-B57A-630CCEE0EBF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51600"/>
            <a:ext cx="2743200" cy="365125"/>
          </a:xfrm>
          <a:prstGeom prst="rect">
            <a:avLst/>
          </a:prstGeom>
        </p:spPr>
        <p:txBody>
          <a:bodyPr/>
          <a:lstStyle/>
          <a:p>
            <a:fld id="{69CAB02E-7B1B-4342-8570-784652AACE8F}" type="datetime1">
              <a:rPr lang="nl-BE" smtClean="0"/>
              <a:t>30/03/2023</a:t>
            </a:fld>
            <a:endParaRPr lang="nl-BE"/>
          </a:p>
        </p:txBody>
      </p:sp>
      <p:sp>
        <p:nvSpPr>
          <p:cNvPr id="12" name="Tijdelijke aanduiding voor voettekst 5">
            <a:extLst>
              <a:ext uri="{FF2B5EF4-FFF2-40B4-BE49-F238E27FC236}">
                <a16:creationId xmlns:a16="http://schemas.microsoft.com/office/drawing/2014/main" id="{BD3B1813-8702-456C-8452-E300D68A8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51600"/>
            <a:ext cx="4572002" cy="365125"/>
          </a:xfrm>
          <a:prstGeom prst="rect">
            <a:avLst/>
          </a:prstGeom>
        </p:spPr>
        <p:txBody>
          <a:bodyPr/>
          <a:lstStyle/>
          <a:p>
            <a:endParaRPr lang="nl-BE" dirty="0"/>
          </a:p>
        </p:txBody>
      </p:sp>
      <p:sp>
        <p:nvSpPr>
          <p:cNvPr id="13" name="Tijdelijke aanduiding voor dianummer 6">
            <a:extLst>
              <a:ext uri="{FF2B5EF4-FFF2-40B4-BE49-F238E27FC236}">
                <a16:creationId xmlns:a16="http://schemas.microsoft.com/office/drawing/2014/main" id="{379F78AD-9975-42B4-AF51-243B4096C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6627" y="6451600"/>
            <a:ext cx="2743200" cy="365126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fld id="{070EF5BD-B27F-47C4-87A9-46667DAA0852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94BF6CA2-3F1D-429A-A2C9-2EB3150D8E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52480" y="918000"/>
            <a:ext cx="5940000" cy="5940000"/>
          </a:xfrm>
          <a:prstGeom prst="teardrop">
            <a:avLst/>
          </a:prstGeom>
          <a:solidFill>
            <a:srgbClr val="FFFFFF">
              <a:alpha val="85098"/>
            </a:srgbClr>
          </a:solidFill>
        </p:spPr>
        <p:txBody>
          <a:bodyPr anchor="ctr"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907024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85F5B7A9-10A7-401F-8A0B-587DB95042C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912813"/>
            <a:ext cx="12192000" cy="5945187"/>
          </a:xfrm>
        </p:spPr>
        <p:txBody>
          <a:bodyPr/>
          <a:lstStyle/>
          <a:p>
            <a:endParaRPr lang="nl-BE" dirty="0"/>
          </a:p>
        </p:txBody>
      </p:sp>
      <p:grpSp>
        <p:nvGrpSpPr>
          <p:cNvPr id="20" name="Groep 19">
            <a:extLst>
              <a:ext uri="{FF2B5EF4-FFF2-40B4-BE49-F238E27FC236}">
                <a16:creationId xmlns:a16="http://schemas.microsoft.com/office/drawing/2014/main" id="{2119CFD8-88FC-46A7-9C8C-BA972C2527CA}"/>
              </a:ext>
            </a:extLst>
          </p:cNvPr>
          <p:cNvGrpSpPr/>
          <p:nvPr userDrawn="1"/>
        </p:nvGrpSpPr>
        <p:grpSpPr>
          <a:xfrm>
            <a:off x="594" y="0"/>
            <a:ext cx="12192365" cy="913130"/>
            <a:chOff x="594" y="0"/>
            <a:chExt cx="12192365" cy="913130"/>
          </a:xfrm>
        </p:grpSpPr>
        <p:sp>
          <p:nvSpPr>
            <p:cNvPr id="21" name="object 5">
              <a:extLst>
                <a:ext uri="{FF2B5EF4-FFF2-40B4-BE49-F238E27FC236}">
                  <a16:creationId xmlns:a16="http://schemas.microsoft.com/office/drawing/2014/main" id="{46FF1AA2-CD1F-42FC-9F2F-C10005D3A3E2}"/>
                </a:ext>
              </a:extLst>
            </p:cNvPr>
            <p:cNvSpPr/>
            <p:nvPr/>
          </p:nvSpPr>
          <p:spPr>
            <a:xfrm>
              <a:off x="10668324" y="0"/>
              <a:ext cx="1524635" cy="913130"/>
            </a:xfrm>
            <a:custGeom>
              <a:avLst/>
              <a:gdLst/>
              <a:ahLst/>
              <a:cxnLst/>
              <a:rect l="l" t="t" r="r" b="b"/>
              <a:pathLst>
                <a:path w="1524634" h="913130">
                  <a:moveTo>
                    <a:pt x="1524279" y="0"/>
                  </a:moveTo>
                  <a:lnTo>
                    <a:pt x="0" y="0"/>
                  </a:lnTo>
                  <a:lnTo>
                    <a:pt x="423316" y="913066"/>
                  </a:lnTo>
                  <a:lnTo>
                    <a:pt x="1524279" y="913066"/>
                  </a:lnTo>
                  <a:lnTo>
                    <a:pt x="1524279" y="0"/>
                  </a:lnTo>
                  <a:close/>
                </a:path>
              </a:pathLst>
            </a:custGeom>
            <a:solidFill>
              <a:srgbClr val="5DC8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6">
              <a:extLst>
                <a:ext uri="{FF2B5EF4-FFF2-40B4-BE49-F238E27FC236}">
                  <a16:creationId xmlns:a16="http://schemas.microsoft.com/office/drawing/2014/main" id="{8EFA5424-8C8D-4B74-A6D5-3DF2CCAFD1A4}"/>
                </a:ext>
              </a:extLst>
            </p:cNvPr>
            <p:cNvSpPr/>
            <p:nvPr/>
          </p:nvSpPr>
          <p:spPr>
            <a:xfrm>
              <a:off x="1429664" y="0"/>
              <a:ext cx="9663430" cy="913130"/>
            </a:xfrm>
            <a:custGeom>
              <a:avLst/>
              <a:gdLst/>
              <a:ahLst/>
              <a:cxnLst/>
              <a:rect l="l" t="t" r="r" b="b"/>
              <a:pathLst>
                <a:path w="9663430" h="913130">
                  <a:moveTo>
                    <a:pt x="9239846" y="0"/>
                  </a:moveTo>
                  <a:lnTo>
                    <a:pt x="0" y="0"/>
                  </a:lnTo>
                  <a:lnTo>
                    <a:pt x="0" y="913066"/>
                  </a:lnTo>
                  <a:lnTo>
                    <a:pt x="9663163" y="913066"/>
                  </a:lnTo>
                  <a:lnTo>
                    <a:pt x="9239846" y="0"/>
                  </a:lnTo>
                  <a:close/>
                </a:path>
              </a:pathLst>
            </a:custGeom>
            <a:solidFill>
              <a:srgbClr val="2D9C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7">
              <a:extLst>
                <a:ext uri="{FF2B5EF4-FFF2-40B4-BE49-F238E27FC236}">
                  <a16:creationId xmlns:a16="http://schemas.microsoft.com/office/drawing/2014/main" id="{E8C1855B-A86A-4B0D-8C1E-C811BF6C2F46}"/>
                </a:ext>
              </a:extLst>
            </p:cNvPr>
            <p:cNvSpPr/>
            <p:nvPr/>
          </p:nvSpPr>
          <p:spPr>
            <a:xfrm>
              <a:off x="594" y="0"/>
              <a:ext cx="9295765" cy="913130"/>
            </a:xfrm>
            <a:custGeom>
              <a:avLst/>
              <a:gdLst/>
              <a:ahLst/>
              <a:cxnLst/>
              <a:rect l="l" t="t" r="r" b="b"/>
              <a:pathLst>
                <a:path w="9295765" h="913130">
                  <a:moveTo>
                    <a:pt x="8872283" y="0"/>
                  </a:moveTo>
                  <a:lnTo>
                    <a:pt x="0" y="0"/>
                  </a:lnTo>
                  <a:lnTo>
                    <a:pt x="0" y="913066"/>
                  </a:lnTo>
                  <a:lnTo>
                    <a:pt x="9295587" y="913066"/>
                  </a:lnTo>
                  <a:lnTo>
                    <a:pt x="8872283" y="0"/>
                  </a:lnTo>
                  <a:close/>
                </a:path>
              </a:pathLst>
            </a:custGeom>
            <a:solidFill>
              <a:srgbClr val="006E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432C568E-7982-42C1-8D2B-26E962E699BD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1018268" y="1"/>
            <a:ext cx="10841559" cy="91313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pic>
        <p:nvPicPr>
          <p:cNvPr id="19" name="Afbeelding 18">
            <a:extLst>
              <a:ext uri="{FF2B5EF4-FFF2-40B4-BE49-F238E27FC236}">
                <a16:creationId xmlns:a16="http://schemas.microsoft.com/office/drawing/2014/main" id="{F73AE7C8-A571-4427-97AC-32F83618F5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74" y="91800"/>
            <a:ext cx="684914" cy="715063"/>
          </a:xfrm>
          <a:prstGeom prst="rect">
            <a:avLst/>
          </a:prstGeom>
        </p:spPr>
      </p:pic>
      <p:sp>
        <p:nvSpPr>
          <p:cNvPr id="11" name="Tijdelijke aanduiding voor datum 4">
            <a:extLst>
              <a:ext uri="{FF2B5EF4-FFF2-40B4-BE49-F238E27FC236}">
                <a16:creationId xmlns:a16="http://schemas.microsoft.com/office/drawing/2014/main" id="{A83583E0-3A09-4C05-B57A-630CCEE0EBF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51600"/>
            <a:ext cx="2743200" cy="365125"/>
          </a:xfrm>
          <a:prstGeom prst="rect">
            <a:avLst/>
          </a:prstGeom>
        </p:spPr>
        <p:txBody>
          <a:bodyPr/>
          <a:lstStyle/>
          <a:p>
            <a:fld id="{69CAB02E-7B1B-4342-8570-784652AACE8F}" type="datetime1">
              <a:rPr lang="nl-BE" smtClean="0"/>
              <a:t>30/03/2023</a:t>
            </a:fld>
            <a:endParaRPr lang="nl-BE"/>
          </a:p>
        </p:txBody>
      </p:sp>
      <p:sp>
        <p:nvSpPr>
          <p:cNvPr id="12" name="Tijdelijke aanduiding voor voettekst 5">
            <a:extLst>
              <a:ext uri="{FF2B5EF4-FFF2-40B4-BE49-F238E27FC236}">
                <a16:creationId xmlns:a16="http://schemas.microsoft.com/office/drawing/2014/main" id="{BD3B1813-8702-456C-8452-E300D68A8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51600"/>
            <a:ext cx="4572002" cy="365125"/>
          </a:xfrm>
          <a:prstGeom prst="rect">
            <a:avLst/>
          </a:prstGeom>
        </p:spPr>
        <p:txBody>
          <a:bodyPr/>
          <a:lstStyle/>
          <a:p>
            <a:endParaRPr lang="nl-BE" dirty="0"/>
          </a:p>
        </p:txBody>
      </p:sp>
      <p:sp>
        <p:nvSpPr>
          <p:cNvPr id="13" name="Tijdelijke aanduiding voor dianummer 6">
            <a:extLst>
              <a:ext uri="{FF2B5EF4-FFF2-40B4-BE49-F238E27FC236}">
                <a16:creationId xmlns:a16="http://schemas.microsoft.com/office/drawing/2014/main" id="{379F78AD-9975-42B4-AF51-243B4096C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6627" y="6451600"/>
            <a:ext cx="2743200" cy="365126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fld id="{070EF5BD-B27F-47C4-87A9-46667DAA0852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94BF6CA2-3F1D-429A-A2C9-2EB3150D8E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 flipH="1">
            <a:off x="-959" y="918000"/>
            <a:ext cx="5940000" cy="5940000"/>
          </a:xfrm>
          <a:prstGeom prst="teardrop">
            <a:avLst/>
          </a:prstGeom>
          <a:solidFill>
            <a:srgbClr val="FFFFFF">
              <a:alpha val="85098"/>
            </a:srgbClr>
          </a:solidFill>
        </p:spPr>
        <p:txBody>
          <a:bodyPr anchor="ctr"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110561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A72ED3-E001-4D9A-B446-5E6471901B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150441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351D590-72EA-4783-A9BC-025C7E2572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030166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99E7A738-FAC9-4BD0-A13D-245B4677F896}"/>
              </a:ext>
            </a:extLst>
          </p:cNvPr>
          <p:cNvPicPr>
            <a:picLocks/>
          </p:cNvPicPr>
          <p:nvPr userDrawn="1"/>
        </p:nvPicPr>
        <p:blipFill rotWithShape="1">
          <a:blip r:embed="rId2"/>
          <a:srcRect t="-531" b="50000"/>
          <a:stretch/>
        </p:blipFill>
        <p:spPr>
          <a:xfrm>
            <a:off x="0" y="6399021"/>
            <a:ext cx="12192000" cy="458978"/>
          </a:xfrm>
          <a:prstGeom prst="rect">
            <a:avLst/>
          </a:prstGeom>
        </p:spPr>
      </p:pic>
      <p:sp>
        <p:nvSpPr>
          <p:cNvPr id="16" name="Tijdelijke aanduiding voor datum 4">
            <a:extLst>
              <a:ext uri="{FF2B5EF4-FFF2-40B4-BE49-F238E27FC236}">
                <a16:creationId xmlns:a16="http://schemas.microsoft.com/office/drawing/2014/main" id="{FCC37166-ACC7-4ADE-ADC3-6E1AC25023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51600"/>
            <a:ext cx="2743200" cy="365125"/>
          </a:xfrm>
          <a:prstGeom prst="rect">
            <a:avLst/>
          </a:prstGeom>
        </p:spPr>
        <p:txBody>
          <a:bodyPr/>
          <a:lstStyle/>
          <a:p>
            <a:fld id="{69CAB02E-7B1B-4342-8570-784652AACE8F}" type="datetime1">
              <a:rPr lang="nl-BE" smtClean="0"/>
              <a:t>30/03/2023</a:t>
            </a:fld>
            <a:endParaRPr lang="nl-BE"/>
          </a:p>
        </p:txBody>
      </p:sp>
      <p:sp>
        <p:nvSpPr>
          <p:cNvPr id="17" name="Tijdelijke aanduiding voor voettekst 5">
            <a:extLst>
              <a:ext uri="{FF2B5EF4-FFF2-40B4-BE49-F238E27FC236}">
                <a16:creationId xmlns:a16="http://schemas.microsoft.com/office/drawing/2014/main" id="{A35A2001-016E-48FC-89C9-A5FF4CDE3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51600"/>
            <a:ext cx="4572002" cy="365125"/>
          </a:xfrm>
          <a:prstGeom prst="rect">
            <a:avLst/>
          </a:prstGeom>
        </p:spPr>
        <p:txBody>
          <a:bodyPr/>
          <a:lstStyle/>
          <a:p>
            <a:endParaRPr lang="nl-BE" dirty="0"/>
          </a:p>
        </p:txBody>
      </p:sp>
      <p:sp>
        <p:nvSpPr>
          <p:cNvPr id="18" name="Tijdelijke aanduiding voor dianummer 6">
            <a:extLst>
              <a:ext uri="{FF2B5EF4-FFF2-40B4-BE49-F238E27FC236}">
                <a16:creationId xmlns:a16="http://schemas.microsoft.com/office/drawing/2014/main" id="{EDE9FBE4-75F4-4A64-82F8-02C9BCEA56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6627" y="6451600"/>
            <a:ext cx="2743200" cy="365126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fld id="{070EF5BD-B27F-47C4-87A9-46667DAA0852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6014887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ep 15">
            <a:extLst>
              <a:ext uri="{FF2B5EF4-FFF2-40B4-BE49-F238E27FC236}">
                <a16:creationId xmlns:a16="http://schemas.microsoft.com/office/drawing/2014/main" id="{62159C4D-4F93-4AE0-94CA-A2AF79C1B8A5}"/>
              </a:ext>
            </a:extLst>
          </p:cNvPr>
          <p:cNvGrpSpPr/>
          <p:nvPr userDrawn="1"/>
        </p:nvGrpSpPr>
        <p:grpSpPr>
          <a:xfrm>
            <a:off x="594" y="0"/>
            <a:ext cx="12192365" cy="913130"/>
            <a:chOff x="594" y="0"/>
            <a:chExt cx="12192365" cy="913130"/>
          </a:xfrm>
        </p:grpSpPr>
        <p:sp>
          <p:nvSpPr>
            <p:cNvPr id="17" name="object 5">
              <a:extLst>
                <a:ext uri="{FF2B5EF4-FFF2-40B4-BE49-F238E27FC236}">
                  <a16:creationId xmlns:a16="http://schemas.microsoft.com/office/drawing/2014/main" id="{D47FB100-5484-4EB5-867E-DFF02C959432}"/>
                </a:ext>
              </a:extLst>
            </p:cNvPr>
            <p:cNvSpPr/>
            <p:nvPr/>
          </p:nvSpPr>
          <p:spPr>
            <a:xfrm>
              <a:off x="10668324" y="0"/>
              <a:ext cx="1524635" cy="913130"/>
            </a:xfrm>
            <a:custGeom>
              <a:avLst/>
              <a:gdLst/>
              <a:ahLst/>
              <a:cxnLst/>
              <a:rect l="l" t="t" r="r" b="b"/>
              <a:pathLst>
                <a:path w="1524634" h="913130">
                  <a:moveTo>
                    <a:pt x="1524279" y="0"/>
                  </a:moveTo>
                  <a:lnTo>
                    <a:pt x="0" y="0"/>
                  </a:lnTo>
                  <a:lnTo>
                    <a:pt x="423316" y="913066"/>
                  </a:lnTo>
                  <a:lnTo>
                    <a:pt x="1524279" y="913066"/>
                  </a:lnTo>
                  <a:lnTo>
                    <a:pt x="1524279" y="0"/>
                  </a:lnTo>
                  <a:close/>
                </a:path>
              </a:pathLst>
            </a:custGeom>
            <a:solidFill>
              <a:srgbClr val="5DC8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6">
              <a:extLst>
                <a:ext uri="{FF2B5EF4-FFF2-40B4-BE49-F238E27FC236}">
                  <a16:creationId xmlns:a16="http://schemas.microsoft.com/office/drawing/2014/main" id="{DB8FFC05-3DB3-4092-9E68-E0F170CD1588}"/>
                </a:ext>
              </a:extLst>
            </p:cNvPr>
            <p:cNvSpPr/>
            <p:nvPr/>
          </p:nvSpPr>
          <p:spPr>
            <a:xfrm>
              <a:off x="1429664" y="0"/>
              <a:ext cx="9663430" cy="913130"/>
            </a:xfrm>
            <a:custGeom>
              <a:avLst/>
              <a:gdLst/>
              <a:ahLst/>
              <a:cxnLst/>
              <a:rect l="l" t="t" r="r" b="b"/>
              <a:pathLst>
                <a:path w="9663430" h="913130">
                  <a:moveTo>
                    <a:pt x="9239846" y="0"/>
                  </a:moveTo>
                  <a:lnTo>
                    <a:pt x="0" y="0"/>
                  </a:lnTo>
                  <a:lnTo>
                    <a:pt x="0" y="913066"/>
                  </a:lnTo>
                  <a:lnTo>
                    <a:pt x="9663163" y="913066"/>
                  </a:lnTo>
                  <a:lnTo>
                    <a:pt x="9239846" y="0"/>
                  </a:lnTo>
                  <a:close/>
                </a:path>
              </a:pathLst>
            </a:custGeom>
            <a:solidFill>
              <a:srgbClr val="2D9C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7">
              <a:extLst>
                <a:ext uri="{FF2B5EF4-FFF2-40B4-BE49-F238E27FC236}">
                  <a16:creationId xmlns:a16="http://schemas.microsoft.com/office/drawing/2014/main" id="{55F84D1E-EC05-493C-B6A2-1E094CC06BE8}"/>
                </a:ext>
              </a:extLst>
            </p:cNvPr>
            <p:cNvSpPr/>
            <p:nvPr/>
          </p:nvSpPr>
          <p:spPr>
            <a:xfrm>
              <a:off x="594" y="0"/>
              <a:ext cx="9295765" cy="913130"/>
            </a:xfrm>
            <a:custGeom>
              <a:avLst/>
              <a:gdLst/>
              <a:ahLst/>
              <a:cxnLst/>
              <a:rect l="l" t="t" r="r" b="b"/>
              <a:pathLst>
                <a:path w="9295765" h="913130">
                  <a:moveTo>
                    <a:pt x="8872283" y="0"/>
                  </a:moveTo>
                  <a:lnTo>
                    <a:pt x="0" y="0"/>
                  </a:lnTo>
                  <a:lnTo>
                    <a:pt x="0" y="913066"/>
                  </a:lnTo>
                  <a:lnTo>
                    <a:pt x="9295587" y="913066"/>
                  </a:lnTo>
                  <a:lnTo>
                    <a:pt x="8872283" y="0"/>
                  </a:lnTo>
                  <a:close/>
                </a:path>
              </a:pathLst>
            </a:custGeom>
            <a:solidFill>
              <a:srgbClr val="006E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0" name="Afbeelding 19">
            <a:extLst>
              <a:ext uri="{FF2B5EF4-FFF2-40B4-BE49-F238E27FC236}">
                <a16:creationId xmlns:a16="http://schemas.microsoft.com/office/drawing/2014/main" id="{C6A515DE-583C-4E56-A58A-28AFB46C89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74" y="91800"/>
            <a:ext cx="684914" cy="715063"/>
          </a:xfrm>
          <a:prstGeom prst="rect">
            <a:avLst/>
          </a:prstGeom>
        </p:spPr>
      </p:pic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A080CD8-99AD-4208-88CA-89E4AEE3A5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2173" y="1253331"/>
            <a:ext cx="5687627" cy="4801240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2941DDD7-4792-4433-A96A-1F9675C68E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253330"/>
            <a:ext cx="5687627" cy="4801239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15" name="Titel 1">
            <a:extLst>
              <a:ext uri="{FF2B5EF4-FFF2-40B4-BE49-F238E27FC236}">
                <a16:creationId xmlns:a16="http://schemas.microsoft.com/office/drawing/2014/main" id="{5B35D37D-2517-4BB1-AE67-66577CB45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8268" y="1"/>
            <a:ext cx="10841557" cy="91313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pic>
        <p:nvPicPr>
          <p:cNvPr id="25" name="Afbeelding 24">
            <a:extLst>
              <a:ext uri="{FF2B5EF4-FFF2-40B4-BE49-F238E27FC236}">
                <a16:creationId xmlns:a16="http://schemas.microsoft.com/office/drawing/2014/main" id="{EFE55C61-6313-4411-BEC4-CDD2BF51685E}"/>
              </a:ext>
            </a:extLst>
          </p:cNvPr>
          <p:cNvPicPr>
            <a:picLocks/>
          </p:cNvPicPr>
          <p:nvPr userDrawn="1"/>
        </p:nvPicPr>
        <p:blipFill rotWithShape="1">
          <a:blip r:embed="rId3"/>
          <a:srcRect t="-531" b="50000"/>
          <a:stretch/>
        </p:blipFill>
        <p:spPr>
          <a:xfrm>
            <a:off x="0" y="6399021"/>
            <a:ext cx="12192000" cy="458978"/>
          </a:xfrm>
          <a:prstGeom prst="rect">
            <a:avLst/>
          </a:prstGeom>
        </p:spPr>
      </p:pic>
      <p:sp>
        <p:nvSpPr>
          <p:cNvPr id="26" name="Tijdelijke aanduiding voor datum 4">
            <a:extLst>
              <a:ext uri="{FF2B5EF4-FFF2-40B4-BE49-F238E27FC236}">
                <a16:creationId xmlns:a16="http://schemas.microsoft.com/office/drawing/2014/main" id="{376FD365-F26B-4A94-B42F-6B107E21CC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51600"/>
            <a:ext cx="2743200" cy="365125"/>
          </a:xfrm>
          <a:prstGeom prst="rect">
            <a:avLst/>
          </a:prstGeom>
        </p:spPr>
        <p:txBody>
          <a:bodyPr/>
          <a:lstStyle/>
          <a:p>
            <a:fld id="{69CAB02E-7B1B-4342-8570-784652AACE8F}" type="datetime1">
              <a:rPr lang="nl-BE" smtClean="0"/>
              <a:t>30/03/2023</a:t>
            </a:fld>
            <a:endParaRPr lang="nl-BE"/>
          </a:p>
        </p:txBody>
      </p:sp>
      <p:sp>
        <p:nvSpPr>
          <p:cNvPr id="27" name="Tijdelijke aanduiding voor voettekst 5">
            <a:extLst>
              <a:ext uri="{FF2B5EF4-FFF2-40B4-BE49-F238E27FC236}">
                <a16:creationId xmlns:a16="http://schemas.microsoft.com/office/drawing/2014/main" id="{B1893D3D-9165-4312-9D23-C73C4F69AB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51600"/>
            <a:ext cx="4572002" cy="365125"/>
          </a:xfrm>
          <a:prstGeom prst="rect">
            <a:avLst/>
          </a:prstGeom>
        </p:spPr>
        <p:txBody>
          <a:bodyPr/>
          <a:lstStyle/>
          <a:p>
            <a:endParaRPr lang="nl-BE" dirty="0"/>
          </a:p>
        </p:txBody>
      </p:sp>
      <p:sp>
        <p:nvSpPr>
          <p:cNvPr id="28" name="Tijdelijke aanduiding voor dianummer 6">
            <a:extLst>
              <a:ext uri="{FF2B5EF4-FFF2-40B4-BE49-F238E27FC236}">
                <a16:creationId xmlns:a16="http://schemas.microsoft.com/office/drawing/2014/main" id="{46F0E95D-503C-4F46-8FD4-E8750F67F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6627" y="6451600"/>
            <a:ext cx="2743200" cy="365126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fld id="{070EF5BD-B27F-47C4-87A9-46667DAA0852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106224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ep 15">
            <a:extLst>
              <a:ext uri="{FF2B5EF4-FFF2-40B4-BE49-F238E27FC236}">
                <a16:creationId xmlns:a16="http://schemas.microsoft.com/office/drawing/2014/main" id="{62159C4D-4F93-4AE0-94CA-A2AF79C1B8A5}"/>
              </a:ext>
            </a:extLst>
          </p:cNvPr>
          <p:cNvGrpSpPr/>
          <p:nvPr userDrawn="1"/>
        </p:nvGrpSpPr>
        <p:grpSpPr>
          <a:xfrm>
            <a:off x="594" y="0"/>
            <a:ext cx="12192365" cy="913130"/>
            <a:chOff x="594" y="0"/>
            <a:chExt cx="12192365" cy="913130"/>
          </a:xfrm>
        </p:grpSpPr>
        <p:sp>
          <p:nvSpPr>
            <p:cNvPr id="17" name="object 5">
              <a:extLst>
                <a:ext uri="{FF2B5EF4-FFF2-40B4-BE49-F238E27FC236}">
                  <a16:creationId xmlns:a16="http://schemas.microsoft.com/office/drawing/2014/main" id="{D47FB100-5484-4EB5-867E-DFF02C959432}"/>
                </a:ext>
              </a:extLst>
            </p:cNvPr>
            <p:cNvSpPr/>
            <p:nvPr/>
          </p:nvSpPr>
          <p:spPr>
            <a:xfrm>
              <a:off x="10668324" y="0"/>
              <a:ext cx="1524635" cy="913130"/>
            </a:xfrm>
            <a:custGeom>
              <a:avLst/>
              <a:gdLst/>
              <a:ahLst/>
              <a:cxnLst/>
              <a:rect l="l" t="t" r="r" b="b"/>
              <a:pathLst>
                <a:path w="1524634" h="913130">
                  <a:moveTo>
                    <a:pt x="1524279" y="0"/>
                  </a:moveTo>
                  <a:lnTo>
                    <a:pt x="0" y="0"/>
                  </a:lnTo>
                  <a:lnTo>
                    <a:pt x="423316" y="913066"/>
                  </a:lnTo>
                  <a:lnTo>
                    <a:pt x="1524279" y="913066"/>
                  </a:lnTo>
                  <a:lnTo>
                    <a:pt x="1524279" y="0"/>
                  </a:lnTo>
                  <a:close/>
                </a:path>
              </a:pathLst>
            </a:custGeom>
            <a:solidFill>
              <a:srgbClr val="5DC8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6">
              <a:extLst>
                <a:ext uri="{FF2B5EF4-FFF2-40B4-BE49-F238E27FC236}">
                  <a16:creationId xmlns:a16="http://schemas.microsoft.com/office/drawing/2014/main" id="{DB8FFC05-3DB3-4092-9E68-E0F170CD1588}"/>
                </a:ext>
              </a:extLst>
            </p:cNvPr>
            <p:cNvSpPr/>
            <p:nvPr/>
          </p:nvSpPr>
          <p:spPr>
            <a:xfrm>
              <a:off x="1429664" y="0"/>
              <a:ext cx="9663430" cy="913130"/>
            </a:xfrm>
            <a:custGeom>
              <a:avLst/>
              <a:gdLst/>
              <a:ahLst/>
              <a:cxnLst/>
              <a:rect l="l" t="t" r="r" b="b"/>
              <a:pathLst>
                <a:path w="9663430" h="913130">
                  <a:moveTo>
                    <a:pt x="9239846" y="0"/>
                  </a:moveTo>
                  <a:lnTo>
                    <a:pt x="0" y="0"/>
                  </a:lnTo>
                  <a:lnTo>
                    <a:pt x="0" y="913066"/>
                  </a:lnTo>
                  <a:lnTo>
                    <a:pt x="9663163" y="913066"/>
                  </a:lnTo>
                  <a:lnTo>
                    <a:pt x="9239846" y="0"/>
                  </a:lnTo>
                  <a:close/>
                </a:path>
              </a:pathLst>
            </a:custGeom>
            <a:solidFill>
              <a:srgbClr val="2D9C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7">
              <a:extLst>
                <a:ext uri="{FF2B5EF4-FFF2-40B4-BE49-F238E27FC236}">
                  <a16:creationId xmlns:a16="http://schemas.microsoft.com/office/drawing/2014/main" id="{55F84D1E-EC05-493C-B6A2-1E094CC06BE8}"/>
                </a:ext>
              </a:extLst>
            </p:cNvPr>
            <p:cNvSpPr/>
            <p:nvPr/>
          </p:nvSpPr>
          <p:spPr>
            <a:xfrm>
              <a:off x="594" y="0"/>
              <a:ext cx="9295765" cy="913130"/>
            </a:xfrm>
            <a:custGeom>
              <a:avLst/>
              <a:gdLst/>
              <a:ahLst/>
              <a:cxnLst/>
              <a:rect l="l" t="t" r="r" b="b"/>
              <a:pathLst>
                <a:path w="9295765" h="913130">
                  <a:moveTo>
                    <a:pt x="8872283" y="0"/>
                  </a:moveTo>
                  <a:lnTo>
                    <a:pt x="0" y="0"/>
                  </a:lnTo>
                  <a:lnTo>
                    <a:pt x="0" y="913066"/>
                  </a:lnTo>
                  <a:lnTo>
                    <a:pt x="9295587" y="913066"/>
                  </a:lnTo>
                  <a:lnTo>
                    <a:pt x="8872283" y="0"/>
                  </a:lnTo>
                  <a:close/>
                </a:path>
              </a:pathLst>
            </a:custGeom>
            <a:solidFill>
              <a:srgbClr val="006E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0" name="Afbeelding 19">
            <a:extLst>
              <a:ext uri="{FF2B5EF4-FFF2-40B4-BE49-F238E27FC236}">
                <a16:creationId xmlns:a16="http://schemas.microsoft.com/office/drawing/2014/main" id="{C6A515DE-583C-4E56-A58A-28AFB46C89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74" y="91800"/>
            <a:ext cx="684914" cy="715063"/>
          </a:xfrm>
          <a:prstGeom prst="rect">
            <a:avLst/>
          </a:prstGeom>
        </p:spPr>
      </p:pic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A080CD8-99AD-4208-88CA-89E4AEE3A5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2173" y="1253331"/>
            <a:ext cx="5687627" cy="48012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2941DDD7-4792-4433-A96A-1F9675C68E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253330"/>
            <a:ext cx="5687627" cy="4801239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15" name="Titel 1">
            <a:extLst>
              <a:ext uri="{FF2B5EF4-FFF2-40B4-BE49-F238E27FC236}">
                <a16:creationId xmlns:a16="http://schemas.microsoft.com/office/drawing/2014/main" id="{5B35D37D-2517-4BB1-AE67-66577CB45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8268" y="1"/>
            <a:ext cx="10841557" cy="91313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26" name="Tijdelijke aanduiding voor datum 4">
            <a:extLst>
              <a:ext uri="{FF2B5EF4-FFF2-40B4-BE49-F238E27FC236}">
                <a16:creationId xmlns:a16="http://schemas.microsoft.com/office/drawing/2014/main" id="{376FD365-F26B-4A94-B42F-6B107E21CC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51600"/>
            <a:ext cx="2743200" cy="365125"/>
          </a:xfrm>
          <a:prstGeom prst="rect">
            <a:avLst/>
          </a:prstGeom>
        </p:spPr>
        <p:txBody>
          <a:bodyPr/>
          <a:lstStyle/>
          <a:p>
            <a:fld id="{69CAB02E-7B1B-4342-8570-784652AACE8F}" type="datetime1">
              <a:rPr lang="nl-BE" smtClean="0"/>
              <a:t>30/03/2023</a:t>
            </a:fld>
            <a:endParaRPr lang="nl-BE"/>
          </a:p>
        </p:txBody>
      </p:sp>
      <p:sp>
        <p:nvSpPr>
          <p:cNvPr id="27" name="Tijdelijke aanduiding voor voettekst 5">
            <a:extLst>
              <a:ext uri="{FF2B5EF4-FFF2-40B4-BE49-F238E27FC236}">
                <a16:creationId xmlns:a16="http://schemas.microsoft.com/office/drawing/2014/main" id="{B1893D3D-9165-4312-9D23-C73C4F69AB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51600"/>
            <a:ext cx="4572002" cy="365125"/>
          </a:xfrm>
          <a:prstGeom prst="rect">
            <a:avLst/>
          </a:prstGeom>
        </p:spPr>
        <p:txBody>
          <a:bodyPr/>
          <a:lstStyle/>
          <a:p>
            <a:endParaRPr lang="nl-BE" dirty="0"/>
          </a:p>
        </p:txBody>
      </p:sp>
      <p:sp>
        <p:nvSpPr>
          <p:cNvPr id="28" name="Tijdelijke aanduiding voor dianummer 6">
            <a:extLst>
              <a:ext uri="{FF2B5EF4-FFF2-40B4-BE49-F238E27FC236}">
                <a16:creationId xmlns:a16="http://schemas.microsoft.com/office/drawing/2014/main" id="{46F0E95D-503C-4F46-8FD4-E8750F67F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6627" y="6451600"/>
            <a:ext cx="2743200" cy="365126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fld id="{070EF5BD-B27F-47C4-87A9-46667DAA0852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8891981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ep 15">
            <a:extLst>
              <a:ext uri="{FF2B5EF4-FFF2-40B4-BE49-F238E27FC236}">
                <a16:creationId xmlns:a16="http://schemas.microsoft.com/office/drawing/2014/main" id="{62159C4D-4F93-4AE0-94CA-A2AF79C1B8A5}"/>
              </a:ext>
            </a:extLst>
          </p:cNvPr>
          <p:cNvGrpSpPr/>
          <p:nvPr userDrawn="1"/>
        </p:nvGrpSpPr>
        <p:grpSpPr>
          <a:xfrm>
            <a:off x="594" y="0"/>
            <a:ext cx="12192365" cy="913130"/>
            <a:chOff x="594" y="0"/>
            <a:chExt cx="12192365" cy="913130"/>
          </a:xfrm>
        </p:grpSpPr>
        <p:sp>
          <p:nvSpPr>
            <p:cNvPr id="17" name="object 5">
              <a:extLst>
                <a:ext uri="{FF2B5EF4-FFF2-40B4-BE49-F238E27FC236}">
                  <a16:creationId xmlns:a16="http://schemas.microsoft.com/office/drawing/2014/main" id="{D47FB100-5484-4EB5-867E-DFF02C959432}"/>
                </a:ext>
              </a:extLst>
            </p:cNvPr>
            <p:cNvSpPr/>
            <p:nvPr/>
          </p:nvSpPr>
          <p:spPr>
            <a:xfrm>
              <a:off x="10668324" y="0"/>
              <a:ext cx="1524635" cy="913130"/>
            </a:xfrm>
            <a:custGeom>
              <a:avLst/>
              <a:gdLst/>
              <a:ahLst/>
              <a:cxnLst/>
              <a:rect l="l" t="t" r="r" b="b"/>
              <a:pathLst>
                <a:path w="1524634" h="913130">
                  <a:moveTo>
                    <a:pt x="1524279" y="0"/>
                  </a:moveTo>
                  <a:lnTo>
                    <a:pt x="0" y="0"/>
                  </a:lnTo>
                  <a:lnTo>
                    <a:pt x="423316" y="913066"/>
                  </a:lnTo>
                  <a:lnTo>
                    <a:pt x="1524279" y="913066"/>
                  </a:lnTo>
                  <a:lnTo>
                    <a:pt x="1524279" y="0"/>
                  </a:lnTo>
                  <a:close/>
                </a:path>
              </a:pathLst>
            </a:custGeom>
            <a:solidFill>
              <a:srgbClr val="5DC8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6">
              <a:extLst>
                <a:ext uri="{FF2B5EF4-FFF2-40B4-BE49-F238E27FC236}">
                  <a16:creationId xmlns:a16="http://schemas.microsoft.com/office/drawing/2014/main" id="{DB8FFC05-3DB3-4092-9E68-E0F170CD1588}"/>
                </a:ext>
              </a:extLst>
            </p:cNvPr>
            <p:cNvSpPr/>
            <p:nvPr/>
          </p:nvSpPr>
          <p:spPr>
            <a:xfrm>
              <a:off x="1429664" y="0"/>
              <a:ext cx="9663430" cy="913130"/>
            </a:xfrm>
            <a:custGeom>
              <a:avLst/>
              <a:gdLst/>
              <a:ahLst/>
              <a:cxnLst/>
              <a:rect l="l" t="t" r="r" b="b"/>
              <a:pathLst>
                <a:path w="9663430" h="913130">
                  <a:moveTo>
                    <a:pt x="9239846" y="0"/>
                  </a:moveTo>
                  <a:lnTo>
                    <a:pt x="0" y="0"/>
                  </a:lnTo>
                  <a:lnTo>
                    <a:pt x="0" y="913066"/>
                  </a:lnTo>
                  <a:lnTo>
                    <a:pt x="9663163" y="913066"/>
                  </a:lnTo>
                  <a:lnTo>
                    <a:pt x="9239846" y="0"/>
                  </a:lnTo>
                  <a:close/>
                </a:path>
              </a:pathLst>
            </a:custGeom>
            <a:solidFill>
              <a:srgbClr val="2D9C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7">
              <a:extLst>
                <a:ext uri="{FF2B5EF4-FFF2-40B4-BE49-F238E27FC236}">
                  <a16:creationId xmlns:a16="http://schemas.microsoft.com/office/drawing/2014/main" id="{55F84D1E-EC05-493C-B6A2-1E094CC06BE8}"/>
                </a:ext>
              </a:extLst>
            </p:cNvPr>
            <p:cNvSpPr/>
            <p:nvPr/>
          </p:nvSpPr>
          <p:spPr>
            <a:xfrm>
              <a:off x="594" y="0"/>
              <a:ext cx="9295765" cy="913130"/>
            </a:xfrm>
            <a:custGeom>
              <a:avLst/>
              <a:gdLst/>
              <a:ahLst/>
              <a:cxnLst/>
              <a:rect l="l" t="t" r="r" b="b"/>
              <a:pathLst>
                <a:path w="9295765" h="913130">
                  <a:moveTo>
                    <a:pt x="8872283" y="0"/>
                  </a:moveTo>
                  <a:lnTo>
                    <a:pt x="0" y="0"/>
                  </a:lnTo>
                  <a:lnTo>
                    <a:pt x="0" y="913066"/>
                  </a:lnTo>
                  <a:lnTo>
                    <a:pt x="9295587" y="913066"/>
                  </a:lnTo>
                  <a:lnTo>
                    <a:pt x="8872283" y="0"/>
                  </a:lnTo>
                  <a:close/>
                </a:path>
              </a:pathLst>
            </a:custGeom>
            <a:solidFill>
              <a:srgbClr val="006E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0" name="Afbeelding 19">
            <a:extLst>
              <a:ext uri="{FF2B5EF4-FFF2-40B4-BE49-F238E27FC236}">
                <a16:creationId xmlns:a16="http://schemas.microsoft.com/office/drawing/2014/main" id="{C6A515DE-583C-4E56-A58A-28AFB46C89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74" y="91800"/>
            <a:ext cx="684914" cy="715063"/>
          </a:xfrm>
          <a:prstGeom prst="rect">
            <a:avLst/>
          </a:prstGeom>
        </p:spPr>
      </p:pic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A080CD8-99AD-4208-88CA-89E4AEE3A5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2173" y="1253331"/>
            <a:ext cx="5038817" cy="4863384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15" name="Titel 1">
            <a:extLst>
              <a:ext uri="{FF2B5EF4-FFF2-40B4-BE49-F238E27FC236}">
                <a16:creationId xmlns:a16="http://schemas.microsoft.com/office/drawing/2014/main" id="{5B35D37D-2517-4BB1-AE67-66577CB45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8268" y="1"/>
            <a:ext cx="10841559" cy="91313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26" name="Tijdelijke aanduiding voor datum 4">
            <a:extLst>
              <a:ext uri="{FF2B5EF4-FFF2-40B4-BE49-F238E27FC236}">
                <a16:creationId xmlns:a16="http://schemas.microsoft.com/office/drawing/2014/main" id="{376FD365-F26B-4A94-B42F-6B107E21CC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51600"/>
            <a:ext cx="2743200" cy="365125"/>
          </a:xfrm>
          <a:prstGeom prst="rect">
            <a:avLst/>
          </a:prstGeom>
        </p:spPr>
        <p:txBody>
          <a:bodyPr/>
          <a:lstStyle/>
          <a:p>
            <a:fld id="{69CAB02E-7B1B-4342-8570-784652AACE8F}" type="datetime1">
              <a:rPr lang="nl-BE" smtClean="0"/>
              <a:t>30/03/2023</a:t>
            </a:fld>
            <a:endParaRPr lang="nl-BE"/>
          </a:p>
        </p:txBody>
      </p:sp>
      <p:sp>
        <p:nvSpPr>
          <p:cNvPr id="27" name="Tijdelijke aanduiding voor voettekst 5">
            <a:extLst>
              <a:ext uri="{FF2B5EF4-FFF2-40B4-BE49-F238E27FC236}">
                <a16:creationId xmlns:a16="http://schemas.microsoft.com/office/drawing/2014/main" id="{B1893D3D-9165-4312-9D23-C73C4F69AB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51600"/>
            <a:ext cx="4572002" cy="365125"/>
          </a:xfrm>
          <a:prstGeom prst="rect">
            <a:avLst/>
          </a:prstGeom>
        </p:spPr>
        <p:txBody>
          <a:bodyPr/>
          <a:lstStyle/>
          <a:p>
            <a:endParaRPr lang="nl-BE" dirty="0"/>
          </a:p>
        </p:txBody>
      </p:sp>
      <p:sp>
        <p:nvSpPr>
          <p:cNvPr id="28" name="Tijdelijke aanduiding voor dianummer 6">
            <a:extLst>
              <a:ext uri="{FF2B5EF4-FFF2-40B4-BE49-F238E27FC236}">
                <a16:creationId xmlns:a16="http://schemas.microsoft.com/office/drawing/2014/main" id="{46F0E95D-503C-4F46-8FD4-E8750F67F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6627" y="6451600"/>
            <a:ext cx="2743200" cy="365126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fld id="{070EF5BD-B27F-47C4-87A9-46667DAA0852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5" name="Tijdelijke aanduiding voor afbeelding 4">
            <a:extLst>
              <a:ext uri="{FF2B5EF4-FFF2-40B4-BE49-F238E27FC236}">
                <a16:creationId xmlns:a16="http://schemas.microsoft.com/office/drawing/2014/main" id="{A8DEB26B-E79F-4451-98DC-0C9F2747D4B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12000" y="913130"/>
            <a:ext cx="6480000" cy="6480000"/>
          </a:xfrm>
          <a:prstGeom prst="teardrop">
            <a:avLst/>
          </a:prstGeom>
        </p:spPr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788825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ep 15">
            <a:extLst>
              <a:ext uri="{FF2B5EF4-FFF2-40B4-BE49-F238E27FC236}">
                <a16:creationId xmlns:a16="http://schemas.microsoft.com/office/drawing/2014/main" id="{62159C4D-4F93-4AE0-94CA-A2AF79C1B8A5}"/>
              </a:ext>
            </a:extLst>
          </p:cNvPr>
          <p:cNvGrpSpPr/>
          <p:nvPr userDrawn="1"/>
        </p:nvGrpSpPr>
        <p:grpSpPr>
          <a:xfrm>
            <a:off x="594" y="0"/>
            <a:ext cx="12192365" cy="913130"/>
            <a:chOff x="594" y="0"/>
            <a:chExt cx="12192365" cy="913130"/>
          </a:xfrm>
        </p:grpSpPr>
        <p:sp>
          <p:nvSpPr>
            <p:cNvPr id="17" name="object 5">
              <a:extLst>
                <a:ext uri="{FF2B5EF4-FFF2-40B4-BE49-F238E27FC236}">
                  <a16:creationId xmlns:a16="http://schemas.microsoft.com/office/drawing/2014/main" id="{D47FB100-5484-4EB5-867E-DFF02C959432}"/>
                </a:ext>
              </a:extLst>
            </p:cNvPr>
            <p:cNvSpPr/>
            <p:nvPr/>
          </p:nvSpPr>
          <p:spPr>
            <a:xfrm>
              <a:off x="10668324" y="0"/>
              <a:ext cx="1524635" cy="913130"/>
            </a:xfrm>
            <a:custGeom>
              <a:avLst/>
              <a:gdLst/>
              <a:ahLst/>
              <a:cxnLst/>
              <a:rect l="l" t="t" r="r" b="b"/>
              <a:pathLst>
                <a:path w="1524634" h="913130">
                  <a:moveTo>
                    <a:pt x="1524279" y="0"/>
                  </a:moveTo>
                  <a:lnTo>
                    <a:pt x="0" y="0"/>
                  </a:lnTo>
                  <a:lnTo>
                    <a:pt x="423316" y="913066"/>
                  </a:lnTo>
                  <a:lnTo>
                    <a:pt x="1524279" y="913066"/>
                  </a:lnTo>
                  <a:lnTo>
                    <a:pt x="1524279" y="0"/>
                  </a:lnTo>
                  <a:close/>
                </a:path>
              </a:pathLst>
            </a:custGeom>
            <a:solidFill>
              <a:srgbClr val="5DC8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6">
              <a:extLst>
                <a:ext uri="{FF2B5EF4-FFF2-40B4-BE49-F238E27FC236}">
                  <a16:creationId xmlns:a16="http://schemas.microsoft.com/office/drawing/2014/main" id="{DB8FFC05-3DB3-4092-9E68-E0F170CD1588}"/>
                </a:ext>
              </a:extLst>
            </p:cNvPr>
            <p:cNvSpPr/>
            <p:nvPr/>
          </p:nvSpPr>
          <p:spPr>
            <a:xfrm>
              <a:off x="1429664" y="0"/>
              <a:ext cx="9663430" cy="913130"/>
            </a:xfrm>
            <a:custGeom>
              <a:avLst/>
              <a:gdLst/>
              <a:ahLst/>
              <a:cxnLst/>
              <a:rect l="l" t="t" r="r" b="b"/>
              <a:pathLst>
                <a:path w="9663430" h="913130">
                  <a:moveTo>
                    <a:pt x="9239846" y="0"/>
                  </a:moveTo>
                  <a:lnTo>
                    <a:pt x="0" y="0"/>
                  </a:lnTo>
                  <a:lnTo>
                    <a:pt x="0" y="913066"/>
                  </a:lnTo>
                  <a:lnTo>
                    <a:pt x="9663163" y="913066"/>
                  </a:lnTo>
                  <a:lnTo>
                    <a:pt x="9239846" y="0"/>
                  </a:lnTo>
                  <a:close/>
                </a:path>
              </a:pathLst>
            </a:custGeom>
            <a:solidFill>
              <a:srgbClr val="2D9C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7">
              <a:extLst>
                <a:ext uri="{FF2B5EF4-FFF2-40B4-BE49-F238E27FC236}">
                  <a16:creationId xmlns:a16="http://schemas.microsoft.com/office/drawing/2014/main" id="{55F84D1E-EC05-493C-B6A2-1E094CC06BE8}"/>
                </a:ext>
              </a:extLst>
            </p:cNvPr>
            <p:cNvSpPr/>
            <p:nvPr/>
          </p:nvSpPr>
          <p:spPr>
            <a:xfrm>
              <a:off x="594" y="0"/>
              <a:ext cx="9295765" cy="913130"/>
            </a:xfrm>
            <a:custGeom>
              <a:avLst/>
              <a:gdLst/>
              <a:ahLst/>
              <a:cxnLst/>
              <a:rect l="l" t="t" r="r" b="b"/>
              <a:pathLst>
                <a:path w="9295765" h="913130">
                  <a:moveTo>
                    <a:pt x="8872283" y="0"/>
                  </a:moveTo>
                  <a:lnTo>
                    <a:pt x="0" y="0"/>
                  </a:lnTo>
                  <a:lnTo>
                    <a:pt x="0" y="913066"/>
                  </a:lnTo>
                  <a:lnTo>
                    <a:pt x="9295587" y="913066"/>
                  </a:lnTo>
                  <a:lnTo>
                    <a:pt x="8872283" y="0"/>
                  </a:lnTo>
                  <a:close/>
                </a:path>
              </a:pathLst>
            </a:custGeom>
            <a:solidFill>
              <a:srgbClr val="006E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0" name="Afbeelding 19">
            <a:extLst>
              <a:ext uri="{FF2B5EF4-FFF2-40B4-BE49-F238E27FC236}">
                <a16:creationId xmlns:a16="http://schemas.microsoft.com/office/drawing/2014/main" id="{C6A515DE-583C-4E56-A58A-28AFB46C89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74" y="91800"/>
            <a:ext cx="684914" cy="715063"/>
          </a:xfrm>
          <a:prstGeom prst="rect">
            <a:avLst/>
          </a:prstGeom>
        </p:spPr>
      </p:pic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A080CD8-99AD-4208-88CA-89E4AEE3A5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21010" y="1281745"/>
            <a:ext cx="5038817" cy="4799459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15" name="Titel 1">
            <a:extLst>
              <a:ext uri="{FF2B5EF4-FFF2-40B4-BE49-F238E27FC236}">
                <a16:creationId xmlns:a16="http://schemas.microsoft.com/office/drawing/2014/main" id="{5B35D37D-2517-4BB1-AE67-66577CB45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8268" y="1"/>
            <a:ext cx="10841559" cy="91313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26" name="Tijdelijke aanduiding voor datum 4">
            <a:extLst>
              <a:ext uri="{FF2B5EF4-FFF2-40B4-BE49-F238E27FC236}">
                <a16:creationId xmlns:a16="http://schemas.microsoft.com/office/drawing/2014/main" id="{376FD365-F26B-4A94-B42F-6B107E21CC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51600"/>
            <a:ext cx="2743200" cy="365125"/>
          </a:xfrm>
          <a:prstGeom prst="rect">
            <a:avLst/>
          </a:prstGeom>
        </p:spPr>
        <p:txBody>
          <a:bodyPr/>
          <a:lstStyle/>
          <a:p>
            <a:fld id="{69CAB02E-7B1B-4342-8570-784652AACE8F}" type="datetime1">
              <a:rPr lang="nl-BE" smtClean="0"/>
              <a:t>30/03/2023</a:t>
            </a:fld>
            <a:endParaRPr lang="nl-BE"/>
          </a:p>
        </p:txBody>
      </p:sp>
      <p:sp>
        <p:nvSpPr>
          <p:cNvPr id="27" name="Tijdelijke aanduiding voor voettekst 5">
            <a:extLst>
              <a:ext uri="{FF2B5EF4-FFF2-40B4-BE49-F238E27FC236}">
                <a16:creationId xmlns:a16="http://schemas.microsoft.com/office/drawing/2014/main" id="{B1893D3D-9165-4312-9D23-C73C4F69AB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51600"/>
            <a:ext cx="4572002" cy="365125"/>
          </a:xfrm>
          <a:prstGeom prst="rect">
            <a:avLst/>
          </a:prstGeom>
        </p:spPr>
        <p:txBody>
          <a:bodyPr/>
          <a:lstStyle/>
          <a:p>
            <a:endParaRPr lang="nl-BE" dirty="0"/>
          </a:p>
        </p:txBody>
      </p:sp>
      <p:sp>
        <p:nvSpPr>
          <p:cNvPr id="28" name="Tijdelijke aanduiding voor dianummer 6">
            <a:extLst>
              <a:ext uri="{FF2B5EF4-FFF2-40B4-BE49-F238E27FC236}">
                <a16:creationId xmlns:a16="http://schemas.microsoft.com/office/drawing/2014/main" id="{46F0E95D-503C-4F46-8FD4-E8750F67F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6627" y="6451600"/>
            <a:ext cx="2743200" cy="365126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fld id="{070EF5BD-B27F-47C4-87A9-46667DAA0852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5" name="Tijdelijke aanduiding voor afbeelding 4">
            <a:extLst>
              <a:ext uri="{FF2B5EF4-FFF2-40B4-BE49-F238E27FC236}">
                <a16:creationId xmlns:a16="http://schemas.microsoft.com/office/drawing/2014/main" id="{A8DEB26B-E79F-4451-98DC-0C9F2747D4B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 flipH="1">
            <a:off x="0" y="913130"/>
            <a:ext cx="6480000" cy="6480000"/>
          </a:xfrm>
          <a:prstGeom prst="teardrop">
            <a:avLst/>
          </a:prstGeom>
        </p:spPr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395629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ep 17">
            <a:extLst>
              <a:ext uri="{FF2B5EF4-FFF2-40B4-BE49-F238E27FC236}">
                <a16:creationId xmlns:a16="http://schemas.microsoft.com/office/drawing/2014/main" id="{54C99A83-F526-44D0-8A15-21566DE72C16}"/>
              </a:ext>
            </a:extLst>
          </p:cNvPr>
          <p:cNvGrpSpPr/>
          <p:nvPr userDrawn="1"/>
        </p:nvGrpSpPr>
        <p:grpSpPr>
          <a:xfrm>
            <a:off x="594" y="0"/>
            <a:ext cx="12192365" cy="913130"/>
            <a:chOff x="594" y="0"/>
            <a:chExt cx="12192365" cy="913130"/>
          </a:xfrm>
        </p:grpSpPr>
        <p:sp>
          <p:nvSpPr>
            <p:cNvPr id="19" name="object 5">
              <a:extLst>
                <a:ext uri="{FF2B5EF4-FFF2-40B4-BE49-F238E27FC236}">
                  <a16:creationId xmlns:a16="http://schemas.microsoft.com/office/drawing/2014/main" id="{47CDFA8C-2D96-4031-BA58-5B0C5592642C}"/>
                </a:ext>
              </a:extLst>
            </p:cNvPr>
            <p:cNvSpPr/>
            <p:nvPr/>
          </p:nvSpPr>
          <p:spPr>
            <a:xfrm>
              <a:off x="10668324" y="0"/>
              <a:ext cx="1524635" cy="913130"/>
            </a:xfrm>
            <a:custGeom>
              <a:avLst/>
              <a:gdLst/>
              <a:ahLst/>
              <a:cxnLst/>
              <a:rect l="l" t="t" r="r" b="b"/>
              <a:pathLst>
                <a:path w="1524634" h="913130">
                  <a:moveTo>
                    <a:pt x="1524279" y="0"/>
                  </a:moveTo>
                  <a:lnTo>
                    <a:pt x="0" y="0"/>
                  </a:lnTo>
                  <a:lnTo>
                    <a:pt x="423316" y="913066"/>
                  </a:lnTo>
                  <a:lnTo>
                    <a:pt x="1524279" y="913066"/>
                  </a:lnTo>
                  <a:lnTo>
                    <a:pt x="1524279" y="0"/>
                  </a:lnTo>
                  <a:close/>
                </a:path>
              </a:pathLst>
            </a:custGeom>
            <a:solidFill>
              <a:srgbClr val="5DC8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6">
              <a:extLst>
                <a:ext uri="{FF2B5EF4-FFF2-40B4-BE49-F238E27FC236}">
                  <a16:creationId xmlns:a16="http://schemas.microsoft.com/office/drawing/2014/main" id="{9DBA45F9-7CF1-41AD-B59B-3A0182EA527A}"/>
                </a:ext>
              </a:extLst>
            </p:cNvPr>
            <p:cNvSpPr/>
            <p:nvPr/>
          </p:nvSpPr>
          <p:spPr>
            <a:xfrm>
              <a:off x="1429664" y="0"/>
              <a:ext cx="9663430" cy="913130"/>
            </a:xfrm>
            <a:custGeom>
              <a:avLst/>
              <a:gdLst/>
              <a:ahLst/>
              <a:cxnLst/>
              <a:rect l="l" t="t" r="r" b="b"/>
              <a:pathLst>
                <a:path w="9663430" h="913130">
                  <a:moveTo>
                    <a:pt x="9239846" y="0"/>
                  </a:moveTo>
                  <a:lnTo>
                    <a:pt x="0" y="0"/>
                  </a:lnTo>
                  <a:lnTo>
                    <a:pt x="0" y="913066"/>
                  </a:lnTo>
                  <a:lnTo>
                    <a:pt x="9663163" y="913066"/>
                  </a:lnTo>
                  <a:lnTo>
                    <a:pt x="9239846" y="0"/>
                  </a:lnTo>
                  <a:close/>
                </a:path>
              </a:pathLst>
            </a:custGeom>
            <a:solidFill>
              <a:srgbClr val="2D9C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7">
              <a:extLst>
                <a:ext uri="{FF2B5EF4-FFF2-40B4-BE49-F238E27FC236}">
                  <a16:creationId xmlns:a16="http://schemas.microsoft.com/office/drawing/2014/main" id="{302DEAD3-129D-4797-9FB3-C88B51A7D8A0}"/>
                </a:ext>
              </a:extLst>
            </p:cNvPr>
            <p:cNvSpPr/>
            <p:nvPr/>
          </p:nvSpPr>
          <p:spPr>
            <a:xfrm>
              <a:off x="594" y="0"/>
              <a:ext cx="9295765" cy="913130"/>
            </a:xfrm>
            <a:custGeom>
              <a:avLst/>
              <a:gdLst/>
              <a:ahLst/>
              <a:cxnLst/>
              <a:rect l="l" t="t" r="r" b="b"/>
              <a:pathLst>
                <a:path w="9295765" h="913130">
                  <a:moveTo>
                    <a:pt x="8872283" y="0"/>
                  </a:moveTo>
                  <a:lnTo>
                    <a:pt x="0" y="0"/>
                  </a:lnTo>
                  <a:lnTo>
                    <a:pt x="0" y="913066"/>
                  </a:lnTo>
                  <a:lnTo>
                    <a:pt x="9295587" y="913066"/>
                  </a:lnTo>
                  <a:lnTo>
                    <a:pt x="8872283" y="0"/>
                  </a:lnTo>
                  <a:close/>
                </a:path>
              </a:pathLst>
            </a:custGeom>
            <a:solidFill>
              <a:srgbClr val="006E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2" name="Afbeelding 21">
            <a:extLst>
              <a:ext uri="{FF2B5EF4-FFF2-40B4-BE49-F238E27FC236}">
                <a16:creationId xmlns:a16="http://schemas.microsoft.com/office/drawing/2014/main" id="{094AD980-4D08-47B4-B72D-D0AB4158815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74" y="91800"/>
            <a:ext cx="684914" cy="715063"/>
          </a:xfrm>
          <a:prstGeom prst="rect">
            <a:avLst/>
          </a:prstGeom>
        </p:spPr>
      </p:pic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819E38A-09F3-41D6-AE98-A9055DDBBE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2174" y="1174726"/>
            <a:ext cx="5663813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/>
              <a:t>Tekststijl van het model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408C736E-CECE-4E87-BCBE-9FCAED689A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2174" y="1998638"/>
            <a:ext cx="5663813" cy="4135832"/>
          </a:xfrm>
        </p:spPr>
        <p:txBody>
          <a:bodyPr/>
          <a:lstStyle/>
          <a:p>
            <a:pPr lvl="0"/>
            <a:r>
              <a:rPr lang="nl-NL" dirty="0"/>
              <a:t>Tekststijl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DC8EA828-A531-4B0E-B36B-FCA841A685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0611" y="1174726"/>
            <a:ext cx="568921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CE8CAE11-234C-49F1-8043-D85E4856CB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0612" y="1998637"/>
            <a:ext cx="5689214" cy="4135831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17" name="Titel 1">
            <a:extLst>
              <a:ext uri="{FF2B5EF4-FFF2-40B4-BE49-F238E27FC236}">
                <a16:creationId xmlns:a16="http://schemas.microsoft.com/office/drawing/2014/main" id="{5A6C1922-2221-4E92-B61F-B39B3466E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8268" y="1"/>
            <a:ext cx="10841557" cy="91313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pic>
        <p:nvPicPr>
          <p:cNvPr id="27" name="Afbeelding 26">
            <a:extLst>
              <a:ext uri="{FF2B5EF4-FFF2-40B4-BE49-F238E27FC236}">
                <a16:creationId xmlns:a16="http://schemas.microsoft.com/office/drawing/2014/main" id="{B42C63D9-6E4B-4AF5-8DAF-0CBFE625B2D1}"/>
              </a:ext>
            </a:extLst>
          </p:cNvPr>
          <p:cNvPicPr>
            <a:picLocks/>
          </p:cNvPicPr>
          <p:nvPr userDrawn="1"/>
        </p:nvPicPr>
        <p:blipFill rotWithShape="1">
          <a:blip r:embed="rId3"/>
          <a:srcRect t="-531" b="50000"/>
          <a:stretch/>
        </p:blipFill>
        <p:spPr>
          <a:xfrm>
            <a:off x="0" y="6399021"/>
            <a:ext cx="12192000" cy="458978"/>
          </a:xfrm>
          <a:prstGeom prst="rect">
            <a:avLst/>
          </a:prstGeom>
        </p:spPr>
      </p:pic>
      <p:sp>
        <p:nvSpPr>
          <p:cNvPr id="28" name="Tijdelijke aanduiding voor datum 4">
            <a:extLst>
              <a:ext uri="{FF2B5EF4-FFF2-40B4-BE49-F238E27FC236}">
                <a16:creationId xmlns:a16="http://schemas.microsoft.com/office/drawing/2014/main" id="{7478C3B1-BF19-402C-819A-3260321BF1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51600"/>
            <a:ext cx="2743200" cy="365125"/>
          </a:xfrm>
          <a:prstGeom prst="rect">
            <a:avLst/>
          </a:prstGeom>
        </p:spPr>
        <p:txBody>
          <a:bodyPr/>
          <a:lstStyle/>
          <a:p>
            <a:fld id="{69CAB02E-7B1B-4342-8570-784652AACE8F}" type="datetime1">
              <a:rPr lang="nl-BE" smtClean="0"/>
              <a:t>30/03/2023</a:t>
            </a:fld>
            <a:endParaRPr lang="nl-BE"/>
          </a:p>
        </p:txBody>
      </p:sp>
      <p:sp>
        <p:nvSpPr>
          <p:cNvPr id="29" name="Tijdelijke aanduiding voor voettekst 5">
            <a:extLst>
              <a:ext uri="{FF2B5EF4-FFF2-40B4-BE49-F238E27FC236}">
                <a16:creationId xmlns:a16="http://schemas.microsoft.com/office/drawing/2014/main" id="{C882AAE6-6AD1-47FD-B506-C59E5E7EB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51600"/>
            <a:ext cx="4572002" cy="365125"/>
          </a:xfrm>
          <a:prstGeom prst="rect">
            <a:avLst/>
          </a:prstGeom>
        </p:spPr>
        <p:txBody>
          <a:bodyPr/>
          <a:lstStyle/>
          <a:p>
            <a:endParaRPr lang="nl-BE" dirty="0"/>
          </a:p>
        </p:txBody>
      </p:sp>
      <p:sp>
        <p:nvSpPr>
          <p:cNvPr id="30" name="Tijdelijke aanduiding voor dianummer 6">
            <a:extLst>
              <a:ext uri="{FF2B5EF4-FFF2-40B4-BE49-F238E27FC236}">
                <a16:creationId xmlns:a16="http://schemas.microsoft.com/office/drawing/2014/main" id="{813A14A8-8D45-48EF-9F75-D67E0DB32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6627" y="6451600"/>
            <a:ext cx="2743200" cy="365126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fld id="{070EF5BD-B27F-47C4-87A9-46667DAA0852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0171953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ep 13">
            <a:extLst>
              <a:ext uri="{FF2B5EF4-FFF2-40B4-BE49-F238E27FC236}">
                <a16:creationId xmlns:a16="http://schemas.microsoft.com/office/drawing/2014/main" id="{AF8E7B37-E82F-4DE9-A8A3-9118C36D6FEE}"/>
              </a:ext>
            </a:extLst>
          </p:cNvPr>
          <p:cNvGrpSpPr/>
          <p:nvPr userDrawn="1"/>
        </p:nvGrpSpPr>
        <p:grpSpPr>
          <a:xfrm>
            <a:off x="594" y="0"/>
            <a:ext cx="12192365" cy="913130"/>
            <a:chOff x="594" y="0"/>
            <a:chExt cx="12192365" cy="913130"/>
          </a:xfrm>
        </p:grpSpPr>
        <p:sp>
          <p:nvSpPr>
            <p:cNvPr id="15" name="object 5">
              <a:extLst>
                <a:ext uri="{FF2B5EF4-FFF2-40B4-BE49-F238E27FC236}">
                  <a16:creationId xmlns:a16="http://schemas.microsoft.com/office/drawing/2014/main" id="{F03BBCAA-DD3E-49E4-B43F-A6735B65B26D}"/>
                </a:ext>
              </a:extLst>
            </p:cNvPr>
            <p:cNvSpPr/>
            <p:nvPr/>
          </p:nvSpPr>
          <p:spPr>
            <a:xfrm>
              <a:off x="10668324" y="0"/>
              <a:ext cx="1524635" cy="913130"/>
            </a:xfrm>
            <a:custGeom>
              <a:avLst/>
              <a:gdLst/>
              <a:ahLst/>
              <a:cxnLst/>
              <a:rect l="l" t="t" r="r" b="b"/>
              <a:pathLst>
                <a:path w="1524634" h="913130">
                  <a:moveTo>
                    <a:pt x="1524279" y="0"/>
                  </a:moveTo>
                  <a:lnTo>
                    <a:pt x="0" y="0"/>
                  </a:lnTo>
                  <a:lnTo>
                    <a:pt x="423316" y="913066"/>
                  </a:lnTo>
                  <a:lnTo>
                    <a:pt x="1524279" y="913066"/>
                  </a:lnTo>
                  <a:lnTo>
                    <a:pt x="1524279" y="0"/>
                  </a:lnTo>
                  <a:close/>
                </a:path>
              </a:pathLst>
            </a:custGeom>
            <a:solidFill>
              <a:srgbClr val="5DC8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6">
              <a:extLst>
                <a:ext uri="{FF2B5EF4-FFF2-40B4-BE49-F238E27FC236}">
                  <a16:creationId xmlns:a16="http://schemas.microsoft.com/office/drawing/2014/main" id="{C4722B26-A932-495E-915B-F8C4808A70C5}"/>
                </a:ext>
              </a:extLst>
            </p:cNvPr>
            <p:cNvSpPr/>
            <p:nvPr/>
          </p:nvSpPr>
          <p:spPr>
            <a:xfrm>
              <a:off x="1429664" y="0"/>
              <a:ext cx="9663430" cy="913130"/>
            </a:xfrm>
            <a:custGeom>
              <a:avLst/>
              <a:gdLst/>
              <a:ahLst/>
              <a:cxnLst/>
              <a:rect l="l" t="t" r="r" b="b"/>
              <a:pathLst>
                <a:path w="9663430" h="913130">
                  <a:moveTo>
                    <a:pt x="9239846" y="0"/>
                  </a:moveTo>
                  <a:lnTo>
                    <a:pt x="0" y="0"/>
                  </a:lnTo>
                  <a:lnTo>
                    <a:pt x="0" y="913066"/>
                  </a:lnTo>
                  <a:lnTo>
                    <a:pt x="9663163" y="913066"/>
                  </a:lnTo>
                  <a:lnTo>
                    <a:pt x="9239846" y="0"/>
                  </a:lnTo>
                  <a:close/>
                </a:path>
              </a:pathLst>
            </a:custGeom>
            <a:solidFill>
              <a:srgbClr val="2D9C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7">
              <a:extLst>
                <a:ext uri="{FF2B5EF4-FFF2-40B4-BE49-F238E27FC236}">
                  <a16:creationId xmlns:a16="http://schemas.microsoft.com/office/drawing/2014/main" id="{82BB1A21-EB8F-4DA0-AF28-AB6C3F96B051}"/>
                </a:ext>
              </a:extLst>
            </p:cNvPr>
            <p:cNvSpPr/>
            <p:nvPr/>
          </p:nvSpPr>
          <p:spPr>
            <a:xfrm>
              <a:off x="594" y="0"/>
              <a:ext cx="9295765" cy="913130"/>
            </a:xfrm>
            <a:custGeom>
              <a:avLst/>
              <a:gdLst/>
              <a:ahLst/>
              <a:cxnLst/>
              <a:rect l="l" t="t" r="r" b="b"/>
              <a:pathLst>
                <a:path w="9295765" h="913130">
                  <a:moveTo>
                    <a:pt x="8872283" y="0"/>
                  </a:moveTo>
                  <a:lnTo>
                    <a:pt x="0" y="0"/>
                  </a:lnTo>
                  <a:lnTo>
                    <a:pt x="0" y="913066"/>
                  </a:lnTo>
                  <a:lnTo>
                    <a:pt x="9295587" y="913066"/>
                  </a:lnTo>
                  <a:lnTo>
                    <a:pt x="8872283" y="0"/>
                  </a:lnTo>
                  <a:close/>
                </a:path>
              </a:pathLst>
            </a:custGeom>
            <a:solidFill>
              <a:srgbClr val="006E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8" name="Afbeelding 17">
            <a:extLst>
              <a:ext uri="{FF2B5EF4-FFF2-40B4-BE49-F238E27FC236}">
                <a16:creationId xmlns:a16="http://schemas.microsoft.com/office/drawing/2014/main" id="{5F339542-20AA-4560-A815-54C2BDB88C5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74" y="91800"/>
            <a:ext cx="684914" cy="715063"/>
          </a:xfrm>
          <a:prstGeom prst="rect">
            <a:avLst/>
          </a:prstGeom>
        </p:spPr>
      </p:pic>
      <p:sp>
        <p:nvSpPr>
          <p:cNvPr id="13" name="Titel 1">
            <a:extLst>
              <a:ext uri="{FF2B5EF4-FFF2-40B4-BE49-F238E27FC236}">
                <a16:creationId xmlns:a16="http://schemas.microsoft.com/office/drawing/2014/main" id="{3146F31D-ABF7-4FB6-B4B6-2DA7AA5AE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8268" y="1"/>
            <a:ext cx="10841559" cy="91313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pic>
        <p:nvPicPr>
          <p:cNvPr id="23" name="Afbeelding 22">
            <a:extLst>
              <a:ext uri="{FF2B5EF4-FFF2-40B4-BE49-F238E27FC236}">
                <a16:creationId xmlns:a16="http://schemas.microsoft.com/office/drawing/2014/main" id="{61C0F0C3-11ED-4511-8A6E-CF940CE6E8AF}"/>
              </a:ext>
            </a:extLst>
          </p:cNvPr>
          <p:cNvPicPr>
            <a:picLocks/>
          </p:cNvPicPr>
          <p:nvPr userDrawn="1"/>
        </p:nvPicPr>
        <p:blipFill rotWithShape="1">
          <a:blip r:embed="rId3"/>
          <a:srcRect t="-531" b="50000"/>
          <a:stretch/>
        </p:blipFill>
        <p:spPr>
          <a:xfrm>
            <a:off x="0" y="6399021"/>
            <a:ext cx="12192000" cy="458978"/>
          </a:xfrm>
          <a:prstGeom prst="rect">
            <a:avLst/>
          </a:prstGeom>
        </p:spPr>
      </p:pic>
      <p:sp>
        <p:nvSpPr>
          <p:cNvPr id="24" name="Tijdelijke aanduiding voor datum 4">
            <a:extLst>
              <a:ext uri="{FF2B5EF4-FFF2-40B4-BE49-F238E27FC236}">
                <a16:creationId xmlns:a16="http://schemas.microsoft.com/office/drawing/2014/main" id="{A2F1444C-F577-4E92-B6B9-B9EF36F9A4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51600"/>
            <a:ext cx="2743200" cy="365125"/>
          </a:xfrm>
          <a:prstGeom prst="rect">
            <a:avLst/>
          </a:prstGeom>
        </p:spPr>
        <p:txBody>
          <a:bodyPr/>
          <a:lstStyle/>
          <a:p>
            <a:fld id="{69CAB02E-7B1B-4342-8570-784652AACE8F}" type="datetime1">
              <a:rPr lang="nl-BE" smtClean="0"/>
              <a:t>30/03/2023</a:t>
            </a:fld>
            <a:endParaRPr lang="nl-BE"/>
          </a:p>
        </p:txBody>
      </p:sp>
      <p:sp>
        <p:nvSpPr>
          <p:cNvPr id="25" name="Tijdelijke aanduiding voor voettekst 5">
            <a:extLst>
              <a:ext uri="{FF2B5EF4-FFF2-40B4-BE49-F238E27FC236}">
                <a16:creationId xmlns:a16="http://schemas.microsoft.com/office/drawing/2014/main" id="{2860046B-1BA0-4864-B83D-B59571EF3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51600"/>
            <a:ext cx="4572002" cy="365125"/>
          </a:xfrm>
          <a:prstGeom prst="rect">
            <a:avLst/>
          </a:prstGeom>
        </p:spPr>
        <p:txBody>
          <a:bodyPr/>
          <a:lstStyle/>
          <a:p>
            <a:endParaRPr lang="nl-BE" dirty="0"/>
          </a:p>
        </p:txBody>
      </p:sp>
      <p:sp>
        <p:nvSpPr>
          <p:cNvPr id="26" name="Tijdelijke aanduiding voor dianummer 6">
            <a:extLst>
              <a:ext uri="{FF2B5EF4-FFF2-40B4-BE49-F238E27FC236}">
                <a16:creationId xmlns:a16="http://schemas.microsoft.com/office/drawing/2014/main" id="{F2D927B7-CA94-4775-B983-15F819C51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6627" y="6451600"/>
            <a:ext cx="2743200" cy="365126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fld id="{070EF5BD-B27F-47C4-87A9-46667DAA0852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6434140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te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afbeelding 2">
            <a:extLst>
              <a:ext uri="{FF2B5EF4-FFF2-40B4-BE49-F238E27FC236}">
                <a16:creationId xmlns:a16="http://schemas.microsoft.com/office/drawing/2014/main" id="{7A19D731-D3F8-4E37-91A6-95E8400CD9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0"/>
            <a:ext cx="12191590" cy="639902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44B29EAB-C10A-4B79-8610-062EF9E43110}"/>
              </a:ext>
            </a:extLst>
          </p:cNvPr>
          <p:cNvPicPr>
            <a:picLocks/>
          </p:cNvPicPr>
          <p:nvPr userDrawn="1"/>
        </p:nvPicPr>
        <p:blipFill rotWithShape="1">
          <a:blip r:embed="rId2"/>
          <a:srcRect t="-531" b="50000"/>
          <a:stretch/>
        </p:blipFill>
        <p:spPr>
          <a:xfrm>
            <a:off x="0" y="6399021"/>
            <a:ext cx="12192000" cy="458978"/>
          </a:xfrm>
          <a:prstGeom prst="rect">
            <a:avLst/>
          </a:prstGeom>
        </p:spPr>
      </p:pic>
      <p:sp>
        <p:nvSpPr>
          <p:cNvPr id="14" name="Tijdelijke aanduiding voor datum 4">
            <a:extLst>
              <a:ext uri="{FF2B5EF4-FFF2-40B4-BE49-F238E27FC236}">
                <a16:creationId xmlns:a16="http://schemas.microsoft.com/office/drawing/2014/main" id="{606B1049-5749-43DD-BA35-61CE7079EA5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51600"/>
            <a:ext cx="2743200" cy="365125"/>
          </a:xfrm>
          <a:prstGeom prst="rect">
            <a:avLst/>
          </a:prstGeom>
        </p:spPr>
        <p:txBody>
          <a:bodyPr/>
          <a:lstStyle/>
          <a:p>
            <a:fld id="{69CAB02E-7B1B-4342-8570-784652AACE8F}" type="datetime1">
              <a:rPr lang="nl-BE" smtClean="0"/>
              <a:t>30/03/2023</a:t>
            </a:fld>
            <a:endParaRPr lang="nl-BE"/>
          </a:p>
        </p:txBody>
      </p:sp>
      <p:sp>
        <p:nvSpPr>
          <p:cNvPr id="15" name="Tijdelijke aanduiding voor voettekst 5">
            <a:extLst>
              <a:ext uri="{FF2B5EF4-FFF2-40B4-BE49-F238E27FC236}">
                <a16:creationId xmlns:a16="http://schemas.microsoft.com/office/drawing/2014/main" id="{9E00D552-1FE7-4807-85D2-72E3178DF8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51600"/>
            <a:ext cx="4572002" cy="365125"/>
          </a:xfrm>
          <a:prstGeom prst="rect">
            <a:avLst/>
          </a:prstGeom>
        </p:spPr>
        <p:txBody>
          <a:bodyPr/>
          <a:lstStyle/>
          <a:p>
            <a:endParaRPr lang="nl-BE" dirty="0"/>
          </a:p>
        </p:txBody>
      </p:sp>
      <p:sp>
        <p:nvSpPr>
          <p:cNvPr id="16" name="Tijdelijke aanduiding voor dianummer 6">
            <a:extLst>
              <a:ext uri="{FF2B5EF4-FFF2-40B4-BE49-F238E27FC236}">
                <a16:creationId xmlns:a16="http://schemas.microsoft.com/office/drawing/2014/main" id="{AAC7333F-C8C5-4D5D-A3BB-F1A277FCD8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6627" y="6451600"/>
            <a:ext cx="2743200" cy="365126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fld id="{070EF5BD-B27F-47C4-87A9-46667DAA0852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3968243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354B57-C229-467B-98F7-6F2F3969F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628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6FE679F0-65AF-4E33-9D45-DEAFE3C1A7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1600" y="83650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4774A6B7-6EE3-4685-9E8A-EBA1BA56DD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8200" y="190648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09D9B6B5-EAE8-47F9-801C-84F70D39C452}"/>
              </a:ext>
            </a:extLst>
          </p:cNvPr>
          <p:cNvPicPr>
            <a:picLocks/>
          </p:cNvPicPr>
          <p:nvPr userDrawn="1"/>
        </p:nvPicPr>
        <p:blipFill rotWithShape="1">
          <a:blip r:embed="rId2"/>
          <a:srcRect t="-531" b="50000"/>
          <a:stretch/>
        </p:blipFill>
        <p:spPr>
          <a:xfrm>
            <a:off x="0" y="6399021"/>
            <a:ext cx="12192000" cy="458978"/>
          </a:xfrm>
          <a:prstGeom prst="rect">
            <a:avLst/>
          </a:prstGeom>
        </p:spPr>
      </p:pic>
      <p:sp>
        <p:nvSpPr>
          <p:cNvPr id="16" name="Tijdelijke aanduiding voor datum 4">
            <a:extLst>
              <a:ext uri="{FF2B5EF4-FFF2-40B4-BE49-F238E27FC236}">
                <a16:creationId xmlns:a16="http://schemas.microsoft.com/office/drawing/2014/main" id="{DBB6D3B3-4F14-45B3-8422-4DE92236DE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51600"/>
            <a:ext cx="2743200" cy="365125"/>
          </a:xfrm>
          <a:prstGeom prst="rect">
            <a:avLst/>
          </a:prstGeom>
        </p:spPr>
        <p:txBody>
          <a:bodyPr/>
          <a:lstStyle/>
          <a:p>
            <a:fld id="{69CAB02E-7B1B-4342-8570-784652AACE8F}" type="datetime1">
              <a:rPr lang="nl-BE" smtClean="0"/>
              <a:t>30/03/2023</a:t>
            </a:fld>
            <a:endParaRPr lang="nl-BE"/>
          </a:p>
        </p:txBody>
      </p:sp>
      <p:sp>
        <p:nvSpPr>
          <p:cNvPr id="17" name="Tijdelijke aanduiding voor voettekst 5">
            <a:extLst>
              <a:ext uri="{FF2B5EF4-FFF2-40B4-BE49-F238E27FC236}">
                <a16:creationId xmlns:a16="http://schemas.microsoft.com/office/drawing/2014/main" id="{FBEE47F0-CE14-4059-9373-29819B3692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51600"/>
            <a:ext cx="4572002" cy="365125"/>
          </a:xfrm>
          <a:prstGeom prst="rect">
            <a:avLst/>
          </a:prstGeom>
        </p:spPr>
        <p:txBody>
          <a:bodyPr/>
          <a:lstStyle/>
          <a:p>
            <a:endParaRPr lang="nl-BE" dirty="0"/>
          </a:p>
        </p:txBody>
      </p:sp>
      <p:sp>
        <p:nvSpPr>
          <p:cNvPr id="18" name="Tijdelijke aanduiding voor dianummer 6">
            <a:extLst>
              <a:ext uri="{FF2B5EF4-FFF2-40B4-BE49-F238E27FC236}">
                <a16:creationId xmlns:a16="http://schemas.microsoft.com/office/drawing/2014/main" id="{D0C772EF-F4BF-4421-A2C8-E6F2014A0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6627" y="6451600"/>
            <a:ext cx="2743200" cy="365126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fld id="{070EF5BD-B27F-47C4-87A9-46667DAA0852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9048710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jdelijke aanduiding voor datum 3">
            <a:extLst>
              <a:ext uri="{FF2B5EF4-FFF2-40B4-BE49-F238E27FC236}">
                <a16:creationId xmlns:a16="http://schemas.microsoft.com/office/drawing/2014/main" id="{B3F06137-0EE5-4B37-9F62-E843C41400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FB593CE-8A8E-46B6-B0E5-CBC9E2179060}" type="datetime1">
              <a:rPr lang="nl-BE" smtClean="0"/>
              <a:t>30/03/2023</a:t>
            </a:fld>
            <a:endParaRPr lang="nl-BE"/>
          </a:p>
        </p:txBody>
      </p:sp>
      <p:sp>
        <p:nvSpPr>
          <p:cNvPr id="21" name="Tijdelijke aanduiding voor voettekst 4">
            <a:extLst>
              <a:ext uri="{FF2B5EF4-FFF2-40B4-BE49-F238E27FC236}">
                <a16:creationId xmlns:a16="http://schemas.microsoft.com/office/drawing/2014/main" id="{31A9B222-8652-4A11-938C-752CA7A175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572002" cy="365125"/>
          </a:xfrm>
          <a:prstGeom prst="rect">
            <a:avLst/>
          </a:prstGeom>
        </p:spPr>
        <p:txBody>
          <a:bodyPr/>
          <a:lstStyle/>
          <a:p>
            <a:endParaRPr lang="nl-BE"/>
          </a:p>
        </p:txBody>
      </p:sp>
      <p:sp>
        <p:nvSpPr>
          <p:cNvPr id="23" name="object 5">
            <a:extLst>
              <a:ext uri="{FF2B5EF4-FFF2-40B4-BE49-F238E27FC236}">
                <a16:creationId xmlns:a16="http://schemas.microsoft.com/office/drawing/2014/main" id="{1E11C830-5190-41CD-8487-9A14E7B1F979}"/>
              </a:ext>
            </a:extLst>
          </p:cNvPr>
          <p:cNvSpPr/>
          <p:nvPr userDrawn="1"/>
        </p:nvSpPr>
        <p:spPr>
          <a:xfrm>
            <a:off x="1396" y="5031539"/>
            <a:ext cx="11349990" cy="1826895"/>
          </a:xfrm>
          <a:custGeom>
            <a:avLst/>
            <a:gdLst/>
            <a:ahLst/>
            <a:cxnLst/>
            <a:rect l="l" t="t" r="r" b="b"/>
            <a:pathLst>
              <a:path w="11349990" h="1826895">
                <a:moveTo>
                  <a:pt x="11349685" y="0"/>
                </a:moveTo>
                <a:lnTo>
                  <a:pt x="0" y="0"/>
                </a:lnTo>
                <a:lnTo>
                  <a:pt x="0" y="1826348"/>
                </a:lnTo>
                <a:lnTo>
                  <a:pt x="10509123" y="1826348"/>
                </a:lnTo>
                <a:lnTo>
                  <a:pt x="11349685" y="0"/>
                </a:lnTo>
                <a:close/>
              </a:path>
            </a:pathLst>
          </a:custGeom>
          <a:solidFill>
            <a:srgbClr val="006F9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Afbeelding 23">
            <a:extLst>
              <a:ext uri="{FF2B5EF4-FFF2-40B4-BE49-F238E27FC236}">
                <a16:creationId xmlns:a16="http://schemas.microsoft.com/office/drawing/2014/main" id="{5759447C-18CF-4525-9491-F0D22453878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11" y="6272068"/>
            <a:ext cx="320041" cy="320041"/>
          </a:xfrm>
          <a:prstGeom prst="rect">
            <a:avLst/>
          </a:prstGeom>
        </p:spPr>
      </p:pic>
      <p:pic>
        <p:nvPicPr>
          <p:cNvPr id="25" name="Afbeelding 24">
            <a:extLst>
              <a:ext uri="{FF2B5EF4-FFF2-40B4-BE49-F238E27FC236}">
                <a16:creationId xmlns:a16="http://schemas.microsoft.com/office/drawing/2014/main" id="{19F3BA72-7E5E-449B-9097-B38BE206691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3491" y="6272517"/>
            <a:ext cx="320041" cy="320041"/>
          </a:xfrm>
          <a:prstGeom prst="rect">
            <a:avLst/>
          </a:prstGeom>
        </p:spPr>
      </p:pic>
      <p:sp>
        <p:nvSpPr>
          <p:cNvPr id="26" name="Tekstvak 25">
            <a:extLst>
              <a:ext uri="{FF2B5EF4-FFF2-40B4-BE49-F238E27FC236}">
                <a16:creationId xmlns:a16="http://schemas.microsoft.com/office/drawing/2014/main" id="{5440EE9A-E415-46E0-8C65-520DF60453C1}"/>
              </a:ext>
            </a:extLst>
          </p:cNvPr>
          <p:cNvSpPr txBox="1"/>
          <p:nvPr userDrawn="1"/>
        </p:nvSpPr>
        <p:spPr>
          <a:xfrm>
            <a:off x="2861614" y="6230488"/>
            <a:ext cx="64274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b="1" dirty="0">
                <a:solidFill>
                  <a:schemeClr val="bg1"/>
                </a:solidFill>
              </a:rPr>
              <a:t>www.mobilit.belgium.be</a:t>
            </a:r>
          </a:p>
        </p:txBody>
      </p:sp>
      <p:pic>
        <p:nvPicPr>
          <p:cNvPr id="27" name="Afbeelding 26">
            <a:extLst>
              <a:ext uri="{FF2B5EF4-FFF2-40B4-BE49-F238E27FC236}">
                <a16:creationId xmlns:a16="http://schemas.microsoft.com/office/drawing/2014/main" id="{AA5AB260-2CE5-48DE-B79A-B19D7E62AEA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511" y="6272068"/>
            <a:ext cx="320041" cy="323089"/>
          </a:xfrm>
          <a:prstGeom prst="rect">
            <a:avLst/>
          </a:prstGeom>
        </p:spPr>
      </p:pic>
      <p:pic>
        <p:nvPicPr>
          <p:cNvPr id="28" name="Afbeelding 27">
            <a:extLst>
              <a:ext uri="{FF2B5EF4-FFF2-40B4-BE49-F238E27FC236}">
                <a16:creationId xmlns:a16="http://schemas.microsoft.com/office/drawing/2014/main" id="{2C1E490A-B5F8-4120-81D2-ABFA51FB78F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0691" y="6272068"/>
            <a:ext cx="320041" cy="320041"/>
          </a:xfrm>
          <a:prstGeom prst="rect">
            <a:avLst/>
          </a:prstGeom>
        </p:spPr>
      </p:pic>
      <p:cxnSp>
        <p:nvCxnSpPr>
          <p:cNvPr id="29" name="Rechte verbindingslijn 28">
            <a:extLst>
              <a:ext uri="{FF2B5EF4-FFF2-40B4-BE49-F238E27FC236}">
                <a16:creationId xmlns:a16="http://schemas.microsoft.com/office/drawing/2014/main" id="{EF9E70D2-F192-4598-AE45-674A9FBE28C9}"/>
              </a:ext>
            </a:extLst>
          </p:cNvPr>
          <p:cNvCxnSpPr/>
          <p:nvPr userDrawn="1"/>
        </p:nvCxnSpPr>
        <p:spPr>
          <a:xfrm>
            <a:off x="2785533" y="6272068"/>
            <a:ext cx="0" cy="324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Afbeelding 29">
            <a:extLst>
              <a:ext uri="{FF2B5EF4-FFF2-40B4-BE49-F238E27FC236}">
                <a16:creationId xmlns:a16="http://schemas.microsoft.com/office/drawing/2014/main" id="{09485A9E-6971-4782-A553-CC29701D32A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7891" y="6264478"/>
            <a:ext cx="320041" cy="320041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3CC11839-9077-4DD2-BD3A-A181B638992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3374" y="5983550"/>
            <a:ext cx="924334" cy="87445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C8387A28-7259-4062-8AC6-A294C2B68B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9608" y="5257799"/>
            <a:ext cx="10107444" cy="725751"/>
          </a:xfrm>
        </p:spPr>
        <p:txBody>
          <a:bodyPr anchor="t"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E134006B-04B7-49EB-B1A5-64BB3E3FA016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3" y="1983105"/>
            <a:ext cx="12189074" cy="3048000"/>
          </a:xfrm>
          <a:prstGeom prst="rect">
            <a:avLst/>
          </a:prstGeom>
          <a:ln>
            <a:noFill/>
          </a:ln>
        </p:spPr>
      </p:pic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52C6C800-86D7-4750-B5E1-7716C0D6A75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1982788"/>
            <a:ext cx="12188825" cy="3048000"/>
          </a:xfrm>
        </p:spPr>
        <p:txBody>
          <a:bodyPr/>
          <a:lstStyle/>
          <a:p>
            <a:endParaRPr lang="nl-BE"/>
          </a:p>
        </p:txBody>
      </p:sp>
      <p:pic>
        <p:nvPicPr>
          <p:cNvPr id="17" name="Afbeelding 16">
            <a:extLst>
              <a:ext uri="{FF2B5EF4-FFF2-40B4-BE49-F238E27FC236}">
                <a16:creationId xmlns:a16="http://schemas.microsoft.com/office/drawing/2014/main" id="{E1F844EC-1497-415C-86F7-E20A4B9051F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938" y="-420"/>
            <a:ext cx="2798055" cy="1442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004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EE3EBEC1-5DB6-43AB-9647-9B0DE75D78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A6CBE3B-BBAA-44DD-9823-0D73965580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Tekststijl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05C182D-6014-4A46-85CB-1E3A8C43B6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476035EA-324B-4D60-BB21-798041E657C2}" type="datetime1">
              <a:rPr lang="nl-BE" smtClean="0"/>
              <a:t>30/03/2023</a:t>
            </a:fld>
            <a:endParaRPr lang="nl-BE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E696CC7-577F-4A35-BFFC-B9D7D5D864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5720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3590E5E-60E1-47A8-A118-B639313E21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16627" y="6356350"/>
            <a:ext cx="2743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>
                <a:solidFill>
                  <a:schemeClr val="bg1"/>
                </a:solidFill>
              </a:defRPr>
            </a:lvl1pPr>
          </a:lstStyle>
          <a:p>
            <a:fld id="{070EF5BD-B27F-47C4-87A9-46667DAA0852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671107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2" r:id="rId4"/>
    <p:sldLayoutId id="2147483664" r:id="rId5"/>
    <p:sldLayoutId id="2147483667" r:id="rId6"/>
    <p:sldLayoutId id="2147483651" r:id="rId7"/>
    <p:sldLayoutId id="2147483652" r:id="rId8"/>
    <p:sldLayoutId id="2147483663" r:id="rId9"/>
    <p:sldLayoutId id="2147483665" r:id="rId10"/>
    <p:sldLayoutId id="2147483666" r:id="rId11"/>
    <p:sldLayoutId id="2147483653" r:id="rId12"/>
    <p:sldLayoutId id="2147483654" r:id="rId13"/>
    <p:sldLayoutId id="2147483655" r:id="rId14"/>
    <p:sldLayoutId id="2147483657" r:id="rId15"/>
    <p:sldLayoutId id="2147483659" r:id="rId1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microsoft.com/office/2018/10/relationships/comments" Target="../comments/modernComment_104_FC4EF686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05_6777A874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0D_DAF2C11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microsoft.com/office/2018/10/relationships/comments" Target="../comments/modernComment_101_135C2123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0F_386F4B31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15_7D388DF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4F0F86-B106-4E7E-AA83-656DBFC741F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BE" dirty="0"/>
              <a:t>Alcohol </a:t>
            </a:r>
            <a:r>
              <a:rPr lang="nl-BE" dirty="0" err="1"/>
              <a:t>interlocks</a:t>
            </a:r>
            <a:r>
              <a:rPr lang="nl-BE" dirty="0"/>
              <a:t> in Belgium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5F746711-A034-494F-B925-3BF5586A1E7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BE" dirty="0"/>
              <a:t>ETSC Safe &amp; Sober – Lisbon 3 April 2023</a:t>
            </a:r>
          </a:p>
        </p:txBody>
      </p:sp>
      <p:pic>
        <p:nvPicPr>
          <p:cNvPr id="6" name="Tijdelijke aanduiding voor afbeelding 5" descr="Afbeelding met kaart&#10;&#10;Automatisch gegenereerde beschrijving">
            <a:extLst>
              <a:ext uri="{FF2B5EF4-FFF2-40B4-BE49-F238E27FC236}">
                <a16:creationId xmlns:a16="http://schemas.microsoft.com/office/drawing/2014/main" id="{775A7FD7-C9C2-4C62-BC1F-17BA7244AE2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" b="1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121485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73020938-DA91-61B0-2779-297FD9CAD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Belgian</a:t>
            </a:r>
            <a:r>
              <a:rPr lang="nl-BE" dirty="0"/>
              <a:t> </a:t>
            </a:r>
            <a:r>
              <a:rPr lang="nl-BE" dirty="0" err="1"/>
              <a:t>legislative</a:t>
            </a:r>
            <a:r>
              <a:rPr lang="nl-BE" dirty="0"/>
              <a:t> </a:t>
            </a:r>
            <a:r>
              <a:rPr lang="nl-BE" dirty="0" err="1"/>
              <a:t>history</a:t>
            </a:r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E6CB2A3-C700-F16D-7115-A87CCD371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EF5BD-B27F-47C4-87A9-46667DAA0852}" type="slidenum">
              <a:rPr lang="nl-BE" smtClean="0"/>
              <a:pPr/>
              <a:t>2</a:t>
            </a:fld>
            <a:endParaRPr lang="nl-BE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24A872EE-BC7C-96F3-036B-9F757AF269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5047" y="1121158"/>
            <a:ext cx="7399661" cy="5182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033350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48F654DD-8DB0-F02B-9BDC-4F75A574C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Outside</a:t>
            </a:r>
            <a:r>
              <a:rPr lang="nl-BE" dirty="0"/>
              <a:t> of scope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DEA84FA-C248-B1C1-D047-3B8B4A70B2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EF5BD-B27F-47C4-87A9-46667DAA0852}" type="slidenum">
              <a:rPr lang="nl-BE" smtClean="0"/>
              <a:pPr/>
              <a:t>3</a:t>
            </a:fld>
            <a:endParaRPr lang="nl-BE" dirty="0"/>
          </a:p>
        </p:txBody>
      </p:sp>
      <p:sp>
        <p:nvSpPr>
          <p:cNvPr id="5" name="Tijdelijke aanduiding voor inhoud 1">
            <a:extLst>
              <a:ext uri="{FF2B5EF4-FFF2-40B4-BE49-F238E27FC236}">
                <a16:creationId xmlns:a16="http://schemas.microsoft.com/office/drawing/2014/main" id="{5FF6327C-02B8-97BC-5299-3DB9DB366D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8138" y="1719470"/>
            <a:ext cx="11522075" cy="4335255"/>
          </a:xfrm>
        </p:spPr>
        <p:txBody>
          <a:bodyPr>
            <a:normAutofit/>
          </a:bodyPr>
          <a:lstStyle/>
          <a:p>
            <a:r>
              <a:rPr lang="en-US" sz="3200" dirty="0"/>
              <a:t>non-application justifiable for one-off offenses </a:t>
            </a:r>
          </a:p>
          <a:p>
            <a:endParaRPr lang="en-US" sz="3200" dirty="0"/>
          </a:p>
          <a:p>
            <a:r>
              <a:rPr lang="en-US" sz="3200" dirty="0"/>
              <a:t>driving ban due to physical or psychological incapacity</a:t>
            </a:r>
          </a:p>
          <a:p>
            <a:pPr marL="0" indent="0">
              <a:buNone/>
            </a:pPr>
            <a:r>
              <a:rPr lang="en-US" sz="3200" dirty="0"/>
              <a:t> </a:t>
            </a:r>
          </a:p>
          <a:p>
            <a:r>
              <a:rPr lang="en-US" sz="3200" dirty="0"/>
              <a:t>driving ban for life</a:t>
            </a:r>
          </a:p>
        </p:txBody>
      </p:sp>
    </p:spTree>
    <p:extLst>
      <p:ext uri="{BB962C8B-B14F-4D97-AF65-F5344CB8AC3E}">
        <p14:creationId xmlns:p14="http://schemas.microsoft.com/office/powerpoint/2010/main" val="1735895156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6C592AC8-152F-AF78-1011-16023D6B4B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Targeted</a:t>
            </a:r>
            <a:r>
              <a:rPr lang="nl-BE" dirty="0"/>
              <a:t> </a:t>
            </a:r>
            <a:r>
              <a:rPr lang="nl-BE" dirty="0" err="1"/>
              <a:t>offenders</a:t>
            </a:r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09D00B02-F23E-0237-DCBE-2C592F792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EF5BD-B27F-47C4-87A9-46667DAA0852}" type="slidenum">
              <a:rPr lang="nl-BE" smtClean="0"/>
              <a:pPr/>
              <a:t>4</a:t>
            </a:fld>
            <a:endParaRPr lang="nl-BE" dirty="0"/>
          </a:p>
        </p:txBody>
      </p:sp>
      <p:grpSp>
        <p:nvGrpSpPr>
          <p:cNvPr id="5" name="Group 67">
            <a:extLst>
              <a:ext uri="{FF2B5EF4-FFF2-40B4-BE49-F238E27FC236}">
                <a16:creationId xmlns:a16="http://schemas.microsoft.com/office/drawing/2014/main" id="{40A69059-DED7-75B4-29BB-BFF096E28ABC}"/>
              </a:ext>
            </a:extLst>
          </p:cNvPr>
          <p:cNvGrpSpPr/>
          <p:nvPr/>
        </p:nvGrpSpPr>
        <p:grpSpPr>
          <a:xfrm>
            <a:off x="563671" y="2109884"/>
            <a:ext cx="11035430" cy="2623816"/>
            <a:chOff x="1685249" y="2109884"/>
            <a:chExt cx="9514449" cy="2623816"/>
          </a:xfrm>
        </p:grpSpPr>
        <p:sp>
          <p:nvSpPr>
            <p:cNvPr id="6" name="Shape">
              <a:extLst>
                <a:ext uri="{FF2B5EF4-FFF2-40B4-BE49-F238E27FC236}">
                  <a16:creationId xmlns:a16="http://schemas.microsoft.com/office/drawing/2014/main" id="{EC49C498-61BF-B8E0-89E1-D9155A5A5161}"/>
                </a:ext>
              </a:extLst>
            </p:cNvPr>
            <p:cNvSpPr/>
            <p:nvPr/>
          </p:nvSpPr>
          <p:spPr>
            <a:xfrm>
              <a:off x="7911767" y="2525404"/>
              <a:ext cx="3287931" cy="1792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764" y="21600"/>
                  </a:moveTo>
                  <a:lnTo>
                    <a:pt x="2836" y="21600"/>
                  </a:lnTo>
                  <a:cubicBezTo>
                    <a:pt x="1271" y="21600"/>
                    <a:pt x="0" y="16761"/>
                    <a:pt x="0" y="10800"/>
                  </a:cubicBezTo>
                  <a:lnTo>
                    <a:pt x="0" y="10800"/>
                  </a:lnTo>
                  <a:cubicBezTo>
                    <a:pt x="0" y="4839"/>
                    <a:pt x="1271" y="0"/>
                    <a:pt x="2836" y="0"/>
                  </a:cubicBezTo>
                  <a:lnTo>
                    <a:pt x="18764" y="0"/>
                  </a:lnTo>
                  <a:cubicBezTo>
                    <a:pt x="20329" y="0"/>
                    <a:pt x="21600" y="4839"/>
                    <a:pt x="21600" y="10800"/>
                  </a:cubicBezTo>
                  <a:lnTo>
                    <a:pt x="21600" y="10800"/>
                  </a:lnTo>
                  <a:cubicBezTo>
                    <a:pt x="21600" y="16831"/>
                    <a:pt x="20329" y="21600"/>
                    <a:pt x="18764" y="2160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r>
                <a:rPr lang="en-US" sz="1400" dirty="0"/>
                <a:t>        Judges MUST impose interlock in case       </a:t>
              </a:r>
            </a:p>
            <a:p>
              <a:r>
                <a:rPr lang="en-US" sz="1400" dirty="0"/>
                <a:t>        of </a:t>
              </a:r>
              <a:r>
                <a:rPr lang="en-US" sz="1400" b="1" dirty="0"/>
                <a:t>severe intoxication (1,8 pm) </a:t>
              </a:r>
              <a:br>
                <a:rPr lang="en-US" sz="1400" b="1" dirty="0"/>
              </a:br>
              <a:r>
                <a:rPr lang="en-US" sz="1400" b="1" dirty="0"/>
                <a:t>        </a:t>
              </a:r>
              <a:r>
                <a:rPr lang="en-US" sz="1400" dirty="0"/>
                <a:t>for 1-3 years or for life unless </a:t>
              </a:r>
              <a:br>
                <a:rPr lang="en-US" sz="1400" dirty="0"/>
              </a:br>
              <a:r>
                <a:rPr lang="en-US" sz="1400" dirty="0"/>
                <a:t>        properly motivated by court</a:t>
              </a:r>
            </a:p>
            <a:p>
              <a:endParaRPr lang="en-US" sz="1400" dirty="0">
                <a:effectLst/>
              </a:endParaRPr>
            </a:p>
            <a:p>
              <a:r>
                <a:rPr lang="en-US" sz="1400" dirty="0">
                  <a:effectLst/>
                </a:rPr>
                <a:t>        </a:t>
              </a:r>
              <a:r>
                <a:rPr lang="en-US" sz="1400" b="1" dirty="0">
                  <a:effectLst/>
                </a:rPr>
                <a:t>1,2 pm </a:t>
              </a:r>
              <a:r>
                <a:rPr lang="en-US" sz="1400" b="1" dirty="0"/>
                <a:t>for repeat offenders </a:t>
              </a:r>
              <a:r>
                <a:rPr lang="en-US" sz="1400" dirty="0"/>
                <a:t>and no </a:t>
              </a:r>
              <a:br>
                <a:rPr lang="en-US" sz="1400" dirty="0"/>
              </a:br>
              <a:r>
                <a:rPr lang="en-US" sz="1400" dirty="0"/>
                <a:t>         option with motivation by court</a:t>
              </a:r>
              <a:endParaRPr lang="en-US" sz="1400" dirty="0">
                <a:effectLst/>
              </a:endParaRPr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A595A99-A0BB-5D7C-C2FF-1A8FAFA9558B}"/>
                </a:ext>
              </a:extLst>
            </p:cNvPr>
            <p:cNvSpPr/>
            <p:nvPr/>
          </p:nvSpPr>
          <p:spPr>
            <a:xfrm>
              <a:off x="7335823" y="3349708"/>
              <a:ext cx="804491" cy="1528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3" h="21600" extrusionOk="0">
                  <a:moveTo>
                    <a:pt x="19552" y="0"/>
                  </a:moveTo>
                  <a:cubicBezTo>
                    <a:pt x="18702" y="0"/>
                    <a:pt x="17929" y="2853"/>
                    <a:pt x="17620" y="6725"/>
                  </a:cubicBezTo>
                  <a:lnTo>
                    <a:pt x="0" y="6725"/>
                  </a:lnTo>
                  <a:lnTo>
                    <a:pt x="0" y="14875"/>
                  </a:lnTo>
                  <a:lnTo>
                    <a:pt x="17620" y="14875"/>
                  </a:lnTo>
                  <a:cubicBezTo>
                    <a:pt x="17929" y="18951"/>
                    <a:pt x="18663" y="21600"/>
                    <a:pt x="19513" y="21600"/>
                  </a:cubicBezTo>
                  <a:cubicBezTo>
                    <a:pt x="20673" y="21600"/>
                    <a:pt x="21561" y="16710"/>
                    <a:pt x="21561" y="10800"/>
                  </a:cubicBezTo>
                  <a:cubicBezTo>
                    <a:pt x="21600" y="4890"/>
                    <a:pt x="20673" y="0"/>
                    <a:pt x="19552" y="0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400" b="1">
                <a:solidFill>
                  <a:schemeClr val="bg1"/>
                </a:solidFill>
              </a:endParaRPr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0079F69C-7E90-1171-CFC4-2AF95AD1F872}"/>
                </a:ext>
              </a:extLst>
            </p:cNvPr>
            <p:cNvSpPr/>
            <p:nvPr/>
          </p:nvSpPr>
          <p:spPr>
            <a:xfrm>
              <a:off x="1685249" y="2756691"/>
              <a:ext cx="2623816" cy="14371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836" y="0"/>
                  </a:moveTo>
                  <a:lnTo>
                    <a:pt x="18764" y="0"/>
                  </a:lnTo>
                  <a:cubicBezTo>
                    <a:pt x="20329" y="0"/>
                    <a:pt x="21600" y="4839"/>
                    <a:pt x="21600" y="10800"/>
                  </a:cubicBezTo>
                  <a:lnTo>
                    <a:pt x="21600" y="10800"/>
                  </a:lnTo>
                  <a:cubicBezTo>
                    <a:pt x="21600" y="16761"/>
                    <a:pt x="20329" y="21600"/>
                    <a:pt x="18764" y="21600"/>
                  </a:cubicBezTo>
                  <a:lnTo>
                    <a:pt x="2836" y="21600"/>
                  </a:lnTo>
                  <a:cubicBezTo>
                    <a:pt x="1271" y="21600"/>
                    <a:pt x="0" y="16761"/>
                    <a:pt x="0" y="10800"/>
                  </a:cubicBezTo>
                  <a:lnTo>
                    <a:pt x="0" y="10800"/>
                  </a:lnTo>
                  <a:cubicBezTo>
                    <a:pt x="0" y="4839"/>
                    <a:pt x="1271" y="0"/>
                    <a:pt x="2836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r>
                <a:rPr lang="en-US" sz="1400" dirty="0"/>
                <a:t>  Judges MAY impose interlock for: </a:t>
              </a:r>
              <a:br>
                <a:rPr lang="en-US" sz="1400" dirty="0"/>
              </a:br>
              <a:r>
                <a:rPr lang="en-US" sz="1400" dirty="0"/>
                <a:t>    - intoxication from 0,8 pm </a:t>
              </a:r>
              <a:br>
                <a:rPr lang="en-US" sz="1400" dirty="0"/>
              </a:br>
              <a:r>
                <a:rPr lang="en-US" sz="1400" dirty="0"/>
                <a:t>    - drunkenness </a:t>
              </a:r>
              <a:br>
                <a:rPr lang="en-US" sz="1400" dirty="0"/>
              </a:br>
              <a:r>
                <a:rPr lang="en-US" sz="1400" dirty="0"/>
                <a:t>    - slight recidivism</a:t>
              </a:r>
              <a:endParaRPr lang="en-US" sz="1400" dirty="0">
                <a:effectLst/>
              </a:endParaRPr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E4A2F8FA-48C4-EF49-8190-CB5099840A6D}"/>
                </a:ext>
              </a:extLst>
            </p:cNvPr>
            <p:cNvSpPr/>
            <p:nvPr/>
          </p:nvSpPr>
          <p:spPr>
            <a:xfrm>
              <a:off x="4048848" y="3349708"/>
              <a:ext cx="804489" cy="1528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3" h="21600" extrusionOk="0">
                  <a:moveTo>
                    <a:pt x="2011" y="21600"/>
                  </a:moveTo>
                  <a:cubicBezTo>
                    <a:pt x="2861" y="21600"/>
                    <a:pt x="3634" y="18747"/>
                    <a:pt x="3943" y="14875"/>
                  </a:cubicBezTo>
                  <a:lnTo>
                    <a:pt x="21563" y="14875"/>
                  </a:lnTo>
                  <a:lnTo>
                    <a:pt x="21563" y="6725"/>
                  </a:lnTo>
                  <a:lnTo>
                    <a:pt x="3943" y="6725"/>
                  </a:lnTo>
                  <a:cubicBezTo>
                    <a:pt x="3634" y="2649"/>
                    <a:pt x="2900" y="0"/>
                    <a:pt x="2050" y="0"/>
                  </a:cubicBezTo>
                  <a:cubicBezTo>
                    <a:pt x="890" y="0"/>
                    <a:pt x="2" y="4890"/>
                    <a:pt x="2" y="10800"/>
                  </a:cubicBezTo>
                  <a:cubicBezTo>
                    <a:pt x="-37" y="16709"/>
                    <a:pt x="890" y="21600"/>
                    <a:pt x="2011" y="21600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400" b="1">
                <a:solidFill>
                  <a:schemeClr val="bg1"/>
                </a:solidFill>
              </a:endParaRPr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1B72594B-5005-2D00-8ADF-DC36E8C5E5B1}"/>
                </a:ext>
              </a:extLst>
            </p:cNvPr>
            <p:cNvSpPr/>
            <p:nvPr/>
          </p:nvSpPr>
          <p:spPr>
            <a:xfrm>
              <a:off x="4798508" y="2109884"/>
              <a:ext cx="2623816" cy="26238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842" y="21600"/>
                    <a:pt x="0" y="16758"/>
                    <a:pt x="0" y="10800"/>
                  </a:cubicBezTo>
                  <a:cubicBezTo>
                    <a:pt x="0" y="4842"/>
                    <a:pt x="4842" y="0"/>
                    <a:pt x="10800" y="0"/>
                  </a:cubicBezTo>
                  <a:cubicBezTo>
                    <a:pt x="16758" y="0"/>
                    <a:pt x="21600" y="4842"/>
                    <a:pt x="21600" y="10800"/>
                  </a:cubicBezTo>
                  <a:cubicBezTo>
                    <a:pt x="21600" y="16758"/>
                    <a:pt x="16758" y="21600"/>
                    <a:pt x="10800" y="21600"/>
                  </a:cubicBezTo>
                  <a:close/>
                  <a:moveTo>
                    <a:pt x="10800" y="1412"/>
                  </a:moveTo>
                  <a:cubicBezTo>
                    <a:pt x="5625" y="1412"/>
                    <a:pt x="1424" y="5614"/>
                    <a:pt x="1424" y="10788"/>
                  </a:cubicBezTo>
                  <a:cubicBezTo>
                    <a:pt x="1424" y="15963"/>
                    <a:pt x="5625" y="20164"/>
                    <a:pt x="10800" y="20164"/>
                  </a:cubicBezTo>
                  <a:cubicBezTo>
                    <a:pt x="15975" y="20164"/>
                    <a:pt x="20176" y="15963"/>
                    <a:pt x="20176" y="10788"/>
                  </a:cubicBezTo>
                  <a:cubicBezTo>
                    <a:pt x="20176" y="5614"/>
                    <a:pt x="15975" y="1412"/>
                    <a:pt x="10800" y="1412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400" b="1">
                <a:solidFill>
                  <a:schemeClr val="bg1"/>
                </a:solidFill>
              </a:endParaRPr>
            </a:p>
          </p:txBody>
        </p:sp>
        <p:sp>
          <p:nvSpPr>
            <p:cNvPr id="11" name="Circle">
              <a:extLst>
                <a:ext uri="{FF2B5EF4-FFF2-40B4-BE49-F238E27FC236}">
                  <a16:creationId xmlns:a16="http://schemas.microsoft.com/office/drawing/2014/main" id="{4DD15F6D-7FC5-2553-5E92-6CC003F61800}"/>
                </a:ext>
              </a:extLst>
            </p:cNvPr>
            <p:cNvSpPr/>
            <p:nvPr/>
          </p:nvSpPr>
          <p:spPr>
            <a:xfrm>
              <a:off x="5086841" y="2398216"/>
              <a:ext cx="2064795" cy="2064799"/>
            </a:xfrm>
            <a:prstGeom prst="ellipse">
              <a:avLst/>
            </a:prstGeom>
            <a:solidFill>
              <a:srgbClr val="F1F1F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400" b="1">
                <a:solidFill>
                  <a:schemeClr val="bg1"/>
                </a:solidFill>
              </a:endParaRPr>
            </a:p>
          </p:txBody>
        </p:sp>
        <p:sp>
          <p:nvSpPr>
            <p:cNvPr id="12" name="TextBox 61">
              <a:extLst>
                <a:ext uri="{FF2B5EF4-FFF2-40B4-BE49-F238E27FC236}">
                  <a16:creationId xmlns:a16="http://schemas.microsoft.com/office/drawing/2014/main" id="{E8D999AF-68FC-3B75-997F-3543693E772D}"/>
                </a:ext>
              </a:extLst>
            </p:cNvPr>
            <p:cNvSpPr txBox="1"/>
            <p:nvPr/>
          </p:nvSpPr>
          <p:spPr>
            <a:xfrm>
              <a:off x="5141670" y="2838861"/>
              <a:ext cx="1966362" cy="138499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nl-BE" sz="2800" b="1" dirty="0"/>
                <a:t>Interlock </a:t>
              </a:r>
              <a:r>
                <a:rPr lang="nl-BE" sz="2800" b="1" dirty="0" err="1"/>
                <a:t>for</a:t>
              </a:r>
              <a:r>
                <a:rPr lang="nl-BE" sz="2800" b="1" dirty="0"/>
                <a:t> heavy drink-drivers</a:t>
              </a:r>
              <a:endParaRPr lang="nl-BE" sz="2800" b="1" dirty="0">
                <a:effectLst/>
              </a:endParaRPr>
            </a:p>
          </p:txBody>
        </p:sp>
      </p:grpSp>
      <p:sp>
        <p:nvSpPr>
          <p:cNvPr id="13" name="Tekstvak 12">
            <a:extLst>
              <a:ext uri="{FF2B5EF4-FFF2-40B4-BE49-F238E27FC236}">
                <a16:creationId xmlns:a16="http://schemas.microsoft.com/office/drawing/2014/main" id="{9707CFA1-3390-4EE5-2B38-838D358DB229}"/>
              </a:ext>
            </a:extLst>
          </p:cNvPr>
          <p:cNvSpPr txBox="1"/>
          <p:nvPr/>
        </p:nvSpPr>
        <p:spPr>
          <a:xfrm>
            <a:off x="563671" y="5135671"/>
            <a:ext cx="72218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Interlock </a:t>
            </a:r>
            <a:r>
              <a:rPr lang="nl-BE" dirty="0" err="1"/>
              <a:t>may</a:t>
            </a:r>
            <a:r>
              <a:rPr lang="nl-BE" dirty="0"/>
              <a:t> </a:t>
            </a:r>
            <a:r>
              <a:rPr lang="nl-BE" dirty="0" err="1"/>
              <a:t>be</a:t>
            </a:r>
            <a:r>
              <a:rPr lang="nl-BE" dirty="0"/>
              <a:t> </a:t>
            </a:r>
            <a:r>
              <a:rPr lang="nl-BE" dirty="0" err="1"/>
              <a:t>imposed</a:t>
            </a:r>
            <a:r>
              <a:rPr lang="nl-BE" dirty="0"/>
              <a:t> </a:t>
            </a:r>
            <a:r>
              <a:rPr lang="nl-BE" dirty="0" err="1"/>
              <a:t>for</a:t>
            </a:r>
            <a:r>
              <a:rPr lang="nl-BE" dirty="0"/>
              <a:t> </a:t>
            </a:r>
            <a:r>
              <a:rPr lang="nl-BE" dirty="0" err="1"/>
              <a:t>certain</a:t>
            </a:r>
            <a:r>
              <a:rPr lang="nl-BE" dirty="0"/>
              <a:t> vehicle </a:t>
            </a:r>
            <a:r>
              <a:rPr lang="nl-BE" dirty="0" err="1"/>
              <a:t>categories</a:t>
            </a:r>
            <a:r>
              <a:rPr lang="nl-BE" dirty="0"/>
              <a:t> </a:t>
            </a:r>
            <a:r>
              <a:rPr lang="nl-BE" dirty="0" err="1"/>
              <a:t>only</a:t>
            </a:r>
            <a:r>
              <a:rPr lang="nl-BE" dirty="0"/>
              <a:t>, </a:t>
            </a:r>
            <a:r>
              <a:rPr lang="en-US" dirty="0"/>
              <a:t>including at least the category of the offense.</a:t>
            </a:r>
          </a:p>
        </p:txBody>
      </p:sp>
    </p:spTree>
    <p:extLst>
      <p:ext uri="{BB962C8B-B14F-4D97-AF65-F5344CB8AC3E}">
        <p14:creationId xmlns:p14="http://schemas.microsoft.com/office/powerpoint/2010/main" val="9007167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853E9955-8298-BF08-6DEB-0DEC71EB9F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Consequences</a:t>
            </a:r>
            <a:r>
              <a:rPr lang="nl-BE" dirty="0"/>
              <a:t> of </a:t>
            </a:r>
            <a:r>
              <a:rPr lang="nl-BE" dirty="0" err="1"/>
              <a:t>conviction</a:t>
            </a:r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52E61F75-6241-A077-24EC-9BFF11894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EF5BD-B27F-47C4-87A9-46667DAA0852}" type="slidenum">
              <a:rPr lang="nl-BE" smtClean="0"/>
              <a:pPr/>
              <a:t>5</a:t>
            </a:fld>
            <a:endParaRPr lang="nl-BE" dirty="0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2782603A-B267-9CE4-AE01-F3E358135E88}"/>
              </a:ext>
            </a:extLst>
          </p:cNvPr>
          <p:cNvSpPr/>
          <p:nvPr/>
        </p:nvSpPr>
        <p:spPr>
          <a:xfrm>
            <a:off x="8288935" y="1745169"/>
            <a:ext cx="1922191" cy="391748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35">
            <a:extLst>
              <a:ext uri="{FF2B5EF4-FFF2-40B4-BE49-F238E27FC236}">
                <a16:creationId xmlns:a16="http://schemas.microsoft.com/office/drawing/2014/main" id="{DF681E89-2C09-0831-3665-4411023CEF2D}"/>
              </a:ext>
            </a:extLst>
          </p:cNvPr>
          <p:cNvSpPr/>
          <p:nvPr/>
        </p:nvSpPr>
        <p:spPr>
          <a:xfrm>
            <a:off x="6096000" y="1745169"/>
            <a:ext cx="1922191" cy="39174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36">
            <a:extLst>
              <a:ext uri="{FF2B5EF4-FFF2-40B4-BE49-F238E27FC236}">
                <a16:creationId xmlns:a16="http://schemas.microsoft.com/office/drawing/2014/main" id="{9C350FF9-CDA8-1B0B-F632-926CC4F43054}"/>
              </a:ext>
            </a:extLst>
          </p:cNvPr>
          <p:cNvSpPr/>
          <p:nvPr/>
        </p:nvSpPr>
        <p:spPr>
          <a:xfrm>
            <a:off x="3903066" y="1745168"/>
            <a:ext cx="1922191" cy="391748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37">
            <a:extLst>
              <a:ext uri="{FF2B5EF4-FFF2-40B4-BE49-F238E27FC236}">
                <a16:creationId xmlns:a16="http://schemas.microsoft.com/office/drawing/2014/main" id="{4F2B519E-2184-BCF6-0DD1-D52A8C777D55}"/>
              </a:ext>
            </a:extLst>
          </p:cNvPr>
          <p:cNvSpPr/>
          <p:nvPr/>
        </p:nvSpPr>
        <p:spPr>
          <a:xfrm>
            <a:off x="1710131" y="1745168"/>
            <a:ext cx="1922191" cy="391748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arallelogram 5">
            <a:extLst>
              <a:ext uri="{FF2B5EF4-FFF2-40B4-BE49-F238E27FC236}">
                <a16:creationId xmlns:a16="http://schemas.microsoft.com/office/drawing/2014/main" id="{794012D0-3846-81E6-2EC3-46980FA91324}"/>
              </a:ext>
            </a:extLst>
          </p:cNvPr>
          <p:cNvSpPr/>
          <p:nvPr/>
        </p:nvSpPr>
        <p:spPr>
          <a:xfrm rot="5400000" flipV="1">
            <a:off x="6194821" y="3568538"/>
            <a:ext cx="3917483" cy="270743"/>
          </a:xfrm>
          <a:prstGeom prst="parallelogram">
            <a:avLst>
              <a:gd name="adj" fmla="val 156147"/>
            </a:avLst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arallelogram 41">
            <a:extLst>
              <a:ext uri="{FF2B5EF4-FFF2-40B4-BE49-F238E27FC236}">
                <a16:creationId xmlns:a16="http://schemas.microsoft.com/office/drawing/2014/main" id="{61179D06-441F-CE1D-2950-01ACFDFB828D}"/>
              </a:ext>
            </a:extLst>
          </p:cNvPr>
          <p:cNvSpPr/>
          <p:nvPr/>
        </p:nvSpPr>
        <p:spPr>
          <a:xfrm rot="5400000" flipV="1">
            <a:off x="4001886" y="3568538"/>
            <a:ext cx="3917483" cy="270743"/>
          </a:xfrm>
          <a:prstGeom prst="parallelogram">
            <a:avLst>
              <a:gd name="adj" fmla="val 156147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arallelogram 72">
            <a:extLst>
              <a:ext uri="{FF2B5EF4-FFF2-40B4-BE49-F238E27FC236}">
                <a16:creationId xmlns:a16="http://schemas.microsoft.com/office/drawing/2014/main" id="{A618FEAA-0388-A6BC-16FB-9A0976BA37A1}"/>
              </a:ext>
            </a:extLst>
          </p:cNvPr>
          <p:cNvSpPr/>
          <p:nvPr/>
        </p:nvSpPr>
        <p:spPr>
          <a:xfrm rot="5400000" flipV="1">
            <a:off x="1808950" y="3568538"/>
            <a:ext cx="3917483" cy="270743"/>
          </a:xfrm>
          <a:prstGeom prst="parallelogram">
            <a:avLst>
              <a:gd name="adj" fmla="val 156147"/>
            </a:avLst>
          </a:prstGeom>
          <a:solidFill>
            <a:srgbClr val="0120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73">
            <a:extLst>
              <a:ext uri="{FF2B5EF4-FFF2-40B4-BE49-F238E27FC236}">
                <a16:creationId xmlns:a16="http://schemas.microsoft.com/office/drawing/2014/main" id="{334FE423-198E-3B03-156C-68BE80672050}"/>
              </a:ext>
            </a:extLst>
          </p:cNvPr>
          <p:cNvGrpSpPr/>
          <p:nvPr/>
        </p:nvGrpSpPr>
        <p:grpSpPr>
          <a:xfrm>
            <a:off x="1838831" y="3166138"/>
            <a:ext cx="1664789" cy="1351708"/>
            <a:chOff x="332936" y="2258434"/>
            <a:chExt cx="2937088" cy="1351708"/>
          </a:xfrm>
        </p:grpSpPr>
        <p:sp>
          <p:nvSpPr>
            <p:cNvPr id="13" name="TextBox 74">
              <a:extLst>
                <a:ext uri="{FF2B5EF4-FFF2-40B4-BE49-F238E27FC236}">
                  <a16:creationId xmlns:a16="http://schemas.microsoft.com/office/drawing/2014/main" id="{76BA9B6A-300C-88B5-65C4-8D132972D2EB}"/>
                </a:ext>
              </a:extLst>
            </p:cNvPr>
            <p:cNvSpPr txBox="1"/>
            <p:nvPr/>
          </p:nvSpPr>
          <p:spPr>
            <a:xfrm>
              <a:off x="332936" y="2258434"/>
              <a:ext cx="2937088" cy="830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Interlock cost</a:t>
              </a:r>
            </a:p>
          </p:txBody>
        </p:sp>
        <p:sp>
          <p:nvSpPr>
            <p:cNvPr id="14" name="TextBox 75">
              <a:extLst>
                <a:ext uri="{FF2B5EF4-FFF2-40B4-BE49-F238E27FC236}">
                  <a16:creationId xmlns:a16="http://schemas.microsoft.com/office/drawing/2014/main" id="{F416450C-BFDC-4092-C5E9-878FFF7962A1}"/>
                </a:ext>
              </a:extLst>
            </p:cNvPr>
            <p:cNvSpPr txBox="1"/>
            <p:nvPr/>
          </p:nvSpPr>
          <p:spPr>
            <a:xfrm>
              <a:off x="810594" y="3086922"/>
              <a:ext cx="2459430" cy="52322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1 year: € 2 250</a:t>
              </a:r>
            </a:p>
            <a:p>
              <a:pPr algn="just"/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3 years: € 4 100</a:t>
              </a:r>
            </a:p>
          </p:txBody>
        </p:sp>
      </p:grpSp>
      <p:grpSp>
        <p:nvGrpSpPr>
          <p:cNvPr id="15" name="Group 76">
            <a:extLst>
              <a:ext uri="{FF2B5EF4-FFF2-40B4-BE49-F238E27FC236}">
                <a16:creationId xmlns:a16="http://schemas.microsoft.com/office/drawing/2014/main" id="{CF66CDB7-0A48-9FD4-C1AB-58944E809898}"/>
              </a:ext>
            </a:extLst>
          </p:cNvPr>
          <p:cNvGrpSpPr/>
          <p:nvPr/>
        </p:nvGrpSpPr>
        <p:grpSpPr>
          <a:xfrm>
            <a:off x="3878012" y="3163006"/>
            <a:ext cx="1967240" cy="1721040"/>
            <a:chOff x="332936" y="2258434"/>
            <a:chExt cx="3164142" cy="1721040"/>
          </a:xfrm>
        </p:grpSpPr>
        <p:sp>
          <p:nvSpPr>
            <p:cNvPr id="16" name="TextBox 77">
              <a:extLst>
                <a:ext uri="{FF2B5EF4-FFF2-40B4-BE49-F238E27FC236}">
                  <a16:creationId xmlns:a16="http://schemas.microsoft.com/office/drawing/2014/main" id="{5B22538B-EEB2-F845-02D2-C8298A7934DC}"/>
                </a:ext>
              </a:extLst>
            </p:cNvPr>
            <p:cNvSpPr txBox="1"/>
            <p:nvPr/>
          </p:nvSpPr>
          <p:spPr>
            <a:xfrm>
              <a:off x="332936" y="2258434"/>
              <a:ext cx="3164142" cy="830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1">
                      <a:lumMod val="50000"/>
                    </a:schemeClr>
                  </a:solidFill>
                </a:rPr>
                <a:t>Rehab </a:t>
              </a:r>
              <a:r>
                <a:rPr lang="en-US" sz="2400" b="1" dirty="0" err="1">
                  <a:solidFill>
                    <a:schemeClr val="accent1">
                      <a:lumMod val="50000"/>
                    </a:schemeClr>
                  </a:solidFill>
                </a:rPr>
                <a:t>programme</a:t>
              </a:r>
              <a:endParaRPr lang="en-US" sz="2400" b="1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17" name="TextBox 78">
              <a:extLst>
                <a:ext uri="{FF2B5EF4-FFF2-40B4-BE49-F238E27FC236}">
                  <a16:creationId xmlns:a16="http://schemas.microsoft.com/office/drawing/2014/main" id="{7E371BC5-33CC-AB12-14C9-F7984AC3EAEF}"/>
                </a:ext>
              </a:extLst>
            </p:cNvPr>
            <p:cNvSpPr txBox="1"/>
            <p:nvPr/>
          </p:nvSpPr>
          <p:spPr>
            <a:xfrm>
              <a:off x="580233" y="3086922"/>
              <a:ext cx="2689791" cy="89255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accent1">
                      <a:lumMod val="50000"/>
                    </a:schemeClr>
                  </a:solidFill>
                </a:rPr>
                <a:t>Training and follow-up</a:t>
              </a:r>
            </a:p>
            <a:p>
              <a:pPr algn="just"/>
              <a:endParaRPr lang="en-US" sz="1200" dirty="0">
                <a:solidFill>
                  <a:schemeClr val="accent1">
                    <a:lumMod val="50000"/>
                  </a:schemeClr>
                </a:solidFill>
              </a:endParaRPr>
            </a:p>
            <a:p>
              <a:pPr algn="just"/>
              <a:r>
                <a:rPr lang="en-US" sz="1400" dirty="0">
                  <a:solidFill>
                    <a:schemeClr val="accent1">
                      <a:lumMod val="50000"/>
                    </a:schemeClr>
                  </a:solidFill>
                </a:rPr>
                <a:t>    1 year: € 1 200</a:t>
              </a:r>
            </a:p>
            <a:p>
              <a:pPr algn="just"/>
              <a:r>
                <a:rPr lang="en-US" sz="1400" dirty="0">
                  <a:solidFill>
                    <a:schemeClr val="accent1">
                      <a:lumMod val="50000"/>
                    </a:schemeClr>
                  </a:solidFill>
                </a:rPr>
                <a:t>    3 years: €1 700</a:t>
              </a:r>
            </a:p>
          </p:txBody>
        </p:sp>
      </p:grpSp>
      <p:grpSp>
        <p:nvGrpSpPr>
          <p:cNvPr id="18" name="Group 79">
            <a:extLst>
              <a:ext uri="{FF2B5EF4-FFF2-40B4-BE49-F238E27FC236}">
                <a16:creationId xmlns:a16="http://schemas.microsoft.com/office/drawing/2014/main" id="{2F18B4E8-A3AF-3DB4-642D-534CDB63D830}"/>
              </a:ext>
            </a:extLst>
          </p:cNvPr>
          <p:cNvGrpSpPr/>
          <p:nvPr/>
        </p:nvGrpSpPr>
        <p:grpSpPr>
          <a:xfrm>
            <a:off x="6224701" y="2796806"/>
            <a:ext cx="1664789" cy="2151927"/>
            <a:chOff x="332936" y="1889102"/>
            <a:chExt cx="2937088" cy="2151927"/>
          </a:xfrm>
        </p:grpSpPr>
        <p:sp>
          <p:nvSpPr>
            <p:cNvPr id="19" name="TextBox 80">
              <a:extLst>
                <a:ext uri="{FF2B5EF4-FFF2-40B4-BE49-F238E27FC236}">
                  <a16:creationId xmlns:a16="http://schemas.microsoft.com/office/drawing/2014/main" id="{54823231-F141-832B-6B4C-B2E5F3C594E5}"/>
                </a:ext>
              </a:extLst>
            </p:cNvPr>
            <p:cNvSpPr txBox="1"/>
            <p:nvPr/>
          </p:nvSpPr>
          <p:spPr>
            <a:xfrm>
              <a:off x="332936" y="1889102"/>
              <a:ext cx="2937088" cy="120032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4">
                      <a:lumMod val="50000"/>
                    </a:schemeClr>
                  </a:solidFill>
                </a:rPr>
                <a:t>Driving ban </a:t>
              </a:r>
              <a:br>
                <a:rPr lang="en-US" sz="2400" b="1" dirty="0">
                  <a:solidFill>
                    <a:schemeClr val="accent4">
                      <a:lumMod val="50000"/>
                    </a:schemeClr>
                  </a:solidFill>
                </a:rPr>
              </a:br>
              <a:r>
                <a:rPr lang="en-US" sz="2400" b="1" dirty="0">
                  <a:solidFill>
                    <a:schemeClr val="accent4">
                      <a:lumMod val="50000"/>
                    </a:schemeClr>
                  </a:solidFill>
                </a:rPr>
                <a:t>(+ tests)</a:t>
              </a:r>
            </a:p>
          </p:txBody>
        </p:sp>
        <p:sp>
          <p:nvSpPr>
            <p:cNvPr id="20" name="TextBox 81">
              <a:extLst>
                <a:ext uri="{FF2B5EF4-FFF2-40B4-BE49-F238E27FC236}">
                  <a16:creationId xmlns:a16="http://schemas.microsoft.com/office/drawing/2014/main" id="{39422131-FE4B-38B8-45BB-09BA7AD1A862}"/>
                </a:ext>
              </a:extLst>
            </p:cNvPr>
            <p:cNvSpPr txBox="1"/>
            <p:nvPr/>
          </p:nvSpPr>
          <p:spPr>
            <a:xfrm>
              <a:off x="641121" y="3086922"/>
              <a:ext cx="2628903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dirty="0">
                  <a:solidFill>
                    <a:schemeClr val="accent4">
                      <a:lumMod val="50000"/>
                    </a:schemeClr>
                  </a:solidFill>
                </a:rPr>
                <a:t>Theory test</a:t>
              </a:r>
            </a:p>
            <a:p>
              <a:pPr algn="just"/>
              <a:r>
                <a:rPr lang="en-US" sz="1400" dirty="0">
                  <a:solidFill>
                    <a:schemeClr val="accent4">
                      <a:lumMod val="50000"/>
                    </a:schemeClr>
                  </a:solidFill>
                </a:rPr>
                <a:t>Practical test</a:t>
              </a:r>
            </a:p>
            <a:p>
              <a:pPr algn="just"/>
              <a:r>
                <a:rPr lang="en-US" sz="1400" dirty="0">
                  <a:solidFill>
                    <a:schemeClr val="accent4">
                      <a:lumMod val="50000"/>
                    </a:schemeClr>
                  </a:solidFill>
                </a:rPr>
                <a:t>Psych eval</a:t>
              </a:r>
            </a:p>
            <a:p>
              <a:pPr algn="just"/>
              <a:r>
                <a:rPr lang="en-US" sz="1400" dirty="0">
                  <a:solidFill>
                    <a:schemeClr val="accent4">
                      <a:lumMod val="50000"/>
                    </a:schemeClr>
                  </a:solidFill>
                </a:rPr>
                <a:t>Medical test</a:t>
              </a:r>
            </a:p>
          </p:txBody>
        </p:sp>
      </p:grpSp>
      <p:grpSp>
        <p:nvGrpSpPr>
          <p:cNvPr id="21" name="Group 82">
            <a:extLst>
              <a:ext uri="{FF2B5EF4-FFF2-40B4-BE49-F238E27FC236}">
                <a16:creationId xmlns:a16="http://schemas.microsoft.com/office/drawing/2014/main" id="{B79994D2-0561-7698-B386-28E0318EDEA5}"/>
              </a:ext>
            </a:extLst>
          </p:cNvPr>
          <p:cNvGrpSpPr/>
          <p:nvPr/>
        </p:nvGrpSpPr>
        <p:grpSpPr>
          <a:xfrm>
            <a:off x="8417636" y="3535470"/>
            <a:ext cx="1664789" cy="1105487"/>
            <a:chOff x="332936" y="2627766"/>
            <a:chExt cx="2937088" cy="1105487"/>
          </a:xfrm>
        </p:grpSpPr>
        <p:sp>
          <p:nvSpPr>
            <p:cNvPr id="22" name="TextBox 83">
              <a:extLst>
                <a:ext uri="{FF2B5EF4-FFF2-40B4-BE49-F238E27FC236}">
                  <a16:creationId xmlns:a16="http://schemas.microsoft.com/office/drawing/2014/main" id="{B480DDFF-0A15-5CFC-859F-483F2997D997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3">
                      <a:lumMod val="50000"/>
                    </a:schemeClr>
                  </a:solidFill>
                </a:rPr>
                <a:t>Fine</a:t>
              </a:r>
            </a:p>
          </p:txBody>
        </p:sp>
        <p:sp>
          <p:nvSpPr>
            <p:cNvPr id="23" name="TextBox 84">
              <a:extLst>
                <a:ext uri="{FF2B5EF4-FFF2-40B4-BE49-F238E27FC236}">
                  <a16:creationId xmlns:a16="http://schemas.microsoft.com/office/drawing/2014/main" id="{3010ECF5-EC9A-BE3B-03BE-3071922A8BDE}"/>
                </a:ext>
              </a:extLst>
            </p:cNvPr>
            <p:cNvSpPr txBox="1"/>
            <p:nvPr/>
          </p:nvSpPr>
          <p:spPr>
            <a:xfrm>
              <a:off x="583530" y="3086922"/>
              <a:ext cx="2686494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dirty="0">
                  <a:solidFill>
                    <a:schemeClr val="accent3">
                      <a:lumMod val="50000"/>
                    </a:schemeClr>
                  </a:solidFill>
                </a:rPr>
                <a:t>€1 600 minimum</a:t>
              </a:r>
            </a:p>
            <a:p>
              <a:r>
                <a:rPr lang="en-US" sz="1200" dirty="0">
                  <a:solidFill>
                    <a:schemeClr val="accent3">
                      <a:lumMod val="50000"/>
                    </a:schemeClr>
                  </a:solidFill>
                </a:rPr>
                <a:t>Repeat offense minimum  € 3 200 </a:t>
              </a:r>
            </a:p>
          </p:txBody>
        </p:sp>
      </p:grpSp>
      <p:sp>
        <p:nvSpPr>
          <p:cNvPr id="28" name="Rectangle 7">
            <a:extLst>
              <a:ext uri="{FF2B5EF4-FFF2-40B4-BE49-F238E27FC236}">
                <a16:creationId xmlns:a16="http://schemas.microsoft.com/office/drawing/2014/main" id="{D853E4FD-7F13-735A-8B51-061E5D346987}"/>
              </a:ext>
            </a:extLst>
          </p:cNvPr>
          <p:cNvSpPr/>
          <p:nvPr/>
        </p:nvSpPr>
        <p:spPr>
          <a:xfrm>
            <a:off x="6654221" y="1702079"/>
            <a:ext cx="80983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chemeClr val="accent4">
                    <a:lumMod val="50000"/>
                  </a:schemeClr>
                </a:solidFill>
              </a:rPr>
              <a:t>3</a:t>
            </a: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29" name="Rectangle 89">
            <a:extLst>
              <a:ext uri="{FF2B5EF4-FFF2-40B4-BE49-F238E27FC236}">
                <a16:creationId xmlns:a16="http://schemas.microsoft.com/office/drawing/2014/main" id="{3EF3EB9B-DF61-F973-B7CB-C745893EB6A8}"/>
              </a:ext>
            </a:extLst>
          </p:cNvPr>
          <p:cNvSpPr/>
          <p:nvPr/>
        </p:nvSpPr>
        <p:spPr>
          <a:xfrm>
            <a:off x="8845112" y="1702079"/>
            <a:ext cx="80983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chemeClr val="accent3">
                    <a:lumMod val="50000"/>
                  </a:schemeClr>
                </a:solidFill>
              </a:rPr>
              <a:t>4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0" name="Rectangle 90">
            <a:extLst>
              <a:ext uri="{FF2B5EF4-FFF2-40B4-BE49-F238E27FC236}">
                <a16:creationId xmlns:a16="http://schemas.microsoft.com/office/drawing/2014/main" id="{D54341C1-FAE0-A5B2-652D-A8115E61B54B}"/>
              </a:ext>
            </a:extLst>
          </p:cNvPr>
          <p:cNvSpPr/>
          <p:nvPr/>
        </p:nvSpPr>
        <p:spPr>
          <a:xfrm>
            <a:off x="4464651" y="1702079"/>
            <a:ext cx="80983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chemeClr val="accent1">
                    <a:lumMod val="50000"/>
                  </a:schemeClr>
                </a:solidFill>
              </a:rPr>
              <a:t>2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1" name="Rectangle 91">
            <a:extLst>
              <a:ext uri="{FF2B5EF4-FFF2-40B4-BE49-F238E27FC236}">
                <a16:creationId xmlns:a16="http://schemas.microsoft.com/office/drawing/2014/main" id="{69389A2A-E3F0-540E-4068-A19C40442B65}"/>
              </a:ext>
            </a:extLst>
          </p:cNvPr>
          <p:cNvSpPr/>
          <p:nvPr/>
        </p:nvSpPr>
        <p:spPr>
          <a:xfrm>
            <a:off x="2266308" y="1702079"/>
            <a:ext cx="80983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prstClr val="white"/>
                </a:solidFill>
              </a:rPr>
              <a:t>1</a:t>
            </a:r>
            <a:endParaRPr lang="en-US" dirty="0"/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732EE719-1FBC-9046-7DFD-95DD907A6BDD}"/>
              </a:ext>
            </a:extLst>
          </p:cNvPr>
          <p:cNvSpPr txBox="1"/>
          <p:nvPr/>
        </p:nvSpPr>
        <p:spPr>
          <a:xfrm>
            <a:off x="1568158" y="5934092"/>
            <a:ext cx="103944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600" dirty="0"/>
              <a:t>Fine </a:t>
            </a:r>
            <a:r>
              <a:rPr lang="nl-BE" sz="1600" dirty="0" err="1"/>
              <a:t>may</a:t>
            </a:r>
            <a:r>
              <a:rPr lang="nl-BE" sz="1600" dirty="0"/>
              <a:t> </a:t>
            </a:r>
            <a:r>
              <a:rPr lang="nl-BE" sz="1600" dirty="0" err="1"/>
              <a:t>be</a:t>
            </a:r>
            <a:r>
              <a:rPr lang="nl-BE" sz="1600" dirty="0"/>
              <a:t> </a:t>
            </a:r>
            <a:r>
              <a:rPr lang="nl-BE" sz="1600" dirty="0" err="1"/>
              <a:t>reduced</a:t>
            </a:r>
            <a:r>
              <a:rPr lang="nl-BE" sz="1600" dirty="0"/>
              <a:t> </a:t>
            </a:r>
            <a:r>
              <a:rPr lang="nl-BE" sz="1600" dirty="0" err="1"/>
              <a:t>with</a:t>
            </a:r>
            <a:r>
              <a:rPr lang="nl-BE" sz="1600" dirty="0"/>
              <a:t> </a:t>
            </a:r>
            <a:r>
              <a:rPr lang="nl-BE" sz="1600" dirty="0" err="1"/>
              <a:t>installation</a:t>
            </a:r>
            <a:r>
              <a:rPr lang="nl-BE" sz="1600" dirty="0"/>
              <a:t> fee(</a:t>
            </a:r>
            <a:r>
              <a:rPr lang="nl-BE" sz="1600" dirty="0" err="1"/>
              <a:t>fully</a:t>
            </a:r>
            <a:r>
              <a:rPr lang="nl-BE" sz="1600" dirty="0"/>
              <a:t> or </a:t>
            </a:r>
            <a:r>
              <a:rPr lang="nl-BE" sz="1600" dirty="0" err="1"/>
              <a:t>partial</a:t>
            </a:r>
            <a:r>
              <a:rPr lang="nl-BE" sz="1600" dirty="0"/>
              <a:t>), </a:t>
            </a:r>
            <a:r>
              <a:rPr lang="nl-BE" sz="1600" dirty="0" err="1"/>
              <a:t>use</a:t>
            </a:r>
            <a:r>
              <a:rPr lang="nl-BE" sz="1600" dirty="0"/>
              <a:t> </a:t>
            </a:r>
            <a:r>
              <a:rPr lang="nl-BE" sz="1600" dirty="0" err="1"/>
              <a:t>and</a:t>
            </a:r>
            <a:r>
              <a:rPr lang="nl-BE" sz="1600" dirty="0"/>
              <a:t>/or </a:t>
            </a:r>
            <a:r>
              <a:rPr lang="nl-BE" sz="1600" dirty="0" err="1"/>
              <a:t>programme</a:t>
            </a:r>
            <a:r>
              <a:rPr lang="nl-BE" sz="1600" dirty="0"/>
              <a:t> fee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673342227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C3FFE542-EFD7-E8CF-5540-6AB005638B0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nl-BE" dirty="0"/>
              <a:t>Actions </a:t>
            </a:r>
            <a:r>
              <a:rPr lang="nl-BE" dirty="0" err="1"/>
              <a:t>required</a:t>
            </a:r>
            <a:r>
              <a:rPr lang="nl-BE" dirty="0"/>
              <a:t> </a:t>
            </a:r>
            <a:r>
              <a:rPr lang="nl-BE" dirty="0" err="1"/>
              <a:t>after</a:t>
            </a:r>
            <a:r>
              <a:rPr lang="nl-BE" dirty="0"/>
              <a:t> </a:t>
            </a:r>
            <a:r>
              <a:rPr lang="nl-BE" dirty="0" err="1"/>
              <a:t>notification</a:t>
            </a:r>
            <a:r>
              <a:rPr lang="nl-BE" dirty="0"/>
              <a:t>:</a:t>
            </a:r>
          </a:p>
          <a:p>
            <a:pPr lvl="1"/>
            <a:endParaRPr lang="nl-BE" dirty="0"/>
          </a:p>
          <a:p>
            <a:pPr lvl="1"/>
            <a:r>
              <a:rPr lang="en-US" dirty="0"/>
              <a:t>Initial interview with support </a:t>
            </a:r>
            <a:r>
              <a:rPr lang="en-US" dirty="0" err="1"/>
              <a:t>programme</a:t>
            </a:r>
            <a:r>
              <a:rPr lang="en-US" dirty="0"/>
              <a:t> </a:t>
            </a:r>
            <a:r>
              <a:rPr lang="en-US" dirty="0" err="1"/>
              <a:t>centre</a:t>
            </a:r>
            <a:r>
              <a:rPr lang="en-US" dirty="0"/>
              <a:t> within 14 days</a:t>
            </a:r>
          </a:p>
          <a:p>
            <a:pPr marL="0" indent="0">
              <a:buNone/>
            </a:pPr>
            <a:endParaRPr lang="nl-BE" dirty="0"/>
          </a:p>
          <a:p>
            <a:pPr lvl="1"/>
            <a:r>
              <a:rPr lang="nl-BE" dirty="0" err="1"/>
              <a:t>driving</a:t>
            </a:r>
            <a:r>
              <a:rPr lang="nl-BE" dirty="0"/>
              <a:t> </a:t>
            </a:r>
            <a:r>
              <a:rPr lang="nl-BE" dirty="0" err="1"/>
              <a:t>licence</a:t>
            </a:r>
            <a:r>
              <a:rPr lang="nl-BE" dirty="0"/>
              <a:t> must </a:t>
            </a:r>
            <a:r>
              <a:rPr lang="nl-BE" dirty="0" err="1"/>
              <a:t>be</a:t>
            </a:r>
            <a:r>
              <a:rPr lang="nl-BE" dirty="0"/>
              <a:t> in order (code 69) </a:t>
            </a:r>
            <a:r>
              <a:rPr lang="nl-BE" dirty="0" err="1"/>
              <a:t>within</a:t>
            </a:r>
            <a:r>
              <a:rPr lang="nl-BE" dirty="0"/>
              <a:t> </a:t>
            </a:r>
            <a:br>
              <a:rPr lang="nl-BE" dirty="0"/>
            </a:br>
            <a:r>
              <a:rPr lang="nl-BE" dirty="0"/>
              <a:t>30 </a:t>
            </a:r>
            <a:r>
              <a:rPr lang="nl-BE" dirty="0" err="1"/>
              <a:t>days</a:t>
            </a:r>
            <a:endParaRPr lang="nl-BE" dirty="0"/>
          </a:p>
          <a:p>
            <a:pPr marL="457200" lvl="1" indent="0">
              <a:buNone/>
            </a:pPr>
            <a:endParaRPr lang="nl-BE" dirty="0"/>
          </a:p>
          <a:p>
            <a:pPr lvl="1"/>
            <a:r>
              <a:rPr lang="nl-BE" dirty="0"/>
              <a:t>interlock must </a:t>
            </a:r>
            <a:r>
              <a:rPr lang="nl-BE" dirty="0" err="1"/>
              <a:t>be</a:t>
            </a:r>
            <a:r>
              <a:rPr lang="nl-BE" dirty="0"/>
              <a:t> </a:t>
            </a:r>
            <a:r>
              <a:rPr lang="nl-BE" dirty="0" err="1"/>
              <a:t>installed</a:t>
            </a:r>
            <a:r>
              <a:rPr lang="nl-BE" dirty="0"/>
              <a:t> </a:t>
            </a:r>
            <a:r>
              <a:rPr lang="nl-BE" dirty="0" err="1"/>
              <a:t>within</a:t>
            </a:r>
            <a:r>
              <a:rPr lang="nl-BE" dirty="0"/>
              <a:t> 30 </a:t>
            </a:r>
            <a:r>
              <a:rPr lang="nl-BE" dirty="0" err="1"/>
              <a:t>days</a:t>
            </a:r>
            <a:endParaRPr lang="nl-BE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9F331EF0-1CC8-7D41-C9EB-0348F4C46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Timing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8A108E6-6237-4A9E-A675-4190DEF65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EF5BD-B27F-47C4-87A9-46667DAA0852}" type="slidenum">
              <a:rPr lang="nl-BE" smtClean="0"/>
              <a:pPr/>
              <a:t>6</a:t>
            </a:fld>
            <a:endParaRPr lang="nl-BE" dirty="0"/>
          </a:p>
        </p:txBody>
      </p:sp>
      <p:pic>
        <p:nvPicPr>
          <p:cNvPr id="9" name="Tijdelijke aanduiding voor afbeelding 8" descr="Afbeelding met overdekt, dichtbij&#10;&#10;Automatisch gegenereerde beschrijving">
            <a:extLst>
              <a:ext uri="{FF2B5EF4-FFF2-40B4-BE49-F238E27FC236}">
                <a16:creationId xmlns:a16="http://schemas.microsoft.com/office/drawing/2014/main" id="{D20121EC-B8C5-B127-5623-A6E9EFD5E5A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15" r="1081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24804899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958DD30C-0E12-DE23-87FD-24148C996F3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BE" dirty="0" err="1"/>
              <a:t>Number</a:t>
            </a:r>
            <a:r>
              <a:rPr lang="nl-BE" dirty="0"/>
              <a:t> of service centers </a:t>
            </a:r>
            <a:r>
              <a:rPr lang="nl-BE" dirty="0" err="1"/>
              <a:t>for</a:t>
            </a:r>
            <a:r>
              <a:rPr lang="nl-BE" dirty="0"/>
              <a:t> </a:t>
            </a:r>
            <a:r>
              <a:rPr lang="nl-BE" dirty="0" err="1"/>
              <a:t>installation</a:t>
            </a:r>
            <a:r>
              <a:rPr lang="nl-BE" dirty="0"/>
              <a:t>: 33</a:t>
            </a:r>
          </a:p>
          <a:p>
            <a:endParaRPr lang="nl-BE" dirty="0"/>
          </a:p>
          <a:p>
            <a:pPr marL="0" indent="0">
              <a:buNone/>
            </a:pPr>
            <a:r>
              <a:rPr lang="nl-BE" dirty="0" err="1"/>
              <a:t>Number</a:t>
            </a:r>
            <a:r>
              <a:rPr lang="nl-BE" dirty="0"/>
              <a:t> of </a:t>
            </a:r>
            <a:r>
              <a:rPr lang="nl-BE" dirty="0" err="1"/>
              <a:t>programme</a:t>
            </a:r>
            <a:r>
              <a:rPr lang="nl-BE" dirty="0"/>
              <a:t> centers: </a:t>
            </a:r>
            <a:br>
              <a:rPr lang="nl-BE" dirty="0"/>
            </a:br>
            <a:r>
              <a:rPr lang="nl-BE" dirty="0"/>
              <a:t>3 </a:t>
            </a:r>
            <a:r>
              <a:rPr lang="nl-BE" dirty="0" err="1"/>
              <a:t>with</a:t>
            </a:r>
            <a:r>
              <a:rPr lang="nl-BE" dirty="0"/>
              <a:t> 73 branches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1DE67CF9-B38D-F42C-6F45-1A742F3F25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Installation &amp; </a:t>
            </a:r>
            <a:r>
              <a:rPr lang="nl-BE" dirty="0" err="1"/>
              <a:t>programme</a:t>
            </a:r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51486E5-9594-D2F8-1392-62E11EB6A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EF5BD-B27F-47C4-87A9-46667DAA0852}" type="slidenum">
              <a:rPr lang="nl-BE" smtClean="0"/>
              <a:pPr/>
              <a:t>7</a:t>
            </a:fld>
            <a:endParaRPr lang="nl-BE" dirty="0"/>
          </a:p>
        </p:txBody>
      </p:sp>
      <p:pic>
        <p:nvPicPr>
          <p:cNvPr id="7" name="Tijdelijke aanduiding voor afbeelding 6" descr="Afbeelding met persoon, overdekt&#10;&#10;Automatisch gegenereerde beschrijving">
            <a:extLst>
              <a:ext uri="{FF2B5EF4-FFF2-40B4-BE49-F238E27FC236}">
                <a16:creationId xmlns:a16="http://schemas.microsoft.com/office/drawing/2014/main" id="{C17593FB-26FA-588C-2458-1A12CBA4CC3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776382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B3B9081D-D208-9004-7FC1-79253D3B53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 err="1"/>
              <a:t>Similarities</a:t>
            </a:r>
            <a:endParaRPr lang="nl-BE" dirty="0"/>
          </a:p>
        </p:txBody>
      </p:sp>
      <p:sp>
        <p:nvSpPr>
          <p:cNvPr id="8" name="Tijdelijke aanduiding voor inhoud 7">
            <a:extLst>
              <a:ext uri="{FF2B5EF4-FFF2-40B4-BE49-F238E27FC236}">
                <a16:creationId xmlns:a16="http://schemas.microsoft.com/office/drawing/2014/main" id="{2FE00795-2028-0480-C821-D8766D5CCE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2175" y="2116899"/>
            <a:ext cx="4565502" cy="4017570"/>
          </a:xfrm>
        </p:spPr>
        <p:txBody>
          <a:bodyPr>
            <a:normAutofit/>
          </a:bodyPr>
          <a:lstStyle/>
          <a:p>
            <a:r>
              <a:rPr lang="nl-BE" sz="2400" dirty="0"/>
              <a:t>CENELEC-standard</a:t>
            </a:r>
          </a:p>
          <a:p>
            <a:r>
              <a:rPr lang="nl-BE" sz="2400" dirty="0" err="1"/>
              <a:t>Installers</a:t>
            </a:r>
            <a:endParaRPr lang="nl-BE" sz="2400" dirty="0"/>
          </a:p>
          <a:p>
            <a:r>
              <a:rPr lang="nl-BE" sz="2400" dirty="0" err="1"/>
              <a:t>Immobilization</a:t>
            </a:r>
            <a:r>
              <a:rPr lang="nl-BE" sz="2400" dirty="0"/>
              <a:t> at 0,2 promille</a:t>
            </a:r>
          </a:p>
          <a:p>
            <a:r>
              <a:rPr lang="nl-BE" sz="2400" dirty="0" err="1"/>
              <a:t>Annual</a:t>
            </a:r>
            <a:r>
              <a:rPr lang="nl-BE" sz="2400" dirty="0"/>
              <a:t> </a:t>
            </a:r>
            <a:r>
              <a:rPr lang="nl-BE" sz="2400" dirty="0" err="1"/>
              <a:t>technical</a:t>
            </a:r>
            <a:r>
              <a:rPr lang="nl-BE" sz="2400" dirty="0"/>
              <a:t> </a:t>
            </a:r>
            <a:r>
              <a:rPr lang="nl-BE" sz="2400" dirty="0" err="1"/>
              <a:t>inspection</a:t>
            </a:r>
            <a:r>
              <a:rPr lang="nl-BE" sz="2400" dirty="0"/>
              <a:t> (</a:t>
            </a:r>
            <a:r>
              <a:rPr lang="nl-BE" sz="2400" dirty="0" err="1"/>
              <a:t>calibration</a:t>
            </a:r>
            <a:r>
              <a:rPr lang="nl-BE" sz="2400" dirty="0"/>
              <a:t>/control </a:t>
            </a:r>
            <a:r>
              <a:rPr lang="nl-BE" sz="2400" dirty="0" err="1"/>
              <a:t>cell</a:t>
            </a:r>
            <a:r>
              <a:rPr lang="nl-BE" sz="2400" dirty="0"/>
              <a:t>)</a:t>
            </a:r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7A424884-C0DE-146C-B753-17D638D9FC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35463" y="1174726"/>
            <a:ext cx="6824364" cy="823912"/>
          </a:xfrm>
        </p:spPr>
        <p:txBody>
          <a:bodyPr/>
          <a:lstStyle/>
          <a:p>
            <a:r>
              <a:rPr lang="nl-BE" dirty="0" err="1"/>
              <a:t>Differences</a:t>
            </a:r>
            <a:endParaRPr lang="nl-BE" dirty="0"/>
          </a:p>
        </p:txBody>
      </p:sp>
      <p:sp>
        <p:nvSpPr>
          <p:cNvPr id="10" name="Tijdelijke aanduiding voor inhoud 9">
            <a:extLst>
              <a:ext uri="{FF2B5EF4-FFF2-40B4-BE49-F238E27FC236}">
                <a16:creationId xmlns:a16="http://schemas.microsoft.com/office/drawing/2014/main" id="{291ECD95-1D02-0F40-C6BA-97DA0C65F6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35463" y="2116899"/>
            <a:ext cx="7156537" cy="4017569"/>
          </a:xfrm>
        </p:spPr>
        <p:txBody>
          <a:bodyPr>
            <a:normAutofit fontScale="85000" lnSpcReduction="20000"/>
          </a:bodyPr>
          <a:lstStyle/>
          <a:p>
            <a:r>
              <a:rPr lang="nl-BE" dirty="0" err="1"/>
              <a:t>Repeated</a:t>
            </a:r>
            <a:r>
              <a:rPr lang="nl-BE" dirty="0"/>
              <a:t> </a:t>
            </a:r>
            <a:r>
              <a:rPr lang="nl-BE" dirty="0" err="1"/>
              <a:t>testing</a:t>
            </a:r>
            <a:endParaRPr lang="nl-BE" dirty="0"/>
          </a:p>
          <a:p>
            <a:r>
              <a:rPr lang="nl-BE" dirty="0"/>
              <a:t>0,2 </a:t>
            </a:r>
            <a:r>
              <a:rPr lang="nl-BE" dirty="0" err="1"/>
              <a:t>pm</a:t>
            </a:r>
            <a:r>
              <a:rPr lang="nl-BE" dirty="0"/>
              <a:t> </a:t>
            </a:r>
            <a:r>
              <a:rPr lang="nl-BE" dirty="0" err="1"/>
              <a:t>for</a:t>
            </a:r>
            <a:r>
              <a:rPr lang="nl-BE" dirty="0"/>
              <a:t> </a:t>
            </a:r>
            <a:r>
              <a:rPr lang="nl-BE" dirty="0" err="1"/>
              <a:t>offenders</a:t>
            </a:r>
            <a:r>
              <a:rPr lang="nl-BE" dirty="0"/>
              <a:t> </a:t>
            </a:r>
            <a:r>
              <a:rPr lang="nl-BE" dirty="0" err="1"/>
              <a:t>vs</a:t>
            </a:r>
            <a:r>
              <a:rPr lang="nl-BE" dirty="0"/>
              <a:t> 0,4/0,22 </a:t>
            </a:r>
            <a:r>
              <a:rPr lang="nl-BE" dirty="0" err="1"/>
              <a:t>pm</a:t>
            </a:r>
            <a:r>
              <a:rPr lang="nl-BE" dirty="0"/>
              <a:t> at </a:t>
            </a:r>
            <a:r>
              <a:rPr lang="nl-BE" dirty="0" err="1"/>
              <a:t>client’s</a:t>
            </a:r>
            <a:r>
              <a:rPr lang="nl-BE" dirty="0"/>
              <a:t> </a:t>
            </a:r>
            <a:r>
              <a:rPr lang="nl-BE" dirty="0" err="1"/>
              <a:t>request</a:t>
            </a:r>
            <a:r>
              <a:rPr lang="nl-BE" dirty="0"/>
              <a:t> (Dräger)</a:t>
            </a:r>
          </a:p>
          <a:p>
            <a:r>
              <a:rPr lang="nl-BE" dirty="0" err="1"/>
              <a:t>Rehabilitation</a:t>
            </a:r>
            <a:r>
              <a:rPr lang="nl-BE" dirty="0"/>
              <a:t> </a:t>
            </a:r>
            <a:r>
              <a:rPr lang="nl-BE" dirty="0" err="1"/>
              <a:t>programme</a:t>
            </a:r>
            <a:endParaRPr lang="nl-BE" dirty="0"/>
          </a:p>
          <a:p>
            <a:r>
              <a:rPr lang="nl-BE" dirty="0"/>
              <a:t>Data downloads</a:t>
            </a:r>
          </a:p>
          <a:p>
            <a:r>
              <a:rPr lang="nl-BE" dirty="0" err="1"/>
              <a:t>Breath</a:t>
            </a:r>
            <a:r>
              <a:rPr lang="nl-BE" dirty="0"/>
              <a:t> </a:t>
            </a:r>
            <a:r>
              <a:rPr lang="nl-BE" dirty="0" err="1"/>
              <a:t>result</a:t>
            </a:r>
            <a:r>
              <a:rPr lang="nl-BE" dirty="0"/>
              <a:t> on screen</a:t>
            </a:r>
          </a:p>
          <a:p>
            <a:r>
              <a:rPr lang="en-US" dirty="0"/>
              <a:t>Regulation of alcohol/drug use in the workplace</a:t>
            </a:r>
          </a:p>
          <a:p>
            <a:r>
              <a:rPr lang="en-US" dirty="0"/>
              <a:t>Company fleets with buses and trucks from AB-InBev, </a:t>
            </a:r>
            <a:r>
              <a:rPr lang="en-US" dirty="0" err="1"/>
              <a:t>Bpost</a:t>
            </a:r>
            <a:r>
              <a:rPr lang="en-US" dirty="0"/>
              <a:t>, Volvo, Renault and IVECO bus &amp; truck (mainly FR: 24000 devices - BE 2500 devices)</a:t>
            </a:r>
          </a:p>
          <a:p>
            <a:endParaRPr lang="nl-BE" dirty="0"/>
          </a:p>
          <a:p>
            <a:endParaRPr lang="nl-BE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9498DD76-E838-1003-1919-3D130D631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 dirty="0"/>
              <a:t>Interlock </a:t>
            </a:r>
            <a:r>
              <a:rPr lang="nl-BE" dirty="0" err="1"/>
              <a:t>for</a:t>
            </a:r>
            <a:r>
              <a:rPr lang="nl-BE" dirty="0"/>
              <a:t> </a:t>
            </a:r>
            <a:r>
              <a:rPr lang="nl-BE" dirty="0" err="1"/>
              <a:t>offenders</a:t>
            </a:r>
            <a:r>
              <a:rPr lang="nl-BE" dirty="0"/>
              <a:t> </a:t>
            </a:r>
            <a:r>
              <a:rPr lang="nl-BE" dirty="0" err="1"/>
              <a:t>vs</a:t>
            </a:r>
            <a:r>
              <a:rPr lang="nl-BE" dirty="0"/>
              <a:t> commercial/</a:t>
            </a:r>
            <a:r>
              <a:rPr lang="nl-BE" dirty="0" err="1"/>
              <a:t>preventive</a:t>
            </a:r>
            <a:r>
              <a:rPr lang="nl-BE" dirty="0"/>
              <a:t> </a:t>
            </a:r>
            <a:r>
              <a:rPr lang="nl-BE" dirty="0" err="1"/>
              <a:t>use</a:t>
            </a:r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D4DB0C9-3DA4-2CA5-A68F-E99455033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EF5BD-B27F-47C4-87A9-46667DAA0852}" type="slidenum">
              <a:rPr lang="nl-BE" smtClean="0"/>
              <a:pPr/>
              <a:t>8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6449545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jdelijke aanduiding voor inhoud 15">
            <a:extLst>
              <a:ext uri="{FF2B5EF4-FFF2-40B4-BE49-F238E27FC236}">
                <a16:creationId xmlns:a16="http://schemas.microsoft.com/office/drawing/2014/main" id="{5DA4EF5A-889E-FEFF-1A39-03EF06C68B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80550" y="1194212"/>
            <a:ext cx="5369488" cy="4860357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1844 purchased (70.71%)</a:t>
            </a:r>
          </a:p>
          <a:p>
            <a:pPr marL="0" indent="0">
              <a:buNone/>
            </a:pPr>
            <a:r>
              <a:rPr lang="en-US" dirty="0"/>
              <a:t>764 rented (29.29 %)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1800" dirty="0"/>
              <a:t>Numbers for ongoing </a:t>
            </a:r>
            <a:r>
              <a:rPr lang="en-US" sz="1800" dirty="0" err="1"/>
              <a:t>programmes</a:t>
            </a:r>
            <a:r>
              <a:rPr lang="en-US" sz="1800" dirty="0"/>
              <a:t> (2022)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4" name="Titel 13">
            <a:extLst>
              <a:ext uri="{FF2B5EF4-FFF2-40B4-BE49-F238E27FC236}">
                <a16:creationId xmlns:a16="http://schemas.microsoft.com/office/drawing/2014/main" id="{93BE0051-688C-E776-24F2-F191CBFC5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Number</a:t>
            </a:r>
            <a:r>
              <a:rPr lang="nl-BE" dirty="0"/>
              <a:t> of </a:t>
            </a:r>
            <a:r>
              <a:rPr lang="nl-BE" dirty="0" err="1"/>
              <a:t>installed</a:t>
            </a:r>
            <a:r>
              <a:rPr lang="nl-BE" dirty="0"/>
              <a:t> </a:t>
            </a:r>
            <a:r>
              <a:rPr lang="nl-BE" dirty="0" err="1"/>
              <a:t>interlocks</a:t>
            </a:r>
            <a:r>
              <a:rPr lang="nl-BE" dirty="0"/>
              <a:t> </a:t>
            </a:r>
            <a:r>
              <a:rPr lang="nl-BE" dirty="0" err="1"/>
              <a:t>for</a:t>
            </a:r>
            <a:r>
              <a:rPr lang="nl-BE" dirty="0"/>
              <a:t> </a:t>
            </a:r>
            <a:r>
              <a:rPr lang="nl-BE" dirty="0" err="1"/>
              <a:t>offenders</a:t>
            </a:r>
            <a:endParaRPr lang="nl-BE" dirty="0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3724C74D-C558-1673-A311-53B404DE5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EF5BD-B27F-47C4-87A9-46667DAA0852}" type="slidenum">
              <a:rPr lang="nl-BE" smtClean="0"/>
              <a:pPr/>
              <a:t>9</a:t>
            </a:fld>
            <a:endParaRPr lang="nl-BE" dirty="0"/>
          </a:p>
        </p:txBody>
      </p:sp>
      <p:graphicFrame>
        <p:nvGraphicFramePr>
          <p:cNvPr id="19" name="Tabel 18">
            <a:extLst>
              <a:ext uri="{FF2B5EF4-FFF2-40B4-BE49-F238E27FC236}">
                <a16:creationId xmlns:a16="http://schemas.microsoft.com/office/drawing/2014/main" id="{D4427B30-3016-6BC5-2BFD-709F381AA0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3392042"/>
              </p:ext>
            </p:extLst>
          </p:nvPr>
        </p:nvGraphicFramePr>
        <p:xfrm>
          <a:off x="501921" y="1194212"/>
          <a:ext cx="4828593" cy="4919473"/>
        </p:xfrm>
        <a:graphic>
          <a:graphicData uri="http://schemas.openxmlformats.org/drawingml/2006/table">
            <a:tbl>
              <a:tblPr firstRow="1" firstCol="1" bandRow="1">
                <a:solidFill>
                  <a:schemeClr val="tx1">
                    <a:lumMod val="75000"/>
                    <a:lumOff val="25000"/>
                  </a:schemeClr>
                </a:solidFill>
                <a:tableStyleId>{5C22544A-7EE6-4342-B048-85BDC9FD1C3A}</a:tableStyleId>
              </a:tblPr>
              <a:tblGrid>
                <a:gridCol w="2149545">
                  <a:extLst>
                    <a:ext uri="{9D8B030D-6E8A-4147-A177-3AD203B41FA5}">
                      <a16:colId xmlns:a16="http://schemas.microsoft.com/office/drawing/2014/main" val="687438027"/>
                    </a:ext>
                  </a:extLst>
                </a:gridCol>
                <a:gridCol w="1186119">
                  <a:extLst>
                    <a:ext uri="{9D8B030D-6E8A-4147-A177-3AD203B41FA5}">
                      <a16:colId xmlns:a16="http://schemas.microsoft.com/office/drawing/2014/main" val="146997499"/>
                    </a:ext>
                  </a:extLst>
                </a:gridCol>
                <a:gridCol w="1492929">
                  <a:extLst>
                    <a:ext uri="{9D8B030D-6E8A-4147-A177-3AD203B41FA5}">
                      <a16:colId xmlns:a16="http://schemas.microsoft.com/office/drawing/2014/main" val="3614004039"/>
                    </a:ext>
                  </a:extLst>
                </a:gridCol>
              </a:tblGrid>
              <a:tr h="378421">
                <a:tc>
                  <a:txBody>
                    <a:bodyPr/>
                    <a:lstStyle/>
                    <a:p>
                      <a:r>
                        <a:rPr lang="nl-BE" sz="1200" b="0" cap="none" spc="0" dirty="0" err="1">
                          <a:solidFill>
                            <a:schemeClr val="bg1"/>
                          </a:solidFill>
                          <a:effectLst/>
                        </a:rPr>
                        <a:t>Provinces</a:t>
                      </a:r>
                      <a:endParaRPr lang="nl-BE" sz="1200" b="0" cap="none" spc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03933" marR="38864" marT="79948" marB="79948"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200" b="0" cap="none" spc="0" dirty="0" err="1">
                          <a:solidFill>
                            <a:schemeClr val="bg1"/>
                          </a:solidFill>
                          <a:effectLst/>
                        </a:rPr>
                        <a:t>Number</a:t>
                      </a:r>
                      <a:endParaRPr lang="nl-BE" sz="1200" b="0" cap="none" spc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03933" marR="38864" marT="79948" marB="79948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200" b="0" cap="none" spc="0" dirty="0">
                          <a:solidFill>
                            <a:schemeClr val="bg1"/>
                          </a:solidFill>
                          <a:effectLst/>
                        </a:rPr>
                        <a:t>% </a:t>
                      </a:r>
                      <a:endParaRPr lang="nl-BE" sz="1200" b="0" cap="none" spc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03933" marR="38864" marT="79948" marB="79948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1765646"/>
                  </a:ext>
                </a:extLst>
              </a:tr>
              <a:tr h="378421">
                <a:tc>
                  <a:txBody>
                    <a:bodyPr/>
                    <a:lstStyle/>
                    <a:p>
                      <a:r>
                        <a:rPr lang="nl-BE" sz="1200" cap="none" spc="0">
                          <a:solidFill>
                            <a:schemeClr val="bg1"/>
                          </a:solidFill>
                          <a:effectLst/>
                        </a:rPr>
                        <a:t>Antwerpen </a:t>
                      </a:r>
                      <a:endParaRPr lang="nl-BE" sz="1200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03933" marR="38864" marT="79948" marB="79948" anchor="b">
                    <a:lnL w="38100" cap="flat" cmpd="sng" algn="ctr">
                      <a:noFill/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200" cap="none" spc="0">
                          <a:solidFill>
                            <a:schemeClr val="bg1"/>
                          </a:solidFill>
                          <a:effectLst/>
                        </a:rPr>
                        <a:t>926</a:t>
                      </a:r>
                      <a:endParaRPr lang="nl-BE" sz="1200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03933" marR="38864" marT="79948" marB="79948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200" cap="none" spc="0">
                          <a:solidFill>
                            <a:schemeClr val="bg1"/>
                          </a:solidFill>
                          <a:effectLst/>
                        </a:rPr>
                        <a:t>35,51%</a:t>
                      </a:r>
                      <a:endParaRPr lang="nl-BE" sz="1200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03933" marR="38864" marT="79948" marB="79948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38100" cap="flat" cmpd="sng" algn="ctr">
                      <a:noFill/>
                      <a:prstDash val="soli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8766199"/>
                  </a:ext>
                </a:extLst>
              </a:tr>
              <a:tr h="378421">
                <a:tc>
                  <a:txBody>
                    <a:bodyPr/>
                    <a:lstStyle/>
                    <a:p>
                      <a:r>
                        <a:rPr lang="nl-BE" sz="1200" cap="none" spc="0">
                          <a:solidFill>
                            <a:schemeClr val="bg1"/>
                          </a:solidFill>
                          <a:effectLst/>
                        </a:rPr>
                        <a:t>Brussel</a:t>
                      </a:r>
                      <a:endParaRPr lang="nl-BE" sz="1200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03933" marR="38864" marT="79948" marB="79948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200" cap="none" spc="0">
                          <a:solidFill>
                            <a:schemeClr val="bg1"/>
                          </a:solidFill>
                          <a:effectLst/>
                        </a:rPr>
                        <a:t>89</a:t>
                      </a:r>
                      <a:endParaRPr lang="nl-BE" sz="1200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03933" marR="38864" marT="79948" marB="79948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200" cap="none" spc="0">
                          <a:solidFill>
                            <a:schemeClr val="bg1"/>
                          </a:solidFill>
                          <a:effectLst/>
                        </a:rPr>
                        <a:t>3,41%</a:t>
                      </a:r>
                      <a:endParaRPr lang="nl-BE" sz="1200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03933" marR="38864" marT="79948" marB="79948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9993410"/>
                  </a:ext>
                </a:extLst>
              </a:tr>
              <a:tr h="378421">
                <a:tc>
                  <a:txBody>
                    <a:bodyPr/>
                    <a:lstStyle/>
                    <a:p>
                      <a:r>
                        <a:rPr lang="nl-BE" sz="1200" cap="none" spc="0">
                          <a:solidFill>
                            <a:schemeClr val="bg1"/>
                          </a:solidFill>
                          <a:effectLst/>
                        </a:rPr>
                        <a:t>Henegouwen </a:t>
                      </a:r>
                      <a:endParaRPr lang="nl-BE" sz="1200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03933" marR="38864" marT="79948" marB="79948" anchor="b">
                    <a:lnL w="38100" cap="flat" cmpd="sng" algn="ctr">
                      <a:noFill/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200" cap="none" spc="0">
                          <a:solidFill>
                            <a:schemeClr val="bg1"/>
                          </a:solidFill>
                          <a:effectLst/>
                        </a:rPr>
                        <a:t>86</a:t>
                      </a:r>
                      <a:endParaRPr lang="nl-BE" sz="1200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03933" marR="38864" marT="79948" marB="79948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200" cap="none" spc="0">
                          <a:solidFill>
                            <a:schemeClr val="bg1"/>
                          </a:solidFill>
                          <a:effectLst/>
                        </a:rPr>
                        <a:t>3,30%</a:t>
                      </a:r>
                      <a:endParaRPr lang="nl-BE" sz="1200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03933" marR="38864" marT="79948" marB="79948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38100" cap="flat" cmpd="sng" algn="ctr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6279594"/>
                  </a:ext>
                </a:extLst>
              </a:tr>
              <a:tr h="378421">
                <a:tc>
                  <a:txBody>
                    <a:bodyPr/>
                    <a:lstStyle/>
                    <a:p>
                      <a:r>
                        <a:rPr lang="nl-BE" sz="1200" cap="none" spc="0">
                          <a:solidFill>
                            <a:schemeClr val="bg1"/>
                          </a:solidFill>
                          <a:effectLst/>
                        </a:rPr>
                        <a:t>Limburg </a:t>
                      </a:r>
                      <a:endParaRPr lang="nl-BE" sz="1200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03933" marR="38864" marT="79948" marB="79948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200" cap="none" spc="0">
                          <a:solidFill>
                            <a:schemeClr val="bg1"/>
                          </a:solidFill>
                          <a:effectLst/>
                        </a:rPr>
                        <a:t>123</a:t>
                      </a:r>
                      <a:endParaRPr lang="nl-BE" sz="1200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03933" marR="38864" marT="79948" marB="79948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200" cap="none" spc="0">
                          <a:solidFill>
                            <a:schemeClr val="bg1"/>
                          </a:solidFill>
                          <a:effectLst/>
                        </a:rPr>
                        <a:t>4,72%</a:t>
                      </a:r>
                      <a:endParaRPr lang="nl-BE" sz="1200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03933" marR="38864" marT="79948" marB="79948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0201369"/>
                  </a:ext>
                </a:extLst>
              </a:tr>
              <a:tr h="378421">
                <a:tc>
                  <a:txBody>
                    <a:bodyPr/>
                    <a:lstStyle/>
                    <a:p>
                      <a:r>
                        <a:rPr lang="nl-BE" sz="1200" cap="none" spc="0">
                          <a:solidFill>
                            <a:schemeClr val="bg1"/>
                          </a:solidFill>
                          <a:effectLst/>
                        </a:rPr>
                        <a:t>Luik </a:t>
                      </a:r>
                      <a:endParaRPr lang="nl-BE" sz="1200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03933" marR="38864" marT="79948" marB="79948" anchor="b">
                    <a:lnL w="38100" cap="flat" cmpd="sng" algn="ctr">
                      <a:noFill/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200" cap="none" spc="0" dirty="0">
                          <a:solidFill>
                            <a:schemeClr val="bg1"/>
                          </a:solidFill>
                          <a:effectLst/>
                        </a:rPr>
                        <a:t>114</a:t>
                      </a:r>
                      <a:endParaRPr lang="nl-BE" sz="1200" cap="none" spc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03933" marR="38864" marT="79948" marB="79948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200" cap="none" spc="0">
                          <a:solidFill>
                            <a:schemeClr val="bg1"/>
                          </a:solidFill>
                          <a:effectLst/>
                        </a:rPr>
                        <a:t>4,37%</a:t>
                      </a:r>
                      <a:endParaRPr lang="nl-BE" sz="1200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03933" marR="38864" marT="79948" marB="79948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38100" cap="flat" cmpd="sng" algn="ctr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4479062"/>
                  </a:ext>
                </a:extLst>
              </a:tr>
              <a:tr h="378421">
                <a:tc>
                  <a:txBody>
                    <a:bodyPr/>
                    <a:lstStyle/>
                    <a:p>
                      <a:r>
                        <a:rPr lang="nl-BE" sz="1200" cap="none" spc="0">
                          <a:solidFill>
                            <a:schemeClr val="bg1"/>
                          </a:solidFill>
                          <a:effectLst/>
                        </a:rPr>
                        <a:t>Luxemburg</a:t>
                      </a:r>
                      <a:endParaRPr lang="nl-BE" sz="1200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03933" marR="38864" marT="79948" marB="79948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200" cap="none" spc="0">
                          <a:solidFill>
                            <a:schemeClr val="bg1"/>
                          </a:solidFill>
                          <a:effectLst/>
                        </a:rPr>
                        <a:t>51</a:t>
                      </a:r>
                      <a:endParaRPr lang="nl-BE" sz="1200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03933" marR="38864" marT="79948" marB="79948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200" cap="none" spc="0">
                          <a:solidFill>
                            <a:schemeClr val="bg1"/>
                          </a:solidFill>
                          <a:effectLst/>
                        </a:rPr>
                        <a:t>1,96%</a:t>
                      </a:r>
                      <a:endParaRPr lang="nl-BE" sz="1200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03933" marR="38864" marT="79948" marB="79948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0872702"/>
                  </a:ext>
                </a:extLst>
              </a:tr>
              <a:tr h="378421">
                <a:tc>
                  <a:txBody>
                    <a:bodyPr/>
                    <a:lstStyle/>
                    <a:p>
                      <a:r>
                        <a:rPr lang="nl-BE" sz="1200" cap="none" spc="0">
                          <a:solidFill>
                            <a:schemeClr val="bg1"/>
                          </a:solidFill>
                          <a:effectLst/>
                        </a:rPr>
                        <a:t>Oost-Vlaanderen </a:t>
                      </a:r>
                      <a:endParaRPr lang="nl-BE" sz="1200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03933" marR="38864" marT="79948" marB="79948" anchor="b">
                    <a:lnL w="38100" cap="flat" cmpd="sng" algn="ctr">
                      <a:noFill/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200" cap="none" spc="0">
                          <a:solidFill>
                            <a:schemeClr val="bg1"/>
                          </a:solidFill>
                          <a:effectLst/>
                        </a:rPr>
                        <a:t>283</a:t>
                      </a:r>
                      <a:endParaRPr lang="nl-BE" sz="1200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03933" marR="38864" marT="79948" marB="79948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200" cap="none" spc="0">
                          <a:solidFill>
                            <a:schemeClr val="bg1"/>
                          </a:solidFill>
                          <a:effectLst/>
                        </a:rPr>
                        <a:t>10,85%</a:t>
                      </a:r>
                      <a:endParaRPr lang="nl-BE" sz="1200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03933" marR="38864" marT="79948" marB="79948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38100" cap="flat" cmpd="sng" algn="ctr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8903428"/>
                  </a:ext>
                </a:extLst>
              </a:tr>
              <a:tr h="378421">
                <a:tc>
                  <a:txBody>
                    <a:bodyPr/>
                    <a:lstStyle/>
                    <a:p>
                      <a:r>
                        <a:rPr lang="nl-BE" sz="1200" cap="none" spc="0">
                          <a:solidFill>
                            <a:schemeClr val="bg1"/>
                          </a:solidFill>
                          <a:effectLst/>
                        </a:rPr>
                        <a:t>Vlaams-Brabant </a:t>
                      </a:r>
                      <a:endParaRPr lang="nl-BE" sz="1200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03933" marR="38864" marT="79948" marB="79948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200" cap="none" spc="0" dirty="0">
                          <a:solidFill>
                            <a:schemeClr val="bg1"/>
                          </a:solidFill>
                          <a:effectLst/>
                        </a:rPr>
                        <a:t>434</a:t>
                      </a:r>
                      <a:endParaRPr lang="nl-BE" sz="1200" cap="none" spc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03933" marR="38864" marT="79948" marB="79948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200" cap="none" spc="0">
                          <a:solidFill>
                            <a:schemeClr val="bg1"/>
                          </a:solidFill>
                          <a:effectLst/>
                        </a:rPr>
                        <a:t>16,64%</a:t>
                      </a:r>
                      <a:endParaRPr lang="nl-BE" sz="1200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03933" marR="38864" marT="79948" marB="79948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3754624"/>
                  </a:ext>
                </a:extLst>
              </a:tr>
              <a:tr h="378421">
                <a:tc>
                  <a:txBody>
                    <a:bodyPr/>
                    <a:lstStyle/>
                    <a:p>
                      <a:r>
                        <a:rPr lang="nl-BE" sz="1200" cap="none" spc="0">
                          <a:solidFill>
                            <a:schemeClr val="bg1"/>
                          </a:solidFill>
                          <a:effectLst/>
                        </a:rPr>
                        <a:t>Waals-Brabant </a:t>
                      </a:r>
                      <a:endParaRPr lang="nl-BE" sz="1200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03933" marR="38864" marT="79948" marB="79948" anchor="b">
                    <a:lnL w="38100" cap="flat" cmpd="sng" algn="ctr">
                      <a:noFill/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200" cap="none" spc="0">
                          <a:solidFill>
                            <a:schemeClr val="bg1"/>
                          </a:solidFill>
                          <a:effectLst/>
                        </a:rPr>
                        <a:t>84</a:t>
                      </a:r>
                      <a:endParaRPr lang="nl-BE" sz="1200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03933" marR="38864" marT="79948" marB="79948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200" cap="none" spc="0">
                          <a:solidFill>
                            <a:schemeClr val="bg1"/>
                          </a:solidFill>
                          <a:effectLst/>
                        </a:rPr>
                        <a:t>3,22%</a:t>
                      </a:r>
                      <a:endParaRPr lang="nl-BE" sz="1200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03933" marR="38864" marT="79948" marB="79948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38100" cap="flat" cmpd="sng" algn="ctr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6713154"/>
                  </a:ext>
                </a:extLst>
              </a:tr>
              <a:tr h="378421">
                <a:tc>
                  <a:txBody>
                    <a:bodyPr/>
                    <a:lstStyle/>
                    <a:p>
                      <a:r>
                        <a:rPr lang="nl-BE" sz="1200" cap="none" spc="0">
                          <a:solidFill>
                            <a:schemeClr val="bg1"/>
                          </a:solidFill>
                          <a:effectLst/>
                        </a:rPr>
                        <a:t>West-Vlaanderen </a:t>
                      </a:r>
                      <a:endParaRPr lang="nl-BE" sz="1200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03933" marR="38864" marT="79948" marB="79948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200" cap="none" spc="0">
                          <a:solidFill>
                            <a:schemeClr val="bg1"/>
                          </a:solidFill>
                          <a:effectLst/>
                        </a:rPr>
                        <a:t>390</a:t>
                      </a:r>
                      <a:endParaRPr lang="nl-BE" sz="1200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03933" marR="38864" marT="79948" marB="79948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200" cap="none" spc="0">
                          <a:solidFill>
                            <a:schemeClr val="bg1"/>
                          </a:solidFill>
                          <a:effectLst/>
                        </a:rPr>
                        <a:t>14,95%</a:t>
                      </a:r>
                      <a:endParaRPr lang="nl-BE" sz="1200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03933" marR="38864" marT="79948" marB="79948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7884371"/>
                  </a:ext>
                </a:extLst>
              </a:tr>
              <a:tr h="378421">
                <a:tc>
                  <a:txBody>
                    <a:bodyPr/>
                    <a:lstStyle/>
                    <a:p>
                      <a:r>
                        <a:rPr lang="nl-BE" sz="1200" cap="none" spc="0">
                          <a:solidFill>
                            <a:schemeClr val="bg1"/>
                          </a:solidFill>
                          <a:effectLst/>
                        </a:rPr>
                        <a:t>Namen</a:t>
                      </a:r>
                      <a:endParaRPr lang="nl-BE" sz="1200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03933" marR="38864" marT="79948" marB="79948" anchor="b">
                    <a:lnL w="38100" cap="flat" cmpd="sng" algn="ctr">
                      <a:noFill/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200" cap="none" spc="0">
                          <a:solidFill>
                            <a:schemeClr val="bg1"/>
                          </a:solidFill>
                          <a:effectLst/>
                        </a:rPr>
                        <a:t>28</a:t>
                      </a:r>
                      <a:endParaRPr lang="nl-BE" sz="1200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03933" marR="38864" marT="79948" marB="79948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200" cap="none" spc="0">
                          <a:solidFill>
                            <a:schemeClr val="bg1"/>
                          </a:solidFill>
                          <a:effectLst/>
                        </a:rPr>
                        <a:t>1,07%</a:t>
                      </a:r>
                      <a:endParaRPr lang="nl-BE" sz="1200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03933" marR="38864" marT="79948" marB="79948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38100" cap="flat" cmpd="sng" algn="ctr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7390340"/>
                  </a:ext>
                </a:extLst>
              </a:tr>
              <a:tr h="378421">
                <a:tc>
                  <a:txBody>
                    <a:bodyPr/>
                    <a:lstStyle/>
                    <a:p>
                      <a:r>
                        <a:rPr lang="nl-BE" sz="1200" cap="none" spc="0" dirty="0">
                          <a:solidFill>
                            <a:schemeClr val="bg1"/>
                          </a:solidFill>
                          <a:effectLst/>
                        </a:rPr>
                        <a:t>TOTAL</a:t>
                      </a:r>
                      <a:endParaRPr lang="nl-BE" sz="1200" cap="none" spc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03933" marR="38864" marT="79948" marB="79948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200" cap="none" spc="0">
                          <a:solidFill>
                            <a:schemeClr val="bg1"/>
                          </a:solidFill>
                          <a:effectLst/>
                        </a:rPr>
                        <a:t>2608</a:t>
                      </a:r>
                      <a:endParaRPr lang="nl-BE" sz="1200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03933" marR="38864" marT="79948" marB="79948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200" cap="none" spc="0" dirty="0">
                          <a:solidFill>
                            <a:schemeClr val="bg1"/>
                          </a:solidFill>
                          <a:effectLst/>
                        </a:rPr>
                        <a:t>100,00%</a:t>
                      </a:r>
                      <a:endParaRPr lang="nl-BE" sz="1200" cap="none" spc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03933" marR="38864" marT="79948" marB="79948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1063199"/>
                  </a:ext>
                </a:extLst>
              </a:tr>
            </a:tbl>
          </a:graphicData>
        </a:graphic>
      </p:graphicFrame>
      <p:sp>
        <p:nvSpPr>
          <p:cNvPr id="20" name="Rechthoek 19">
            <a:extLst>
              <a:ext uri="{FF2B5EF4-FFF2-40B4-BE49-F238E27FC236}">
                <a16:creationId xmlns:a16="http://schemas.microsoft.com/office/drawing/2014/main" id="{EA8D7BA8-F143-1403-8745-A2FF82CA9600}"/>
              </a:ext>
            </a:extLst>
          </p:cNvPr>
          <p:cNvSpPr/>
          <p:nvPr/>
        </p:nvSpPr>
        <p:spPr>
          <a:xfrm>
            <a:off x="350729" y="1039660"/>
            <a:ext cx="5160723" cy="5235880"/>
          </a:xfrm>
          <a:prstGeom prst="rect">
            <a:avLst/>
          </a:prstGeom>
          <a:noFill/>
          <a:ln w="635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1" name="Pijl: vijfhoek 20">
            <a:extLst>
              <a:ext uri="{FF2B5EF4-FFF2-40B4-BE49-F238E27FC236}">
                <a16:creationId xmlns:a16="http://schemas.microsoft.com/office/drawing/2014/main" id="{55932053-2C68-1471-B3F6-2717DC1DE46D}"/>
              </a:ext>
            </a:extLst>
          </p:cNvPr>
          <p:cNvSpPr/>
          <p:nvPr/>
        </p:nvSpPr>
        <p:spPr>
          <a:xfrm>
            <a:off x="5549030" y="3429000"/>
            <a:ext cx="851770" cy="391438"/>
          </a:xfrm>
          <a:prstGeom prst="homePlat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946817841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DC62CD98-D3F8-9752-9F10-93FCA7C91C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229" y="1253331"/>
            <a:ext cx="10841556" cy="49236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BE" dirty="0"/>
              <a:t>The </a:t>
            </a:r>
            <a:r>
              <a:rPr lang="nl-BE" dirty="0" err="1"/>
              <a:t>penal</a:t>
            </a:r>
            <a:r>
              <a:rPr lang="nl-BE" dirty="0"/>
              <a:t> procedure </a:t>
            </a:r>
            <a:r>
              <a:rPr lang="nl-BE" dirty="0" err="1"/>
              <a:t>makes</a:t>
            </a:r>
            <a:r>
              <a:rPr lang="nl-BE" dirty="0"/>
              <a:t> </a:t>
            </a:r>
            <a:r>
              <a:rPr lang="nl-BE" dirty="0" err="1"/>
              <a:t>for</a:t>
            </a:r>
            <a:r>
              <a:rPr lang="nl-BE" dirty="0"/>
              <a:t> a big time </a:t>
            </a:r>
            <a:r>
              <a:rPr lang="nl-BE"/>
              <a:t>gap between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offence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interlock </a:t>
            </a:r>
            <a:r>
              <a:rPr lang="nl-BE" dirty="0" err="1"/>
              <a:t>programme</a:t>
            </a:r>
            <a:endParaRPr lang="nl-BE" dirty="0"/>
          </a:p>
          <a:p>
            <a:pPr lvl="1"/>
            <a:r>
              <a:rPr lang="nl-BE" dirty="0"/>
              <a:t>12 </a:t>
            </a:r>
            <a:r>
              <a:rPr lang="nl-BE" dirty="0" err="1"/>
              <a:t>to</a:t>
            </a:r>
            <a:r>
              <a:rPr lang="nl-BE" dirty="0"/>
              <a:t> 18 </a:t>
            </a:r>
            <a:r>
              <a:rPr lang="nl-BE" dirty="0" err="1"/>
              <a:t>months</a:t>
            </a:r>
            <a:endParaRPr lang="nl-BE" dirty="0"/>
          </a:p>
          <a:p>
            <a:pPr lvl="1"/>
            <a:r>
              <a:rPr lang="nl-BE" dirty="0" err="1"/>
              <a:t>driving</a:t>
            </a:r>
            <a:r>
              <a:rPr lang="nl-BE" dirty="0"/>
              <a:t> </a:t>
            </a:r>
            <a:r>
              <a:rPr lang="nl-BE" dirty="0" err="1"/>
              <a:t>licence</a:t>
            </a:r>
            <a:r>
              <a:rPr lang="nl-BE" dirty="0"/>
              <a:t> </a:t>
            </a:r>
            <a:r>
              <a:rPr lang="nl-BE" dirty="0" err="1"/>
              <a:t>withdrawn</a:t>
            </a:r>
            <a:r>
              <a:rPr lang="nl-BE" dirty="0"/>
              <a:t> </a:t>
            </a:r>
            <a:r>
              <a:rPr lang="nl-BE" dirty="0" err="1"/>
              <a:t>after</a:t>
            </a:r>
            <a:r>
              <a:rPr lang="nl-BE" dirty="0"/>
              <a:t> </a:t>
            </a:r>
            <a:r>
              <a:rPr lang="nl-BE" dirty="0" err="1"/>
              <a:t>offense</a:t>
            </a:r>
            <a:r>
              <a:rPr lang="nl-BE" dirty="0"/>
              <a:t> </a:t>
            </a:r>
            <a:r>
              <a:rPr lang="nl-BE" dirty="0" err="1"/>
              <a:t>for</a:t>
            </a:r>
            <a:r>
              <a:rPr lang="nl-BE" dirty="0"/>
              <a:t> 14-30 </a:t>
            </a:r>
            <a:r>
              <a:rPr lang="nl-BE" dirty="0" err="1"/>
              <a:t>days</a:t>
            </a:r>
            <a:endParaRPr lang="nl-BE" dirty="0"/>
          </a:p>
          <a:p>
            <a:pPr lvl="1"/>
            <a:endParaRPr lang="nl-BE" dirty="0"/>
          </a:p>
          <a:p>
            <a:pPr marL="0" indent="0">
              <a:buNone/>
            </a:pPr>
            <a:r>
              <a:rPr lang="nl-BE" dirty="0" err="1"/>
              <a:t>If</a:t>
            </a:r>
            <a:r>
              <a:rPr lang="nl-BE" dirty="0"/>
              <a:t> alcohol </a:t>
            </a:r>
            <a:r>
              <a:rPr lang="nl-BE" dirty="0" err="1"/>
              <a:t>dependence</a:t>
            </a:r>
            <a:r>
              <a:rPr lang="nl-BE" dirty="0"/>
              <a:t> is </a:t>
            </a:r>
            <a:r>
              <a:rPr lang="nl-BE" dirty="0" err="1"/>
              <a:t>suspected</a:t>
            </a:r>
            <a:r>
              <a:rPr lang="nl-BE" dirty="0"/>
              <a:t>, </a:t>
            </a:r>
            <a:r>
              <a:rPr lang="nl-BE" dirty="0" err="1"/>
              <a:t>the</a:t>
            </a:r>
            <a:r>
              <a:rPr lang="nl-BE" dirty="0"/>
              <a:t> procedure </a:t>
            </a:r>
            <a:r>
              <a:rPr lang="nl-BE" dirty="0" err="1"/>
              <a:t>may</a:t>
            </a:r>
            <a:r>
              <a:rPr lang="nl-BE" dirty="0"/>
              <a:t> </a:t>
            </a:r>
            <a:r>
              <a:rPr lang="nl-BE" dirty="0" err="1"/>
              <a:t>be</a:t>
            </a:r>
            <a:r>
              <a:rPr lang="nl-BE" dirty="0"/>
              <a:t> </a:t>
            </a:r>
            <a:r>
              <a:rPr lang="nl-BE" dirty="0" err="1"/>
              <a:t>expedited</a:t>
            </a:r>
            <a:endParaRPr lang="nl-BE" dirty="0"/>
          </a:p>
          <a:p>
            <a:pPr lvl="1"/>
            <a:r>
              <a:rPr lang="nl-BE" dirty="0" err="1"/>
              <a:t>usually</a:t>
            </a:r>
            <a:r>
              <a:rPr lang="nl-BE" dirty="0"/>
              <a:t> </a:t>
            </a:r>
            <a:r>
              <a:rPr lang="nl-BE" dirty="0" err="1"/>
              <a:t>results</a:t>
            </a:r>
            <a:r>
              <a:rPr lang="nl-BE" dirty="0"/>
              <a:t> in a </a:t>
            </a:r>
            <a:r>
              <a:rPr lang="nl-BE" dirty="0" err="1"/>
              <a:t>driving</a:t>
            </a:r>
            <a:r>
              <a:rPr lang="nl-BE" dirty="0"/>
              <a:t> ban </a:t>
            </a:r>
            <a:r>
              <a:rPr lang="nl-BE" dirty="0" err="1"/>
              <a:t>for</a:t>
            </a:r>
            <a:r>
              <a:rPr lang="nl-BE" dirty="0"/>
              <a:t> </a:t>
            </a:r>
            <a:r>
              <a:rPr lang="nl-BE" dirty="0" err="1"/>
              <a:t>incapacity</a:t>
            </a:r>
            <a:r>
              <a:rPr lang="nl-BE" dirty="0"/>
              <a:t> </a:t>
            </a:r>
            <a:r>
              <a:rPr lang="nl-BE" dirty="0" err="1"/>
              <a:t>due</a:t>
            </a:r>
            <a:r>
              <a:rPr lang="nl-BE" dirty="0"/>
              <a:t> </a:t>
            </a:r>
            <a:r>
              <a:rPr lang="nl-BE" dirty="0" err="1"/>
              <a:t>to</a:t>
            </a:r>
            <a:r>
              <a:rPr lang="nl-BE" dirty="0"/>
              <a:t> alcohol </a:t>
            </a:r>
            <a:r>
              <a:rPr lang="nl-BE" dirty="0" err="1"/>
              <a:t>dependence</a:t>
            </a:r>
            <a:r>
              <a:rPr lang="nl-BE" dirty="0"/>
              <a:t> =&gt; no interlock </a:t>
            </a:r>
            <a:r>
              <a:rPr lang="nl-BE" dirty="0" err="1"/>
              <a:t>possible</a:t>
            </a:r>
            <a:endParaRPr lang="nl-BE" dirty="0"/>
          </a:p>
          <a:p>
            <a:pPr lvl="1"/>
            <a:r>
              <a:rPr lang="nl-BE" dirty="0" err="1"/>
              <a:t>sometimes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court ‘</a:t>
            </a:r>
            <a:r>
              <a:rPr lang="nl-BE" dirty="0" err="1"/>
              <a:t>abuses</a:t>
            </a:r>
            <a:r>
              <a:rPr lang="nl-BE" dirty="0"/>
              <a:t>’ </a:t>
            </a:r>
            <a:r>
              <a:rPr lang="nl-BE" dirty="0" err="1"/>
              <a:t>this</a:t>
            </a:r>
            <a:r>
              <a:rPr lang="nl-BE" dirty="0"/>
              <a:t> procedure </a:t>
            </a:r>
            <a:r>
              <a:rPr lang="nl-BE" dirty="0" err="1"/>
              <a:t>to</a:t>
            </a:r>
            <a:r>
              <a:rPr lang="nl-BE" dirty="0"/>
              <a:t> </a:t>
            </a:r>
            <a:r>
              <a:rPr lang="nl-BE" dirty="0" err="1"/>
              <a:t>circumvent</a:t>
            </a:r>
            <a:r>
              <a:rPr lang="nl-BE" dirty="0"/>
              <a:t> </a:t>
            </a:r>
            <a:r>
              <a:rPr lang="nl-BE" dirty="0" err="1"/>
              <a:t>mandatory</a:t>
            </a:r>
            <a:r>
              <a:rPr lang="nl-BE" dirty="0"/>
              <a:t> interlock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0A4A43FB-01BA-CE77-EBAA-EC7D55BB6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dirty="0"/>
              <a:t>Do’s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don’ts</a:t>
            </a:r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63AA5DB-59E7-8FD1-D36D-E35E3B9E1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EF5BD-B27F-47C4-87A9-46667DAA0852}" type="slidenum">
              <a:rPr lang="nl-BE" smtClean="0"/>
              <a:pPr/>
              <a:t>10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8128468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DC62CD98-D3F8-9752-9F10-93FCA7C91C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21010" y="1281745"/>
            <a:ext cx="5370990" cy="47994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Imposing an interlock for serious recidivism only became mandatory after realizing judges avoided it, while policy makers were convinced of their usefulness.</a:t>
            </a:r>
            <a:br>
              <a:rPr lang="en-US" dirty="0"/>
            </a:br>
            <a:r>
              <a:rPr lang="en-US" dirty="0"/>
              <a:t>Even now for one-off heavy intoxication (from 1,8 pm), judges often use the option of motivation not to impose.</a:t>
            </a:r>
            <a:endParaRPr lang="nl-BE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0A4A43FB-01BA-CE77-EBAA-EC7D55BB6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dirty="0"/>
              <a:t>Do’s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don’ts</a:t>
            </a:r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63AA5DB-59E7-8FD1-D36D-E35E3B9E1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EF5BD-B27F-47C4-87A9-46667DAA0852}" type="slidenum">
              <a:rPr lang="nl-BE" smtClean="0"/>
              <a:pPr/>
              <a:t>11</a:t>
            </a:fld>
            <a:endParaRPr lang="nl-BE" dirty="0"/>
          </a:p>
        </p:txBody>
      </p:sp>
      <p:pic>
        <p:nvPicPr>
          <p:cNvPr id="10" name="Tijdelijke aanduiding voor afbeelding 9">
            <a:extLst>
              <a:ext uri="{FF2B5EF4-FFF2-40B4-BE49-F238E27FC236}">
                <a16:creationId xmlns:a16="http://schemas.microsoft.com/office/drawing/2014/main" id="{BFF574A7-CDA3-EE6D-BFEC-C83E182F8A3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65" r="1266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2555576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DC62CD98-D3F8-9752-9F10-93FCA7C91C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229" y="1253331"/>
            <a:ext cx="10841556" cy="4923632"/>
          </a:xfrm>
        </p:spPr>
        <p:txBody>
          <a:bodyPr>
            <a:normAutofit/>
          </a:bodyPr>
          <a:lstStyle/>
          <a:p>
            <a:r>
              <a:rPr lang="en-US" dirty="0"/>
              <a:t>Frequent retesting to prevent bypassing the interlock:</a:t>
            </a:r>
          </a:p>
          <a:p>
            <a:pPr lvl="1"/>
            <a:r>
              <a:rPr lang="en-US" dirty="0"/>
              <a:t>to be completed within 15 minutes while driving</a:t>
            </a:r>
          </a:p>
          <a:p>
            <a:pPr lvl="1"/>
            <a:r>
              <a:rPr lang="en-US" dirty="0"/>
              <a:t>complaints</a:t>
            </a:r>
          </a:p>
          <a:p>
            <a:pPr lvl="1"/>
            <a:r>
              <a:rPr lang="en-US" dirty="0"/>
              <a:t>roadside parking is not absolutely necessary</a:t>
            </a:r>
          </a:p>
          <a:p>
            <a:pPr lvl="1"/>
            <a:r>
              <a:rPr lang="en-US" dirty="0"/>
              <a:t>particularly problematic for truck drivers who need to load/unload with the engine running</a:t>
            </a:r>
          </a:p>
          <a:p>
            <a:r>
              <a:rPr lang="en-US" dirty="0"/>
              <a:t>Some countries reward compliance with less frequent testing. Belgium will stick to random testing for now. </a:t>
            </a:r>
            <a:endParaRPr lang="nl-BE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0A4A43FB-01BA-CE77-EBAA-EC7D55BB6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dirty="0"/>
              <a:t>Do’s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don’ts</a:t>
            </a:r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63AA5DB-59E7-8FD1-D36D-E35E3B9E1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EF5BD-B27F-47C4-87A9-46667DAA0852}" type="slidenum">
              <a:rPr lang="nl-BE" smtClean="0"/>
              <a:pPr/>
              <a:t>12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5408330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DC62CD98-D3F8-9752-9F10-93FCA7C91C8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Using several alcolock manufacturers can provide lower prices, different accents</a:t>
            </a:r>
          </a:p>
          <a:p>
            <a:pPr marL="457200" lvl="1" indent="0">
              <a:buNone/>
            </a:pPr>
            <a:r>
              <a:rPr lang="en-US" dirty="0"/>
              <a:t>(for example, some only allow rental of a device, others also purchase).</a:t>
            </a:r>
            <a:endParaRPr lang="nl-BE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0A4A43FB-01BA-CE77-EBAA-EC7D55BB6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dirty="0"/>
              <a:t>Do’s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don’ts</a:t>
            </a:r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63AA5DB-59E7-8FD1-D36D-E35E3B9E1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EF5BD-B27F-47C4-87A9-46667DAA0852}" type="slidenum">
              <a:rPr lang="nl-BE" smtClean="0"/>
              <a:pPr/>
              <a:t>13</a:t>
            </a:fld>
            <a:endParaRPr lang="nl-BE" dirty="0"/>
          </a:p>
        </p:txBody>
      </p:sp>
      <p:pic>
        <p:nvPicPr>
          <p:cNvPr id="10" name="Tijdelijke aanduiding voor afbeelding 9">
            <a:extLst>
              <a:ext uri="{FF2B5EF4-FFF2-40B4-BE49-F238E27FC236}">
                <a16:creationId xmlns:a16="http://schemas.microsoft.com/office/drawing/2014/main" id="{BFF574A7-CDA3-EE6D-BFEC-C83E182F8A3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/>
        </p:blipFill>
        <p:spPr/>
      </p:pic>
    </p:spTree>
    <p:extLst>
      <p:ext uri="{BB962C8B-B14F-4D97-AF65-F5344CB8AC3E}">
        <p14:creationId xmlns:p14="http://schemas.microsoft.com/office/powerpoint/2010/main" val="42661809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DC62CD98-D3F8-9752-9F10-93FCA7C91C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229" y="1253331"/>
            <a:ext cx="10841556" cy="4923632"/>
          </a:xfrm>
        </p:spPr>
        <p:txBody>
          <a:bodyPr>
            <a:normAutofit/>
          </a:bodyPr>
          <a:lstStyle/>
          <a:p>
            <a:r>
              <a:rPr lang="en-US" dirty="0"/>
              <a:t>Combining a driving ban (sometimes with tests/evaluation) and an alcolock - in the same court decision or in a subsequent decision - is complicated</a:t>
            </a:r>
          </a:p>
          <a:p>
            <a:pPr lvl="1"/>
            <a:r>
              <a:rPr lang="en-US" dirty="0"/>
              <a:t>requires proper arrangements with public prosecutor</a:t>
            </a:r>
          </a:p>
          <a:p>
            <a:endParaRPr lang="en-US" dirty="0"/>
          </a:p>
          <a:p>
            <a:r>
              <a:rPr lang="en-US" dirty="0"/>
              <a:t>Options for offender: </a:t>
            </a:r>
          </a:p>
          <a:p>
            <a:pPr lvl="1"/>
            <a:r>
              <a:rPr lang="en-US" dirty="0"/>
              <a:t>Opting out of interlock means not driving during sentence</a:t>
            </a:r>
          </a:p>
          <a:p>
            <a:pPr lvl="1"/>
            <a:r>
              <a:rPr lang="en-US" dirty="0"/>
              <a:t>Opting for interlock can only within 30 days after notification:</a:t>
            </a:r>
          </a:p>
          <a:p>
            <a:pPr lvl="2"/>
            <a:r>
              <a:rPr lang="en-US" dirty="0"/>
              <a:t>Initial interview with support </a:t>
            </a:r>
            <a:r>
              <a:rPr lang="en-US" dirty="0" err="1"/>
              <a:t>programme</a:t>
            </a:r>
            <a:r>
              <a:rPr lang="en-US" dirty="0"/>
              <a:t> within 14 days</a:t>
            </a:r>
          </a:p>
          <a:p>
            <a:pPr lvl="2"/>
            <a:r>
              <a:rPr lang="en-US" dirty="0"/>
              <a:t>Interlock installed within 30 days</a:t>
            </a:r>
          </a:p>
          <a:p>
            <a:pPr marL="457200" lvl="1" indent="0">
              <a:buNone/>
            </a:pPr>
            <a:r>
              <a:rPr lang="en-US" dirty="0"/>
              <a:t>	    </a:t>
            </a:r>
          </a:p>
          <a:p>
            <a:pPr marL="457200" lvl="1" indent="0">
              <a:buNone/>
            </a:pPr>
            <a:r>
              <a:rPr lang="en-US" dirty="0"/>
              <a:t>	    More flexibility needed</a:t>
            </a:r>
          </a:p>
          <a:p>
            <a:endParaRPr lang="en-US" dirty="0"/>
          </a:p>
          <a:p>
            <a:endParaRPr lang="nl-BE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0A4A43FB-01BA-CE77-EBAA-EC7D55BB6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dirty="0"/>
              <a:t>Do’s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don’ts</a:t>
            </a:r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63AA5DB-59E7-8FD1-D36D-E35E3B9E1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EF5BD-B27F-47C4-87A9-46667DAA0852}" type="slidenum">
              <a:rPr lang="nl-BE" smtClean="0"/>
              <a:pPr/>
              <a:t>14</a:t>
            </a:fld>
            <a:endParaRPr lang="nl-BE" dirty="0"/>
          </a:p>
        </p:txBody>
      </p:sp>
      <p:sp>
        <p:nvSpPr>
          <p:cNvPr id="2" name="Pijl: ingekeept rechts 1">
            <a:extLst>
              <a:ext uri="{FF2B5EF4-FFF2-40B4-BE49-F238E27FC236}">
                <a16:creationId xmlns:a16="http://schemas.microsoft.com/office/drawing/2014/main" id="{3D01F819-5967-53C4-8B1B-16D9F15C368F}"/>
              </a:ext>
            </a:extLst>
          </p:cNvPr>
          <p:cNvSpPr/>
          <p:nvPr/>
        </p:nvSpPr>
        <p:spPr>
          <a:xfrm>
            <a:off x="748958" y="5740183"/>
            <a:ext cx="864295" cy="425885"/>
          </a:xfrm>
          <a:prstGeom prst="notchedRightArrow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31303647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DC62CD98-D3F8-9752-9F10-93FCA7C91C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21010" y="1281745"/>
            <a:ext cx="5370990" cy="47994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 </a:t>
            </a:r>
            <a:r>
              <a:rPr lang="en-US" dirty="0" err="1"/>
              <a:t>programme</a:t>
            </a:r>
            <a:r>
              <a:rPr lang="en-US" dirty="0"/>
              <a:t> of 5 years turned out to be too long with a demotivating effect.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1-3 years has proven to be able to cause positive </a:t>
            </a:r>
            <a:r>
              <a:rPr lang="en-US" dirty="0" err="1"/>
              <a:t>behavorial</a:t>
            </a:r>
            <a:r>
              <a:rPr lang="en-US" dirty="0"/>
              <a:t> changes</a:t>
            </a:r>
            <a:endParaRPr lang="nl-BE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0A4A43FB-01BA-CE77-EBAA-EC7D55BB6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dirty="0"/>
              <a:t>Do’s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don’ts</a:t>
            </a:r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63AA5DB-59E7-8FD1-D36D-E35E3B9E1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EF5BD-B27F-47C4-87A9-46667DAA0852}" type="slidenum">
              <a:rPr lang="nl-BE" smtClean="0"/>
              <a:pPr/>
              <a:t>15</a:t>
            </a:fld>
            <a:endParaRPr lang="nl-BE" dirty="0"/>
          </a:p>
        </p:txBody>
      </p:sp>
      <p:pic>
        <p:nvPicPr>
          <p:cNvPr id="10" name="Tijdelijke aanduiding voor afbeelding 9">
            <a:extLst>
              <a:ext uri="{FF2B5EF4-FFF2-40B4-BE49-F238E27FC236}">
                <a16:creationId xmlns:a16="http://schemas.microsoft.com/office/drawing/2014/main" id="{BFF574A7-CDA3-EE6D-BFEC-C83E182F8A3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" t="8895" r="32775" b="-8895"/>
          <a:stretch/>
        </p:blipFill>
        <p:spPr>
          <a:xfrm flipH="1">
            <a:off x="0" y="913130"/>
            <a:ext cx="6480000" cy="6480000"/>
          </a:xfrm>
        </p:spPr>
      </p:pic>
    </p:spTree>
    <p:extLst>
      <p:ext uri="{BB962C8B-B14F-4D97-AF65-F5344CB8AC3E}">
        <p14:creationId xmlns:p14="http://schemas.microsoft.com/office/powerpoint/2010/main" val="39654322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DC62CD98-D3F8-9752-9F10-93FCA7C91C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229" y="1253331"/>
            <a:ext cx="10841556" cy="49236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The support </a:t>
            </a:r>
            <a:r>
              <a:rPr lang="en-US" dirty="0" err="1"/>
              <a:t>programme</a:t>
            </a:r>
            <a:r>
              <a:rPr lang="en-US" dirty="0"/>
              <a:t> is necessary to acquire </a:t>
            </a:r>
            <a:r>
              <a:rPr lang="en-US" dirty="0" err="1"/>
              <a:t>behavorial</a:t>
            </a:r>
            <a:r>
              <a:rPr lang="en-US" dirty="0"/>
              <a:t> change:</a:t>
            </a:r>
          </a:p>
          <a:p>
            <a:pPr marL="0" indent="0">
              <a:buNone/>
            </a:pPr>
            <a:endParaRPr lang="en-US" dirty="0"/>
          </a:p>
          <a:p>
            <a:pPr lvl="1"/>
            <a:r>
              <a:rPr lang="en-US" dirty="0"/>
              <a:t>guidance from a psychologist</a:t>
            </a:r>
          </a:p>
          <a:p>
            <a:pPr lvl="1"/>
            <a:r>
              <a:rPr lang="en-US" dirty="0"/>
              <a:t>conversations</a:t>
            </a:r>
          </a:p>
          <a:p>
            <a:pPr lvl="1"/>
            <a:r>
              <a:rPr lang="en-US" dirty="0"/>
              <a:t>individual/group training</a:t>
            </a:r>
            <a:endParaRPr lang="nl-BE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0A4A43FB-01BA-CE77-EBAA-EC7D55BB6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dirty="0"/>
              <a:t>Do’s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don’ts</a:t>
            </a:r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63AA5DB-59E7-8FD1-D36D-E35E3B9E1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EF5BD-B27F-47C4-87A9-46667DAA0852}" type="slidenum">
              <a:rPr lang="nl-BE" smtClean="0"/>
              <a:pPr/>
              <a:t>16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5571175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DC62CD98-D3F8-9752-9F10-93FCA7C91C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2173" y="1253331"/>
            <a:ext cx="5279487" cy="4863384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 device can be rented, leased or purchased.</a:t>
            </a:r>
          </a:p>
          <a:p>
            <a:pPr marL="0" indent="0">
              <a:buNone/>
            </a:pPr>
            <a:r>
              <a:rPr lang="en-US" dirty="0"/>
              <a:t>Allowing the device to remain in the vehicle after the sentence helps keeping up good habits (without a support program).</a:t>
            </a:r>
            <a:endParaRPr lang="nl-BE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0A4A43FB-01BA-CE77-EBAA-EC7D55BB6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dirty="0"/>
              <a:t>Do’s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don’ts</a:t>
            </a:r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63AA5DB-59E7-8FD1-D36D-E35E3B9E1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EF5BD-B27F-47C4-87A9-46667DAA0852}" type="slidenum">
              <a:rPr lang="nl-BE" smtClean="0"/>
              <a:pPr/>
              <a:t>17</a:t>
            </a:fld>
            <a:endParaRPr lang="nl-BE" dirty="0"/>
          </a:p>
        </p:txBody>
      </p:sp>
      <p:pic>
        <p:nvPicPr>
          <p:cNvPr id="10" name="Tijdelijke aanduiding voor afbeelding 9">
            <a:extLst>
              <a:ext uri="{FF2B5EF4-FFF2-40B4-BE49-F238E27FC236}">
                <a16:creationId xmlns:a16="http://schemas.microsoft.com/office/drawing/2014/main" id="{BFF574A7-CDA3-EE6D-BFEC-C83E182F8A3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/>
        </p:blipFill>
        <p:spPr/>
      </p:pic>
    </p:spTree>
    <p:extLst>
      <p:ext uri="{BB962C8B-B14F-4D97-AF65-F5344CB8AC3E}">
        <p14:creationId xmlns:p14="http://schemas.microsoft.com/office/powerpoint/2010/main" val="39256632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DC62CD98-D3F8-9752-9F10-93FCA7C91C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229" y="1253331"/>
            <a:ext cx="10841556" cy="4923632"/>
          </a:xfrm>
        </p:spPr>
        <p:txBody>
          <a:bodyPr>
            <a:normAutofit/>
          </a:bodyPr>
          <a:lstStyle/>
          <a:p>
            <a:r>
              <a:rPr lang="en-US" dirty="0"/>
              <a:t>Belgian alcohol limit:</a:t>
            </a:r>
          </a:p>
          <a:p>
            <a:pPr lvl="1"/>
            <a:r>
              <a:rPr lang="en-US" dirty="0"/>
              <a:t>0,5 pm</a:t>
            </a:r>
          </a:p>
          <a:p>
            <a:pPr lvl="1"/>
            <a:r>
              <a:rPr lang="en-US" dirty="0"/>
              <a:t>0,2 pm for professional drivers</a:t>
            </a:r>
          </a:p>
          <a:p>
            <a:endParaRPr lang="en-US" dirty="0"/>
          </a:p>
          <a:p>
            <a:r>
              <a:rPr lang="en-US" dirty="0"/>
              <a:t>Interlock threshold at 0,2</a:t>
            </a:r>
          </a:p>
          <a:p>
            <a:pPr lvl="1"/>
            <a:r>
              <a:rPr lang="en-US" dirty="0"/>
              <a:t>Technically zero tolerance</a:t>
            </a:r>
          </a:p>
          <a:p>
            <a:pPr lvl="1"/>
            <a:r>
              <a:rPr lang="en-US" dirty="0"/>
              <a:t>Important message to offender: no more drink driving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0A4A43FB-01BA-CE77-EBAA-EC7D55BB6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dirty="0"/>
              <a:t>Do’s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don’ts</a:t>
            </a:r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63AA5DB-59E7-8FD1-D36D-E35E3B9E1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EF5BD-B27F-47C4-87A9-46667DAA0852}" type="slidenum">
              <a:rPr lang="nl-BE" smtClean="0"/>
              <a:pPr/>
              <a:t>18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6529533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87C6D3-B623-45A7-92B1-F5347B70C9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6500" y="5644661"/>
            <a:ext cx="10107444" cy="725751"/>
          </a:xfrm>
        </p:spPr>
        <p:txBody>
          <a:bodyPr>
            <a:noAutofit/>
          </a:bodyPr>
          <a:lstStyle/>
          <a:p>
            <a:r>
              <a:rPr lang="nl-BE" sz="1800" dirty="0"/>
              <a:t>Bruno Jansen – FPS </a:t>
            </a:r>
            <a:r>
              <a:rPr lang="nl-BE" sz="1800" dirty="0" err="1"/>
              <a:t>Mobility</a:t>
            </a:r>
            <a:r>
              <a:rPr lang="nl-BE" sz="1800" dirty="0"/>
              <a:t> </a:t>
            </a:r>
            <a:r>
              <a:rPr lang="nl-BE" sz="1800" dirty="0" err="1"/>
              <a:t>and</a:t>
            </a:r>
            <a:r>
              <a:rPr lang="nl-BE" sz="1800" dirty="0"/>
              <a:t> Transport</a:t>
            </a:r>
            <a:br>
              <a:rPr lang="nl-BE" sz="1800" dirty="0"/>
            </a:br>
            <a:r>
              <a:rPr lang="nl-BE" sz="1800" dirty="0"/>
              <a:t>bruno.jansen@mobilit.fgov.be</a:t>
            </a:r>
          </a:p>
        </p:txBody>
      </p:sp>
      <p:pic>
        <p:nvPicPr>
          <p:cNvPr id="9" name="Tijdelijke aanduiding voor afbeelding 8">
            <a:extLst>
              <a:ext uri="{FF2B5EF4-FFF2-40B4-BE49-F238E27FC236}">
                <a16:creationId xmlns:a16="http://schemas.microsoft.com/office/drawing/2014/main" id="{E3EE0D3B-64E5-C99D-B078-1A0055A67A3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62" b="14062"/>
          <a:stretch>
            <a:fillRect/>
          </a:stretch>
        </p:blipFill>
        <p:spPr>
          <a:xfrm>
            <a:off x="0" y="1887538"/>
            <a:ext cx="12188825" cy="3646487"/>
          </a:xfrm>
        </p:spPr>
      </p:pic>
    </p:spTree>
    <p:extLst>
      <p:ext uri="{BB962C8B-B14F-4D97-AF65-F5344CB8AC3E}">
        <p14:creationId xmlns:p14="http://schemas.microsoft.com/office/powerpoint/2010/main" val="2843364387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FOD-SPF">
      <a:dk1>
        <a:sysClr val="windowText" lastClr="000000"/>
      </a:dk1>
      <a:lt1>
        <a:sysClr val="window" lastClr="FFFFFF"/>
      </a:lt1>
      <a:dk2>
        <a:srgbClr val="056F95"/>
      </a:dk2>
      <a:lt2>
        <a:srgbClr val="E7E6E6"/>
      </a:lt2>
      <a:accent1>
        <a:srgbClr val="63AF2F"/>
      </a:accent1>
      <a:accent2>
        <a:srgbClr val="F39200"/>
      </a:accent2>
      <a:accent3>
        <a:srgbClr val="056F95"/>
      </a:accent3>
      <a:accent4>
        <a:srgbClr val="D60B52"/>
      </a:accent4>
      <a:accent5>
        <a:srgbClr val="BCBE00"/>
      </a:accent5>
      <a:accent6>
        <a:srgbClr val="FFCD03"/>
      </a:accent6>
      <a:hlink>
        <a:srgbClr val="056F95"/>
      </a:hlink>
      <a:folHlink>
        <a:srgbClr val="913B8E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h582f2892b2f4aa09a2e06c692cec055 xmlns="72b6c129-39d1-49e5-8400-8796665e9659">
      <Terms xmlns="http://schemas.microsoft.com/office/infopath/2007/PartnerControls"/>
    </h582f2892b2f4aa09a2e06c692cec055>
    <p02f7d0ec03a4292b9121ba9a16906f3 xmlns="72b6c129-39d1-49e5-8400-8796665e9659">
      <Terms xmlns="http://schemas.microsoft.com/office/infopath/2007/PartnerControls"/>
    </p02f7d0ec03a4292b9121ba9a16906f3>
    <TaxCatchAll xmlns="72b6c129-39d1-49e5-8400-8796665e9659" xsi:nil="true"/>
    <fe424b68040a4eb49ba5ff986949f0e1 xmlns="72b6c129-39d1-49e5-8400-8796665e9659">
      <Terms xmlns="http://schemas.microsoft.com/office/infopath/2007/PartnerControls"/>
    </fe424b68040a4eb49ba5ff986949f0e1>
    <lcf76f155ced4ddcb4097134ff3c332f xmlns="db1f06ab-2b48-4c7f-88f7-db6d8de11173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F053368D110842B428F20FE0AF1FB8" ma:contentTypeVersion="30" ma:contentTypeDescription="Een nieuw document maken." ma:contentTypeScope="" ma:versionID="1645c6358512fba4df7b4de74ac8cc2f">
  <xsd:schema xmlns:xsd="http://www.w3.org/2001/XMLSchema" xmlns:xs="http://www.w3.org/2001/XMLSchema" xmlns:p="http://schemas.microsoft.com/office/2006/metadata/properties" xmlns:ns2="6004af05-e248-40f5-b3d4-3ce31c488157" xmlns:ns3="72b6c129-39d1-49e5-8400-8796665e9659" xmlns:ns4="db1f06ab-2b48-4c7f-88f7-db6d8de11173" targetNamespace="http://schemas.microsoft.com/office/2006/metadata/properties" ma:root="true" ma:fieldsID="23ceb0ae2241ce612940f8edebd84219" ns2:_="" ns3:_="" ns4:_="">
    <xsd:import namespace="6004af05-e248-40f5-b3d4-3ce31c488157"/>
    <xsd:import namespace="72b6c129-39d1-49e5-8400-8796665e9659"/>
    <xsd:import namespace="db1f06ab-2b48-4c7f-88f7-db6d8de11173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TaxCatchAll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DateTaken" minOccurs="0"/>
                <xsd:element ref="ns4:MediaServiceLocation" minOccurs="0"/>
                <xsd:element ref="ns4:MediaServiceOCR" minOccurs="0"/>
                <xsd:element ref="ns3:p02f7d0ec03a4292b9121ba9a16906f3" minOccurs="0"/>
                <xsd:element ref="ns3:fe424b68040a4eb49ba5ff986949f0e1" minOccurs="0"/>
                <xsd:element ref="ns3:h582f2892b2f4aa09a2e06c692cec055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  <xsd:element ref="ns4:lcf76f155ced4ddcb4097134ff3c332f" minOccurs="0"/>
                <xsd:element ref="ns4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004af05-e248-40f5-b3d4-3ce31c488157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Gedeeld met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Gedeeld met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b6c129-39d1-49e5-8400-8796665e9659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description="" ma:hidden="true" ma:list="{38dd29a1-d9d7-4da9-845e-62c8c6d351a5}" ma:internalName="TaxCatchAll" ma:showField="CatchAllData" ma:web="72b6c129-39d1-49e5-8400-8796665e965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02f7d0ec03a4292b9121ba9a16906f3" ma:index="18" nillable="true" ma:taxonomy="true" ma:internalName="p02f7d0ec03a4292b9121ba9a16906f3" ma:taxonomyFieldName="Nature_x0020_du_x0020_document0" ma:displayName="Nature du document" ma:default="" ma:fieldId="{902f7d0e-c03a-4292-b912-1ba9a16906f3}" ma:sspId="796568b8-3478-464e-b755-c4061f938bdf" ma:termSetId="49b0cddc-ba95-42d3-9d3b-79f1ec3050e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fe424b68040a4eb49ba5ff986949f0e1" ma:index="20" nillable="true" ma:taxonomy="true" ma:internalName="fe424b68040a4eb49ba5ff986949f0e1" ma:taxonomyFieldName="Source0" ma:displayName="Source" ma:default="" ma:fieldId="{fe424b68-040a-4eb4-9ba5-ff986949f0e1}" ma:taxonomyMulti="true" ma:sspId="796568b8-3478-464e-b755-c4061f938bdf" ma:termSetId="83dd6056-a12d-422f-9a5c-b161efbc2038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h582f2892b2f4aa09a2e06c692cec055" ma:index="22" nillable="true" ma:taxonomy="true" ma:internalName="h582f2892b2f4aa09a2e06c692cec055" ma:taxonomyFieldName="Th_x00e8_mes0" ma:displayName="Thèmes" ma:default="" ma:fieldId="{1582f289-2b2f-4aa0-9a2e-06c692cec055}" ma:taxonomyMulti="true" ma:sspId="796568b8-3478-464e-b755-c4061f938bdf" ma:termSetId="0e86e2c3-637d-433b-a922-ea01f79e792c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b1f06ab-2b48-4c7f-88f7-db6d8de1117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Location" ma:index="15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8" nillable="true" ma:taxonomy="true" ma:internalName="lcf76f155ced4ddcb4097134ff3c332f" ma:taxonomyFieldName="MediaServiceImageTags" ma:displayName="Afbeeldingtags" ma:readOnly="false" ma:fieldId="{5cf76f15-5ced-4ddc-b409-7134ff3c332f}" ma:taxonomyMulti="true" ma:sspId="796568b8-3478-464e-b755-c4061f938bd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98519C3-5C65-45CD-9039-D91ABCFFCE93}">
  <ds:schemaRefs>
    <ds:schemaRef ds:uri="6004af05-e248-40f5-b3d4-3ce31c488157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purl.org/dc/dcmitype/"/>
    <ds:schemaRef ds:uri="db1f06ab-2b48-4c7f-88f7-db6d8de11173"/>
    <ds:schemaRef ds:uri="http://schemas.openxmlformats.org/package/2006/metadata/core-properties"/>
    <ds:schemaRef ds:uri="72b6c129-39d1-49e5-8400-8796665e9659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BF9EE18E-1105-480D-91E0-40F10D3384B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9947272-8F6D-4D88-8716-0CA53441DD1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004af05-e248-40f5-b3d4-3ce31c488157"/>
    <ds:schemaRef ds:uri="72b6c129-39d1-49e5-8400-8796665e9659"/>
    <ds:schemaRef ds:uri="db1f06ab-2b48-4c7f-88f7-db6d8de1117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873</Words>
  <Application>Microsoft Office PowerPoint</Application>
  <PresentationFormat>Breedbeeld</PresentationFormat>
  <Paragraphs>184</Paragraphs>
  <Slides>19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19</vt:i4>
      </vt:variant>
    </vt:vector>
  </HeadingPairs>
  <TitlesOfParts>
    <vt:vector size="23" baseType="lpstr">
      <vt:lpstr>Arial</vt:lpstr>
      <vt:lpstr>Calibri</vt:lpstr>
      <vt:lpstr>Century Gothic</vt:lpstr>
      <vt:lpstr>Kantoorthema</vt:lpstr>
      <vt:lpstr>Alcohol interlocks in Belgium</vt:lpstr>
      <vt:lpstr>Belgian legislative history</vt:lpstr>
      <vt:lpstr>Outside of scope</vt:lpstr>
      <vt:lpstr>Targeted offenders</vt:lpstr>
      <vt:lpstr>Consequences of conviction</vt:lpstr>
      <vt:lpstr>Timing</vt:lpstr>
      <vt:lpstr>Installation &amp; programme</vt:lpstr>
      <vt:lpstr>Interlock for offenders vs commercial/preventive use</vt:lpstr>
      <vt:lpstr>Number of installed interlocks for offenders</vt:lpstr>
      <vt:lpstr>Do’s and don’ts</vt:lpstr>
      <vt:lpstr>Do’s and don’ts</vt:lpstr>
      <vt:lpstr>Do’s and don’ts</vt:lpstr>
      <vt:lpstr>Do’s and don’ts</vt:lpstr>
      <vt:lpstr>Do’s and don’ts</vt:lpstr>
      <vt:lpstr>Do’s and don’ts</vt:lpstr>
      <vt:lpstr>Do’s and don’ts</vt:lpstr>
      <vt:lpstr>Do’s and don’ts</vt:lpstr>
      <vt:lpstr>Do’s and don’ts</vt:lpstr>
      <vt:lpstr>Bruno Jansen – FPS Mobility and Transport bruno.jansen@mobilit.fgov.be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bruno.jansen@mobilit.fgov.be</dc:creator>
  <cp:lastModifiedBy>Bruno Jansen</cp:lastModifiedBy>
  <cp:revision>6</cp:revision>
  <dcterms:created xsi:type="dcterms:W3CDTF">2019-03-05T14:38:29Z</dcterms:created>
  <dcterms:modified xsi:type="dcterms:W3CDTF">2023-03-30T15:13:18Z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0x01010024573EE08BF1884C8FBD1AABA0E98CFA</vt:lpwstr>
  </property>
  <property fmtid="{D5CDD505-2E9C-101B-9397-08002B2CF9AE}" pid="3" name="AuthorIds_UIVersion_2048">
    <vt:lpwstr>16</vt:lpwstr>
  </property>
  <property fmtid="{D5CDD505-2E9C-101B-9397-08002B2CF9AE}" pid="4" name="Thèmes0">
    <vt:lpwstr/>
  </property>
  <property fmtid="{D5CDD505-2E9C-101B-9397-08002B2CF9AE}" pid="5" name="Source0">
    <vt:lpwstr/>
  </property>
  <property fmtid="{D5CDD505-2E9C-101B-9397-08002B2CF9AE}" pid="6" name="MediaServiceImageTags">
    <vt:lpwstr/>
  </property>
  <property fmtid="{D5CDD505-2E9C-101B-9397-08002B2CF9AE}" pid="7" name="Nature du document0">
    <vt:lpwstr/>
  </property>
</Properties>
</file>