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6.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4.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4101" r:id="rId2"/>
    <p:sldMasterId id="2147484279" r:id="rId3"/>
    <p:sldMasterId id="2147484296" r:id="rId4"/>
    <p:sldMasterId id="2147484371" r:id="rId5"/>
    <p:sldMasterId id="2147484385" r:id="rId6"/>
  </p:sldMasterIdLst>
  <p:notesMasterIdLst>
    <p:notesMasterId r:id="rId43"/>
  </p:notesMasterIdLst>
  <p:handoutMasterIdLst>
    <p:handoutMasterId r:id="rId44"/>
  </p:handoutMasterIdLst>
  <p:sldIdLst>
    <p:sldId id="257" r:id="rId7"/>
    <p:sldId id="446" r:id="rId8"/>
    <p:sldId id="426" r:id="rId9"/>
    <p:sldId id="427" r:id="rId10"/>
    <p:sldId id="428" r:id="rId11"/>
    <p:sldId id="415" r:id="rId12"/>
    <p:sldId id="438" r:id="rId13"/>
    <p:sldId id="333" r:id="rId14"/>
    <p:sldId id="429" r:id="rId15"/>
    <p:sldId id="435" r:id="rId16"/>
    <p:sldId id="430" r:id="rId17"/>
    <p:sldId id="453" r:id="rId18"/>
    <p:sldId id="436" r:id="rId19"/>
    <p:sldId id="437" r:id="rId20"/>
    <p:sldId id="431" r:id="rId21"/>
    <p:sldId id="454" r:id="rId22"/>
    <p:sldId id="433" r:id="rId23"/>
    <p:sldId id="434" r:id="rId24"/>
    <p:sldId id="441" r:id="rId25"/>
    <p:sldId id="450" r:id="rId26"/>
    <p:sldId id="451" r:id="rId27"/>
    <p:sldId id="452" r:id="rId28"/>
    <p:sldId id="439" r:id="rId29"/>
    <p:sldId id="455" r:id="rId30"/>
    <p:sldId id="456" r:id="rId31"/>
    <p:sldId id="440" r:id="rId32"/>
    <p:sldId id="420" r:id="rId33"/>
    <p:sldId id="421" r:id="rId34"/>
    <p:sldId id="405" r:id="rId35"/>
    <p:sldId id="422" r:id="rId36"/>
    <p:sldId id="423" r:id="rId37"/>
    <p:sldId id="424" r:id="rId38"/>
    <p:sldId id="447" r:id="rId39"/>
    <p:sldId id="406" r:id="rId40"/>
    <p:sldId id="448" r:id="rId41"/>
    <p:sldId id="414" r:id="rId4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vile Adminaite" initials="DA" lastIdx="2" clrIdx="0">
    <p:extLst>
      <p:ext uri="{19B8F6BF-5375-455C-9EA6-DF929625EA0E}">
        <p15:presenceInfo xmlns:p15="http://schemas.microsoft.com/office/powerpoint/2012/main" userId="f672c0bd3edabfc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75" autoAdjust="0"/>
    <p:restoredTop sz="78665" autoAdjust="0"/>
  </p:normalViewPr>
  <p:slideViewPr>
    <p:cSldViewPr snapToGrid="0">
      <p:cViewPr varScale="1">
        <p:scale>
          <a:sx n="54" d="100"/>
          <a:sy n="54" d="100"/>
        </p:scale>
        <p:origin x="1368" y="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192.168.178.250\Public\WINWORD-ALL_FILES\PIN\PIN%20project\Annual%20report\2016\Updates%20after%20publication.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178.250\Public\WINWORD-ALL_FILES\PIN\PIN%20project\Annual%20report\2016\Updates%20after%20publication.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192.168.178.250\Public\WINWORD-ALL_FILES\PIN\PIN%20project\Annual%20report\2016\Updates%20after%20publication.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embeddings/oleObject3.bin"/><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oleObject" Target="file:///\\SERVER\Public\WINWORD-ALL_FILES\PRAISE\PRAISE%20II\Thematic%20Reports\TR%203%20Young%20Drivers%20at%20work\Values%2025%20-%2030.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lumMod val="50000"/>
              </a:schemeClr>
            </a:solidFill>
            <a:ln>
              <a:noFill/>
            </a:ln>
            <a:effectLst/>
          </c:spPr>
          <c:invertIfNegative val="0"/>
          <c:cat>
            <c:strRef>
              <c:f>'1. Road deaths 2001-2015'!$AB$55:$AB$86</c:f>
              <c:strCache>
                <c:ptCount val="32"/>
                <c:pt idx="0">
                  <c:v>NO</c:v>
                </c:pt>
                <c:pt idx="1">
                  <c:v>PT</c:v>
                </c:pt>
                <c:pt idx="2">
                  <c:v>EL*</c:v>
                </c:pt>
                <c:pt idx="3">
                  <c:v>ES</c:v>
                </c:pt>
                <c:pt idx="4">
                  <c:v>DK</c:v>
                </c:pt>
                <c:pt idx="5">
                  <c:v>MT</c:v>
                </c:pt>
                <c:pt idx="6">
                  <c:v>PL</c:v>
                </c:pt>
                <c:pt idx="7">
                  <c:v>CH</c:v>
                </c:pt>
                <c:pt idx="8">
                  <c:v>SK</c:v>
                </c:pt>
                <c:pt idx="9">
                  <c:v>IE*</c:v>
                </c:pt>
                <c:pt idx="10">
                  <c:v>RO</c:v>
                </c:pt>
                <c:pt idx="11">
                  <c:v>LT</c:v>
                </c:pt>
                <c:pt idx="12">
                  <c:v>HR</c:v>
                </c:pt>
                <c:pt idx="13">
                  <c:v>IT*</c:v>
                </c:pt>
                <c:pt idx="14">
                  <c:v>EE</c:v>
                </c:pt>
                <c:pt idx="15">
                  <c:v>LV</c:v>
                </c:pt>
                <c:pt idx="16">
                  <c:v>FR</c:v>
                </c:pt>
                <c:pt idx="17">
                  <c:v>AT</c:v>
                </c:pt>
                <c:pt idx="18">
                  <c:v>SI</c:v>
                </c:pt>
                <c:pt idx="19">
                  <c:v>HU</c:v>
                </c:pt>
                <c:pt idx="20">
                  <c:v>BE*</c:v>
                </c:pt>
                <c:pt idx="21">
                  <c:v>RS*</c:v>
                </c:pt>
                <c:pt idx="22">
                  <c:v>BG</c:v>
                </c:pt>
                <c:pt idx="23">
                  <c:v>IL</c:v>
                </c:pt>
                <c:pt idx="24">
                  <c:v>CZ</c:v>
                </c:pt>
                <c:pt idx="25">
                  <c:v>UK</c:v>
                </c:pt>
                <c:pt idx="26">
                  <c:v>CY</c:v>
                </c:pt>
                <c:pt idx="27">
                  <c:v>DE*</c:v>
                </c:pt>
                <c:pt idx="28">
                  <c:v>FI*</c:v>
                </c:pt>
                <c:pt idx="29">
                  <c:v>NL</c:v>
                </c:pt>
                <c:pt idx="30">
                  <c:v>SE</c:v>
                </c:pt>
                <c:pt idx="31">
                  <c:v>LU</c:v>
                </c:pt>
              </c:strCache>
            </c:strRef>
          </c:cat>
          <c:val>
            <c:numRef>
              <c:f>'1. Road deaths 2001-2015'!$AC$55:$AC$86</c:f>
              <c:numCache>
                <c:formatCode>0.00%</c:formatCode>
                <c:ptCount val="32"/>
                <c:pt idx="0">
                  <c:v>-0.44285714285714284</c:v>
                </c:pt>
                <c:pt idx="1">
                  <c:v>-0.3671291355389541</c:v>
                </c:pt>
                <c:pt idx="2">
                  <c:v>-0.3600953895071542</c:v>
                </c:pt>
                <c:pt idx="3">
                  <c:v>-0.31840193704600483</c:v>
                </c:pt>
                <c:pt idx="4">
                  <c:v>-0.30196078431372547</c:v>
                </c:pt>
              </c:numCache>
            </c:numRef>
          </c:val>
          <c:extLst>
            <c:ext xmlns:c16="http://schemas.microsoft.com/office/drawing/2014/chart" uri="{C3380CC4-5D6E-409C-BE32-E72D297353CC}">
              <c16:uniqueId val="{00000000-32F3-490D-9B8C-649BFE266CC8}"/>
            </c:ext>
          </c:extLst>
        </c:ser>
        <c:ser>
          <c:idx val="1"/>
          <c:order val="1"/>
          <c:spPr>
            <a:solidFill>
              <a:schemeClr val="accent6"/>
            </a:solidFill>
            <a:ln>
              <a:noFill/>
            </a:ln>
            <a:effectLst/>
          </c:spPr>
          <c:invertIfNegative val="0"/>
          <c:cat>
            <c:strRef>
              <c:f>'1. Road deaths 2001-2015'!$AB$55:$AB$86</c:f>
              <c:strCache>
                <c:ptCount val="32"/>
                <c:pt idx="0">
                  <c:v>NO</c:v>
                </c:pt>
                <c:pt idx="1">
                  <c:v>PT</c:v>
                </c:pt>
                <c:pt idx="2">
                  <c:v>EL*</c:v>
                </c:pt>
                <c:pt idx="3">
                  <c:v>ES</c:v>
                </c:pt>
                <c:pt idx="4">
                  <c:v>DK</c:v>
                </c:pt>
                <c:pt idx="5">
                  <c:v>MT</c:v>
                </c:pt>
                <c:pt idx="6">
                  <c:v>PL</c:v>
                </c:pt>
                <c:pt idx="7">
                  <c:v>CH</c:v>
                </c:pt>
                <c:pt idx="8">
                  <c:v>SK</c:v>
                </c:pt>
                <c:pt idx="9">
                  <c:v>IE*</c:v>
                </c:pt>
                <c:pt idx="10">
                  <c:v>RO</c:v>
                </c:pt>
                <c:pt idx="11">
                  <c:v>LT</c:v>
                </c:pt>
                <c:pt idx="12">
                  <c:v>HR</c:v>
                </c:pt>
                <c:pt idx="13">
                  <c:v>IT*</c:v>
                </c:pt>
                <c:pt idx="14">
                  <c:v>EE</c:v>
                </c:pt>
                <c:pt idx="15">
                  <c:v>LV</c:v>
                </c:pt>
                <c:pt idx="16">
                  <c:v>FR</c:v>
                </c:pt>
                <c:pt idx="17">
                  <c:v>AT</c:v>
                </c:pt>
                <c:pt idx="18">
                  <c:v>SI</c:v>
                </c:pt>
                <c:pt idx="19">
                  <c:v>HU</c:v>
                </c:pt>
                <c:pt idx="20">
                  <c:v>BE*</c:v>
                </c:pt>
                <c:pt idx="21">
                  <c:v>RS*</c:v>
                </c:pt>
                <c:pt idx="22">
                  <c:v>BG</c:v>
                </c:pt>
                <c:pt idx="23">
                  <c:v>IL</c:v>
                </c:pt>
                <c:pt idx="24">
                  <c:v>CZ</c:v>
                </c:pt>
                <c:pt idx="25">
                  <c:v>UK</c:v>
                </c:pt>
                <c:pt idx="26">
                  <c:v>CY</c:v>
                </c:pt>
                <c:pt idx="27">
                  <c:v>DE*</c:v>
                </c:pt>
                <c:pt idx="28">
                  <c:v>FI*</c:v>
                </c:pt>
                <c:pt idx="29">
                  <c:v>NL</c:v>
                </c:pt>
                <c:pt idx="30">
                  <c:v>SE</c:v>
                </c:pt>
                <c:pt idx="31">
                  <c:v>LU</c:v>
                </c:pt>
              </c:strCache>
            </c:strRef>
          </c:cat>
          <c:val>
            <c:numRef>
              <c:f>'1. Road deaths 2001-2015'!$AD$55:$AD$86</c:f>
              <c:numCache>
                <c:formatCode>General</c:formatCode>
                <c:ptCount val="32"/>
                <c:pt idx="5" formatCode="0.00%">
                  <c:v>-0.26666666666666666</c:v>
                </c:pt>
                <c:pt idx="6" formatCode="0.00%">
                  <c:v>-0.24801638085487587</c:v>
                </c:pt>
                <c:pt idx="7" formatCode="0.00%">
                  <c:v>-0.22629969418960244</c:v>
                </c:pt>
                <c:pt idx="8" formatCode="0.00%">
                  <c:v>-0.22379603399433429</c:v>
                </c:pt>
                <c:pt idx="9" formatCode="0.00%">
                  <c:v>-0.21698113207547171</c:v>
                </c:pt>
                <c:pt idx="10" formatCode="0.00%">
                  <c:v>-0.20361800588977702</c:v>
                </c:pt>
              </c:numCache>
            </c:numRef>
          </c:val>
          <c:extLst>
            <c:ext xmlns:c16="http://schemas.microsoft.com/office/drawing/2014/chart" uri="{C3380CC4-5D6E-409C-BE32-E72D297353CC}">
              <c16:uniqueId val="{00000001-32F3-490D-9B8C-649BFE266CC8}"/>
            </c:ext>
          </c:extLst>
        </c:ser>
        <c:ser>
          <c:idx val="2"/>
          <c:order val="2"/>
          <c:spPr>
            <a:solidFill>
              <a:schemeClr val="accent3"/>
            </a:solidFill>
            <a:ln>
              <a:noFill/>
            </a:ln>
            <a:effectLst/>
          </c:spPr>
          <c:invertIfNegative val="0"/>
          <c:dPt>
            <c:idx val="11"/>
            <c:invertIfNegative val="0"/>
            <c:bubble3D val="0"/>
            <c:spPr>
              <a:solidFill>
                <a:schemeClr val="accent4"/>
              </a:solidFill>
              <a:ln>
                <a:noFill/>
              </a:ln>
              <a:effectLst/>
            </c:spPr>
            <c:extLst>
              <c:ext xmlns:c16="http://schemas.microsoft.com/office/drawing/2014/chart" uri="{C3380CC4-5D6E-409C-BE32-E72D297353CC}">
                <c16:uniqueId val="{00000003-32F3-490D-9B8C-649BFE266CC8}"/>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5-32F3-490D-9B8C-649BFE266CC8}"/>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7-32F3-490D-9B8C-649BFE266CC8}"/>
              </c:ext>
            </c:extLst>
          </c:dPt>
          <c:cat>
            <c:strRef>
              <c:f>'1. Road deaths 2001-2015'!$AB$55:$AB$86</c:f>
              <c:strCache>
                <c:ptCount val="32"/>
                <c:pt idx="0">
                  <c:v>NO</c:v>
                </c:pt>
                <c:pt idx="1">
                  <c:v>PT</c:v>
                </c:pt>
                <c:pt idx="2">
                  <c:v>EL*</c:v>
                </c:pt>
                <c:pt idx="3">
                  <c:v>ES</c:v>
                </c:pt>
                <c:pt idx="4">
                  <c:v>DK</c:v>
                </c:pt>
                <c:pt idx="5">
                  <c:v>MT</c:v>
                </c:pt>
                <c:pt idx="6">
                  <c:v>PL</c:v>
                </c:pt>
                <c:pt idx="7">
                  <c:v>CH</c:v>
                </c:pt>
                <c:pt idx="8">
                  <c:v>SK</c:v>
                </c:pt>
                <c:pt idx="9">
                  <c:v>IE*</c:v>
                </c:pt>
                <c:pt idx="10">
                  <c:v>RO</c:v>
                </c:pt>
                <c:pt idx="11">
                  <c:v>LT</c:v>
                </c:pt>
                <c:pt idx="12">
                  <c:v>HR</c:v>
                </c:pt>
                <c:pt idx="13">
                  <c:v>IT*</c:v>
                </c:pt>
                <c:pt idx="14">
                  <c:v>EE</c:v>
                </c:pt>
                <c:pt idx="15">
                  <c:v>LV</c:v>
                </c:pt>
                <c:pt idx="16">
                  <c:v>FR</c:v>
                </c:pt>
                <c:pt idx="17">
                  <c:v>AT</c:v>
                </c:pt>
                <c:pt idx="18">
                  <c:v>SI</c:v>
                </c:pt>
                <c:pt idx="19">
                  <c:v>HU</c:v>
                </c:pt>
                <c:pt idx="20">
                  <c:v>BE*</c:v>
                </c:pt>
                <c:pt idx="21">
                  <c:v>RS*</c:v>
                </c:pt>
                <c:pt idx="22">
                  <c:v>BG</c:v>
                </c:pt>
                <c:pt idx="23">
                  <c:v>IL</c:v>
                </c:pt>
                <c:pt idx="24">
                  <c:v>CZ</c:v>
                </c:pt>
                <c:pt idx="25">
                  <c:v>UK</c:v>
                </c:pt>
                <c:pt idx="26">
                  <c:v>CY</c:v>
                </c:pt>
                <c:pt idx="27">
                  <c:v>DE*</c:v>
                </c:pt>
                <c:pt idx="28">
                  <c:v>FI*</c:v>
                </c:pt>
                <c:pt idx="29">
                  <c:v>NL</c:v>
                </c:pt>
                <c:pt idx="30">
                  <c:v>SE</c:v>
                </c:pt>
                <c:pt idx="31">
                  <c:v>LU</c:v>
                </c:pt>
              </c:strCache>
            </c:strRef>
          </c:cat>
          <c:val>
            <c:numRef>
              <c:f>'1. Road deaths 2001-2015'!$AE$55:$AE$86</c:f>
              <c:numCache>
                <c:formatCode>General</c:formatCode>
                <c:ptCount val="32"/>
                <c:pt idx="11" formatCode="0.00%">
                  <c:v>-0.1939799331103679</c:v>
                </c:pt>
                <c:pt idx="12" formatCode="0.00%">
                  <c:v>-0.18309859154929578</c:v>
                </c:pt>
                <c:pt idx="13" formatCode="0.00%">
                  <c:v>-0.16626154594069031</c:v>
                </c:pt>
              </c:numCache>
            </c:numRef>
          </c:val>
          <c:extLst>
            <c:ext xmlns:c16="http://schemas.microsoft.com/office/drawing/2014/chart" uri="{C3380CC4-5D6E-409C-BE32-E72D297353CC}">
              <c16:uniqueId val="{00000008-32F3-490D-9B8C-649BFE266CC8}"/>
            </c:ext>
          </c:extLst>
        </c:ser>
        <c:ser>
          <c:idx val="3"/>
          <c:order val="3"/>
          <c:spPr>
            <a:solidFill>
              <a:srgbClr val="FF0000"/>
            </a:solidFill>
            <a:ln>
              <a:noFill/>
            </a:ln>
            <a:effectLst/>
          </c:spPr>
          <c:invertIfNegative val="0"/>
          <c:cat>
            <c:strRef>
              <c:f>'1. Road deaths 2001-2015'!$AB$55:$AB$86</c:f>
              <c:strCache>
                <c:ptCount val="32"/>
                <c:pt idx="0">
                  <c:v>NO</c:v>
                </c:pt>
                <c:pt idx="1">
                  <c:v>PT</c:v>
                </c:pt>
                <c:pt idx="2">
                  <c:v>EL*</c:v>
                </c:pt>
                <c:pt idx="3">
                  <c:v>ES</c:v>
                </c:pt>
                <c:pt idx="4">
                  <c:v>DK</c:v>
                </c:pt>
                <c:pt idx="5">
                  <c:v>MT</c:v>
                </c:pt>
                <c:pt idx="6">
                  <c:v>PL</c:v>
                </c:pt>
                <c:pt idx="7">
                  <c:v>CH</c:v>
                </c:pt>
                <c:pt idx="8">
                  <c:v>SK</c:v>
                </c:pt>
                <c:pt idx="9">
                  <c:v>IE*</c:v>
                </c:pt>
                <c:pt idx="10">
                  <c:v>RO</c:v>
                </c:pt>
                <c:pt idx="11">
                  <c:v>LT</c:v>
                </c:pt>
                <c:pt idx="12">
                  <c:v>HR</c:v>
                </c:pt>
                <c:pt idx="13">
                  <c:v>IT*</c:v>
                </c:pt>
                <c:pt idx="14">
                  <c:v>EE</c:v>
                </c:pt>
                <c:pt idx="15">
                  <c:v>LV</c:v>
                </c:pt>
                <c:pt idx="16">
                  <c:v>FR</c:v>
                </c:pt>
                <c:pt idx="17">
                  <c:v>AT</c:v>
                </c:pt>
                <c:pt idx="18">
                  <c:v>SI</c:v>
                </c:pt>
                <c:pt idx="19">
                  <c:v>HU</c:v>
                </c:pt>
                <c:pt idx="20">
                  <c:v>BE*</c:v>
                </c:pt>
                <c:pt idx="21">
                  <c:v>RS*</c:v>
                </c:pt>
                <c:pt idx="22">
                  <c:v>BG</c:v>
                </c:pt>
                <c:pt idx="23">
                  <c:v>IL</c:v>
                </c:pt>
                <c:pt idx="24">
                  <c:v>CZ</c:v>
                </c:pt>
                <c:pt idx="25">
                  <c:v>UK</c:v>
                </c:pt>
                <c:pt idx="26">
                  <c:v>CY</c:v>
                </c:pt>
                <c:pt idx="27">
                  <c:v>DE*</c:v>
                </c:pt>
                <c:pt idx="28">
                  <c:v>FI*</c:v>
                </c:pt>
                <c:pt idx="29">
                  <c:v>NL</c:v>
                </c:pt>
                <c:pt idx="30">
                  <c:v>SE</c:v>
                </c:pt>
                <c:pt idx="31">
                  <c:v>LU</c:v>
                </c:pt>
              </c:strCache>
            </c:strRef>
          </c:cat>
          <c:val>
            <c:numRef>
              <c:f>'1. Road deaths 2001-2015'!$AF$55:$AF$86</c:f>
              <c:numCache>
                <c:formatCode>General</c:formatCode>
                <c:ptCount val="32"/>
                <c:pt idx="14" formatCode="0.00%">
                  <c:v>-0.15189873417721519</c:v>
                </c:pt>
                <c:pt idx="15" formatCode="0.00%">
                  <c:v>-0.13761467889908258</c:v>
                </c:pt>
                <c:pt idx="16" formatCode="0.00%">
                  <c:v>-0.13301603206412826</c:v>
                </c:pt>
                <c:pt idx="17" formatCode="0.00%">
                  <c:v>-0.13224637681159421</c:v>
                </c:pt>
                <c:pt idx="18" formatCode="0.00%">
                  <c:v>-0.13043478260869565</c:v>
                </c:pt>
                <c:pt idx="19" formatCode="0.00%">
                  <c:v>-0.12567567567567567</c:v>
                </c:pt>
                <c:pt idx="20" formatCode="0.00%">
                  <c:v>-0.10225921521997622</c:v>
                </c:pt>
                <c:pt idx="21" formatCode="0.00%">
                  <c:v>-8.9393939393939401E-2</c:v>
                </c:pt>
                <c:pt idx="22" formatCode="0.00%">
                  <c:v>-8.7628865979381437E-2</c:v>
                </c:pt>
                <c:pt idx="23" formatCode="0.00%">
                  <c:v>-8.5227272727272721E-2</c:v>
                </c:pt>
                <c:pt idx="24" formatCode="0.00%">
                  <c:v>-7.9800498753117205E-2</c:v>
                </c:pt>
                <c:pt idx="25" formatCode="0.00%">
                  <c:v>-5.1968503937007873E-2</c:v>
                </c:pt>
                <c:pt idx="26" formatCode="0.00%">
                  <c:v>-0.05</c:v>
                </c:pt>
                <c:pt idx="27" formatCode="0.00%">
                  <c:v>-4.8205970966858393E-2</c:v>
                </c:pt>
                <c:pt idx="28" formatCode="0.00%">
                  <c:v>-4.4117647058823532E-2</c:v>
                </c:pt>
                <c:pt idx="29" formatCode="0.00%">
                  <c:v>-3.125E-2</c:v>
                </c:pt>
                <c:pt idx="30" formatCode="0.00%">
                  <c:v>-2.6315789473684209E-2</c:v>
                </c:pt>
                <c:pt idx="31" formatCode="0.00%">
                  <c:v>0.125</c:v>
                </c:pt>
              </c:numCache>
            </c:numRef>
          </c:val>
          <c:extLst>
            <c:ext xmlns:c16="http://schemas.microsoft.com/office/drawing/2014/chart" uri="{C3380CC4-5D6E-409C-BE32-E72D297353CC}">
              <c16:uniqueId val="{00000009-32F3-490D-9B8C-649BFE266CC8}"/>
            </c:ext>
          </c:extLst>
        </c:ser>
        <c:dLbls>
          <c:showLegendKey val="0"/>
          <c:showVal val="0"/>
          <c:showCatName val="0"/>
          <c:showSerName val="0"/>
          <c:showPercent val="0"/>
          <c:showBubbleSize val="0"/>
        </c:dLbls>
        <c:gapWidth val="0"/>
        <c:overlap val="82"/>
        <c:axId val="222075648"/>
        <c:axId val="222076040"/>
      </c:barChart>
      <c:lineChart>
        <c:grouping val="standard"/>
        <c:varyColors val="0"/>
        <c:ser>
          <c:idx val="4"/>
          <c:order val="4"/>
          <c:spPr>
            <a:ln w="28575" cap="rnd">
              <a:solidFill>
                <a:schemeClr val="accent5"/>
              </a:solidFill>
              <a:round/>
            </a:ln>
            <a:effectLst/>
          </c:spPr>
          <c:marker>
            <c:symbol val="none"/>
          </c:marker>
          <c:cat>
            <c:strRef>
              <c:f>'1. Road deaths 2001-2015'!$AB$55:$AB$86</c:f>
              <c:strCache>
                <c:ptCount val="32"/>
                <c:pt idx="0">
                  <c:v>NO</c:v>
                </c:pt>
                <c:pt idx="1">
                  <c:v>PT</c:v>
                </c:pt>
                <c:pt idx="2">
                  <c:v>EL*</c:v>
                </c:pt>
                <c:pt idx="3">
                  <c:v>ES</c:v>
                </c:pt>
                <c:pt idx="4">
                  <c:v>DK</c:v>
                </c:pt>
                <c:pt idx="5">
                  <c:v>MT</c:v>
                </c:pt>
                <c:pt idx="6">
                  <c:v>PL</c:v>
                </c:pt>
                <c:pt idx="7">
                  <c:v>CH</c:v>
                </c:pt>
                <c:pt idx="8">
                  <c:v>SK</c:v>
                </c:pt>
                <c:pt idx="9">
                  <c:v>IE*</c:v>
                </c:pt>
                <c:pt idx="10">
                  <c:v>RO</c:v>
                </c:pt>
                <c:pt idx="11">
                  <c:v>LT</c:v>
                </c:pt>
                <c:pt idx="12">
                  <c:v>HR</c:v>
                </c:pt>
                <c:pt idx="13">
                  <c:v>IT*</c:v>
                </c:pt>
                <c:pt idx="14">
                  <c:v>EE</c:v>
                </c:pt>
                <c:pt idx="15">
                  <c:v>LV</c:v>
                </c:pt>
                <c:pt idx="16">
                  <c:v>FR</c:v>
                </c:pt>
                <c:pt idx="17">
                  <c:v>AT</c:v>
                </c:pt>
                <c:pt idx="18">
                  <c:v>SI</c:v>
                </c:pt>
                <c:pt idx="19">
                  <c:v>HU</c:v>
                </c:pt>
                <c:pt idx="20">
                  <c:v>BE*</c:v>
                </c:pt>
                <c:pt idx="21">
                  <c:v>RS*</c:v>
                </c:pt>
                <c:pt idx="22">
                  <c:v>BG</c:v>
                </c:pt>
                <c:pt idx="23">
                  <c:v>IL</c:v>
                </c:pt>
                <c:pt idx="24">
                  <c:v>CZ</c:v>
                </c:pt>
                <c:pt idx="25">
                  <c:v>UK</c:v>
                </c:pt>
                <c:pt idx="26">
                  <c:v>CY</c:v>
                </c:pt>
                <c:pt idx="27">
                  <c:v>DE*</c:v>
                </c:pt>
                <c:pt idx="28">
                  <c:v>FI*</c:v>
                </c:pt>
                <c:pt idx="29">
                  <c:v>NL</c:v>
                </c:pt>
                <c:pt idx="30">
                  <c:v>SE</c:v>
                </c:pt>
                <c:pt idx="31">
                  <c:v>LU</c:v>
                </c:pt>
              </c:strCache>
            </c:strRef>
          </c:cat>
          <c:val>
            <c:numRef>
              <c:f>'1. Road deaths 2001-2015'!$AG$55:$AG$86</c:f>
              <c:numCache>
                <c:formatCode>0.00%</c:formatCode>
                <c:ptCount val="32"/>
                <c:pt idx="0">
                  <c:v>-0.16869757873081184</c:v>
                </c:pt>
                <c:pt idx="1">
                  <c:v>-0.16869757873081184</c:v>
                </c:pt>
                <c:pt idx="2">
                  <c:v>-0.16869757873081184</c:v>
                </c:pt>
                <c:pt idx="3">
                  <c:v>-0.16869757873081184</c:v>
                </c:pt>
                <c:pt idx="4">
                  <c:v>-0.16869757873081184</c:v>
                </c:pt>
                <c:pt idx="5">
                  <c:v>-0.16869757873081184</c:v>
                </c:pt>
                <c:pt idx="6">
                  <c:v>-0.16869757873081184</c:v>
                </c:pt>
                <c:pt idx="7">
                  <c:v>-0.16869757873081184</c:v>
                </c:pt>
                <c:pt idx="8">
                  <c:v>-0.16869757873081184</c:v>
                </c:pt>
                <c:pt idx="9">
                  <c:v>-0.16869757873081184</c:v>
                </c:pt>
                <c:pt idx="10">
                  <c:v>-0.16869757873081184</c:v>
                </c:pt>
                <c:pt idx="11">
                  <c:v>-0.16869757873081184</c:v>
                </c:pt>
                <c:pt idx="12">
                  <c:v>-0.16869757873081184</c:v>
                </c:pt>
                <c:pt idx="13">
                  <c:v>-0.16869757873081184</c:v>
                </c:pt>
                <c:pt idx="14">
                  <c:v>-0.16869757873081184</c:v>
                </c:pt>
                <c:pt idx="15">
                  <c:v>-0.16869757873081184</c:v>
                </c:pt>
                <c:pt idx="16">
                  <c:v>-0.16869757873081184</c:v>
                </c:pt>
                <c:pt idx="17">
                  <c:v>-0.16869757873081184</c:v>
                </c:pt>
                <c:pt idx="18">
                  <c:v>-0.16869757873081184</c:v>
                </c:pt>
                <c:pt idx="19">
                  <c:v>-0.16869757873081184</c:v>
                </c:pt>
                <c:pt idx="20">
                  <c:v>-0.16869757873081184</c:v>
                </c:pt>
                <c:pt idx="21">
                  <c:v>-0.16869757873081184</c:v>
                </c:pt>
                <c:pt idx="22">
                  <c:v>-0.16869757873081184</c:v>
                </c:pt>
                <c:pt idx="23">
                  <c:v>-0.16869757873081184</c:v>
                </c:pt>
                <c:pt idx="24">
                  <c:v>-0.16869757873081184</c:v>
                </c:pt>
                <c:pt idx="25">
                  <c:v>-0.16869757873081184</c:v>
                </c:pt>
                <c:pt idx="26">
                  <c:v>-0.16869757873081184</c:v>
                </c:pt>
                <c:pt idx="27">
                  <c:v>-0.16869757873081184</c:v>
                </c:pt>
                <c:pt idx="28">
                  <c:v>-0.16869757873081184</c:v>
                </c:pt>
                <c:pt idx="29">
                  <c:v>-0.16869757873081184</c:v>
                </c:pt>
                <c:pt idx="30">
                  <c:v>-0.16869757873081184</c:v>
                </c:pt>
                <c:pt idx="31">
                  <c:v>-0.16869757873081184</c:v>
                </c:pt>
              </c:numCache>
            </c:numRef>
          </c:val>
          <c:smooth val="0"/>
          <c:extLst>
            <c:ext xmlns:c16="http://schemas.microsoft.com/office/drawing/2014/chart" uri="{C3380CC4-5D6E-409C-BE32-E72D297353CC}">
              <c16:uniqueId val="{0000000A-32F3-490D-9B8C-649BFE266CC8}"/>
            </c:ext>
          </c:extLst>
        </c:ser>
        <c:ser>
          <c:idx val="5"/>
          <c:order val="5"/>
          <c:spPr>
            <a:ln w="28575" cap="rnd">
              <a:solidFill>
                <a:schemeClr val="accent5">
                  <a:lumMod val="75000"/>
                </a:schemeClr>
              </a:solidFill>
              <a:prstDash val="dash"/>
              <a:round/>
            </a:ln>
            <a:effectLst/>
          </c:spPr>
          <c:marker>
            <c:symbol val="none"/>
          </c:marker>
          <c:cat>
            <c:strRef>
              <c:f>'1. Road deaths 2001-2015'!$AB$55:$AB$86</c:f>
              <c:strCache>
                <c:ptCount val="32"/>
                <c:pt idx="0">
                  <c:v>NO</c:v>
                </c:pt>
                <c:pt idx="1">
                  <c:v>PT</c:v>
                </c:pt>
                <c:pt idx="2">
                  <c:v>EL*</c:v>
                </c:pt>
                <c:pt idx="3">
                  <c:v>ES</c:v>
                </c:pt>
                <c:pt idx="4">
                  <c:v>DK</c:v>
                </c:pt>
                <c:pt idx="5">
                  <c:v>MT</c:v>
                </c:pt>
                <c:pt idx="6">
                  <c:v>PL</c:v>
                </c:pt>
                <c:pt idx="7">
                  <c:v>CH</c:v>
                </c:pt>
                <c:pt idx="8">
                  <c:v>SK</c:v>
                </c:pt>
                <c:pt idx="9">
                  <c:v>IE*</c:v>
                </c:pt>
                <c:pt idx="10">
                  <c:v>RO</c:v>
                </c:pt>
                <c:pt idx="11">
                  <c:v>LT</c:v>
                </c:pt>
                <c:pt idx="12">
                  <c:v>HR</c:v>
                </c:pt>
                <c:pt idx="13">
                  <c:v>IT*</c:v>
                </c:pt>
                <c:pt idx="14">
                  <c:v>EE</c:v>
                </c:pt>
                <c:pt idx="15">
                  <c:v>LV</c:v>
                </c:pt>
                <c:pt idx="16">
                  <c:v>FR</c:v>
                </c:pt>
                <c:pt idx="17">
                  <c:v>AT</c:v>
                </c:pt>
                <c:pt idx="18">
                  <c:v>SI</c:v>
                </c:pt>
                <c:pt idx="19">
                  <c:v>HU</c:v>
                </c:pt>
                <c:pt idx="20">
                  <c:v>BE*</c:v>
                </c:pt>
                <c:pt idx="21">
                  <c:v>RS*</c:v>
                </c:pt>
                <c:pt idx="22">
                  <c:v>BG</c:v>
                </c:pt>
                <c:pt idx="23">
                  <c:v>IL</c:v>
                </c:pt>
                <c:pt idx="24">
                  <c:v>CZ</c:v>
                </c:pt>
                <c:pt idx="25">
                  <c:v>UK</c:v>
                </c:pt>
                <c:pt idx="26">
                  <c:v>CY</c:v>
                </c:pt>
                <c:pt idx="27">
                  <c:v>DE*</c:v>
                </c:pt>
                <c:pt idx="28">
                  <c:v>FI*</c:v>
                </c:pt>
                <c:pt idx="29">
                  <c:v>NL</c:v>
                </c:pt>
                <c:pt idx="30">
                  <c:v>SE</c:v>
                </c:pt>
                <c:pt idx="31">
                  <c:v>LU</c:v>
                </c:pt>
              </c:strCache>
            </c:strRef>
          </c:cat>
          <c:val>
            <c:numRef>
              <c:f>'1. Road deaths 2001-2015'!$AH$55:$AH$86</c:f>
              <c:numCache>
                <c:formatCode>0.00%</c:formatCode>
                <c:ptCount val="32"/>
                <c:pt idx="0">
                  <c:v>-0.29301822452010678</c:v>
                </c:pt>
                <c:pt idx="1">
                  <c:v>-0.29301822452010678</c:v>
                </c:pt>
                <c:pt idx="2">
                  <c:v>-0.29301822452010678</c:v>
                </c:pt>
                <c:pt idx="3">
                  <c:v>-0.29301822452010678</c:v>
                </c:pt>
                <c:pt idx="4">
                  <c:v>-0.29301822452010678</c:v>
                </c:pt>
                <c:pt idx="5">
                  <c:v>-0.29301822452010678</c:v>
                </c:pt>
                <c:pt idx="6">
                  <c:v>-0.29301822452010678</c:v>
                </c:pt>
                <c:pt idx="7">
                  <c:v>-0.29301822452010678</c:v>
                </c:pt>
                <c:pt idx="8">
                  <c:v>-0.29301822452010678</c:v>
                </c:pt>
                <c:pt idx="9">
                  <c:v>-0.29301822452010678</c:v>
                </c:pt>
                <c:pt idx="10">
                  <c:v>-0.29301822452010678</c:v>
                </c:pt>
                <c:pt idx="11">
                  <c:v>-0.29301822452010678</c:v>
                </c:pt>
                <c:pt idx="12">
                  <c:v>-0.29301822452010678</c:v>
                </c:pt>
                <c:pt idx="13">
                  <c:v>-0.29301822452010678</c:v>
                </c:pt>
                <c:pt idx="14">
                  <c:v>-0.29301822452010678</c:v>
                </c:pt>
                <c:pt idx="15">
                  <c:v>-0.29301822452010678</c:v>
                </c:pt>
                <c:pt idx="16">
                  <c:v>-0.29301822452010678</c:v>
                </c:pt>
                <c:pt idx="17">
                  <c:v>-0.29301822452010678</c:v>
                </c:pt>
                <c:pt idx="18">
                  <c:v>-0.29301822452010678</c:v>
                </c:pt>
                <c:pt idx="19">
                  <c:v>-0.29301822452010678</c:v>
                </c:pt>
                <c:pt idx="20">
                  <c:v>-0.29301822452010678</c:v>
                </c:pt>
                <c:pt idx="21">
                  <c:v>-0.29301822452010678</c:v>
                </c:pt>
                <c:pt idx="22">
                  <c:v>-0.29301822452010678</c:v>
                </c:pt>
                <c:pt idx="23">
                  <c:v>-0.29301822452010678</c:v>
                </c:pt>
                <c:pt idx="24">
                  <c:v>-0.29301822452010678</c:v>
                </c:pt>
                <c:pt idx="25">
                  <c:v>-0.29301822452010678</c:v>
                </c:pt>
                <c:pt idx="26">
                  <c:v>-0.29301822452010678</c:v>
                </c:pt>
                <c:pt idx="27">
                  <c:v>-0.29301822452010678</c:v>
                </c:pt>
                <c:pt idx="28">
                  <c:v>-0.29301822452010678</c:v>
                </c:pt>
                <c:pt idx="29">
                  <c:v>-0.29301822452010678</c:v>
                </c:pt>
                <c:pt idx="30">
                  <c:v>-0.29301822452010678</c:v>
                </c:pt>
                <c:pt idx="31">
                  <c:v>-0.29301822452010678</c:v>
                </c:pt>
              </c:numCache>
            </c:numRef>
          </c:val>
          <c:smooth val="0"/>
          <c:extLst>
            <c:ext xmlns:c16="http://schemas.microsoft.com/office/drawing/2014/chart" uri="{C3380CC4-5D6E-409C-BE32-E72D297353CC}">
              <c16:uniqueId val="{0000000B-32F3-490D-9B8C-649BFE266CC8}"/>
            </c:ext>
          </c:extLst>
        </c:ser>
        <c:dLbls>
          <c:showLegendKey val="0"/>
          <c:showVal val="0"/>
          <c:showCatName val="0"/>
          <c:showSerName val="0"/>
          <c:showPercent val="0"/>
          <c:showBubbleSize val="0"/>
        </c:dLbls>
        <c:marker val="1"/>
        <c:smooth val="0"/>
        <c:axId val="222075648"/>
        <c:axId val="222076040"/>
      </c:lineChart>
      <c:catAx>
        <c:axId val="22207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300000" spcFirstLastPara="1" vertOverflow="ellipsis"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22076040"/>
        <c:crosses val="autoZero"/>
        <c:auto val="1"/>
        <c:lblAlgn val="ctr"/>
        <c:lblOffset val="100"/>
        <c:noMultiLvlLbl val="0"/>
      </c:catAx>
      <c:valAx>
        <c:axId val="222076040"/>
        <c:scaling>
          <c:orientation val="minMax"/>
          <c:min val="-0.4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Frutiger-Roman" pitchFamily="2" charset="0"/>
                <a:ea typeface="+mn-ea"/>
                <a:cs typeface="+mn-cs"/>
              </a:defRPr>
            </a:pPr>
            <a:endParaRPr lang="en-US"/>
          </a:p>
        </c:txPr>
        <c:crossAx val="2220756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noFill/>
            <a:ln>
              <a:solidFill>
                <a:sysClr val="windowText" lastClr="000000"/>
              </a:solid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inhabitants'!$K$10:$K$41</c:f>
              <c:numCache>
                <c:formatCode>0.00</c:formatCode>
                <c:ptCount val="32"/>
                <c:pt idx="0">
                  <c:v>43.225895028178137</c:v>
                </c:pt>
                <c:pt idx="1">
                  <c:v>36.229521263106029</c:v>
                </c:pt>
                <c:pt idx="2">
                  <c:v>28.477577975569663</c:v>
                </c:pt>
                <c:pt idx="3">
                  <c:v>28.625644810405284</c:v>
                </c:pt>
                <c:pt idx="4">
                  <c:v>41.999505253534444</c:v>
                </c:pt>
                <c:pt idx="5">
                  <c:v>46.07264155954627</c:v>
                </c:pt>
                <c:pt idx="6">
                  <c:v>46.599264786694064</c:v>
                </c:pt>
                <c:pt idx="7">
                  <c:v>53.305662001360005</c:v>
                </c:pt>
                <c:pt idx="8">
                  <c:v>38.612393649250684</c:v>
                </c:pt>
                <c:pt idx="9">
                  <c:v>46</c:v>
                </c:pt>
                <c:pt idx="10">
                  <c:v>44.632020361003001</c:v>
                </c:pt>
                <c:pt idx="11">
                  <c:v>50.827564311350976</c:v>
                </c:pt>
                <c:pt idx="12">
                  <c:v>65.486669845150928</c:v>
                </c:pt>
                <c:pt idx="13">
                  <c:v>59.251925687584844</c:v>
                </c:pt>
                <c:pt idx="14">
                  <c:v>63.60208800301632</c:v>
                </c:pt>
                <c:pt idx="15">
                  <c:v>65.908165567998239</c:v>
                </c:pt>
                <c:pt idx="16">
                  <c:v>69.504816029925792</c:v>
                </c:pt>
                <c:pt idx="17">
                  <c:v>67.416520760380195</c:v>
                </c:pt>
                <c:pt idx="18">
                  <c:v>88.617946846066459</c:v>
                </c:pt>
                <c:pt idx="19">
                  <c:v>63.736640202682516</c:v>
                </c:pt>
                <c:pt idx="20">
                  <c:v>73.89415401379064</c:v>
                </c:pt>
                <c:pt idx="21">
                  <c:v>77.583705761258983</c:v>
                </c:pt>
                <c:pt idx="22">
                  <c:v>73.247552310960273</c:v>
                </c:pt>
                <c:pt idx="23">
                  <c:v>90.328339407914157</c:v>
                </c:pt>
                <c:pt idx="24">
                  <c:v>76.657737920002205</c:v>
                </c:pt>
                <c:pt idx="25">
                  <c:v>112.48698530945009</c:v>
                </c:pt>
                <c:pt idx="26">
                  <c:v>102.36503581374531</c:v>
                </c:pt>
                <c:pt idx="27">
                  <c:v>99.004217440220387</c:v>
                </c:pt>
                <c:pt idx="28">
                  <c:v>95.163043893397017</c:v>
                </c:pt>
                <c:pt idx="29">
                  <c:v>102.80574806744058</c:v>
                </c:pt>
                <c:pt idx="30">
                  <c:v>117.12427338727095</c:v>
                </c:pt>
                <c:pt idx="31">
                  <c:v>104.55732503557779</c:v>
                </c:pt>
              </c:numCache>
            </c:numRef>
          </c:val>
          <c:extLst>
            <c:ext xmlns:c16="http://schemas.microsoft.com/office/drawing/2014/chart" uri="{C3380CC4-5D6E-409C-BE32-E72D297353CC}">
              <c16:uniqueId val="{00000000-D409-4127-B4E7-634E9488B152}"/>
            </c:ext>
          </c:extLst>
        </c:ser>
        <c:ser>
          <c:idx val="2"/>
          <c:order val="2"/>
          <c:spPr>
            <a:solidFill>
              <a:schemeClr val="accent6">
                <a:lumMod val="50000"/>
              </a:schemeClr>
            </a:solidFill>
            <a:ln>
              <a:no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inhabitants'!$M$10:$M$41</c:f>
              <c:numCache>
                <c:formatCode>0.00</c:formatCode>
                <c:ptCount val="32"/>
                <c:pt idx="0">
                  <c:v>22.842541329513338</c:v>
                </c:pt>
                <c:pt idx="1">
                  <c:v>25.623107384113673</c:v>
                </c:pt>
                <c:pt idx="2">
                  <c:v>26.571188214293041</c:v>
                </c:pt>
                <c:pt idx="3">
                  <c:v>27.884527792660162</c:v>
                </c:pt>
              </c:numCache>
            </c:numRef>
          </c:val>
          <c:extLst>
            <c:ext xmlns:c16="http://schemas.microsoft.com/office/drawing/2014/chart" uri="{C3380CC4-5D6E-409C-BE32-E72D297353CC}">
              <c16:uniqueId val="{00000001-D409-4127-B4E7-634E9488B152}"/>
            </c:ext>
          </c:extLst>
        </c:ser>
        <c:ser>
          <c:idx val="3"/>
          <c:order val="3"/>
          <c:spPr>
            <a:solidFill>
              <a:schemeClr val="accent6">
                <a:lumMod val="75000"/>
              </a:schemeClr>
            </a:solidFill>
            <a:ln>
              <a:no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inhabitants'!$N$10:$N$41</c:f>
              <c:numCache>
                <c:formatCode>General</c:formatCode>
                <c:ptCount val="32"/>
                <c:pt idx="4" formatCode="0.00">
                  <c:v>30.716557802976958</c:v>
                </c:pt>
                <c:pt idx="5" formatCode="0.00">
                  <c:v>31.4504302348181</c:v>
                </c:pt>
                <c:pt idx="6" formatCode="0.00">
                  <c:v>35.884908882595816</c:v>
                </c:pt>
                <c:pt idx="7" formatCode="0.00">
                  <c:v>36.369587359145903</c:v>
                </c:pt>
                <c:pt idx="8" formatCode="0.00">
                  <c:v>36.684871040844463</c:v>
                </c:pt>
                <c:pt idx="9" formatCode="0.00">
                  <c:v>38.043028792192906</c:v>
                </c:pt>
              </c:numCache>
            </c:numRef>
          </c:val>
          <c:extLst>
            <c:ext xmlns:c16="http://schemas.microsoft.com/office/drawing/2014/chart" uri="{C3380CC4-5D6E-409C-BE32-E72D297353CC}">
              <c16:uniqueId val="{00000002-D409-4127-B4E7-634E9488B152}"/>
            </c:ext>
          </c:extLst>
        </c:ser>
        <c:ser>
          <c:idx val="4"/>
          <c:order val="4"/>
          <c:spPr>
            <a:solidFill>
              <a:schemeClr val="accent4"/>
            </a:solidFill>
            <a:ln>
              <a:noFill/>
            </a:ln>
            <a:effectLst/>
          </c:spPr>
          <c:invertIfNegative val="0"/>
          <c:dPt>
            <c:idx val="18"/>
            <c:invertIfNegative val="0"/>
            <c:bubble3D val="0"/>
            <c:spPr>
              <a:solidFill>
                <a:schemeClr val="accent2"/>
              </a:solidFill>
              <a:ln>
                <a:noFill/>
              </a:ln>
              <a:effectLst/>
            </c:spPr>
            <c:extLst>
              <c:ext xmlns:c16="http://schemas.microsoft.com/office/drawing/2014/chart" uri="{C3380CC4-5D6E-409C-BE32-E72D297353CC}">
                <c16:uniqueId val="{00000004-D409-4127-B4E7-634E9488B152}"/>
              </c:ext>
            </c:extLst>
          </c:dPt>
          <c:dPt>
            <c:idx val="19"/>
            <c:invertIfNegative val="0"/>
            <c:bubble3D val="0"/>
            <c:spPr>
              <a:solidFill>
                <a:schemeClr val="accent2"/>
              </a:solidFill>
              <a:ln>
                <a:noFill/>
              </a:ln>
              <a:effectLst/>
            </c:spPr>
            <c:extLst>
              <c:ext xmlns:c16="http://schemas.microsoft.com/office/drawing/2014/chart" uri="{C3380CC4-5D6E-409C-BE32-E72D297353CC}">
                <c16:uniqueId val="{00000006-D409-4127-B4E7-634E9488B152}"/>
              </c:ext>
            </c:extLst>
          </c:dPt>
          <c:dPt>
            <c:idx val="20"/>
            <c:invertIfNegative val="0"/>
            <c:bubble3D val="0"/>
            <c:spPr>
              <a:solidFill>
                <a:schemeClr val="accent2"/>
              </a:solidFill>
              <a:ln>
                <a:noFill/>
              </a:ln>
              <a:effectLst/>
            </c:spPr>
            <c:extLst>
              <c:ext xmlns:c16="http://schemas.microsoft.com/office/drawing/2014/chart" uri="{C3380CC4-5D6E-409C-BE32-E72D297353CC}">
                <c16:uniqueId val="{00000008-D409-4127-B4E7-634E9488B152}"/>
              </c:ext>
            </c:extLst>
          </c:dPt>
          <c:dPt>
            <c:idx val="21"/>
            <c:invertIfNegative val="0"/>
            <c:bubble3D val="0"/>
            <c:spPr>
              <a:solidFill>
                <a:schemeClr val="accent2"/>
              </a:solidFill>
              <a:ln>
                <a:noFill/>
              </a:ln>
              <a:effectLst/>
            </c:spPr>
            <c:extLst>
              <c:ext xmlns:c16="http://schemas.microsoft.com/office/drawing/2014/chart" uri="{C3380CC4-5D6E-409C-BE32-E72D297353CC}">
                <c16:uniqueId val="{0000000A-D409-4127-B4E7-634E9488B152}"/>
              </c:ext>
            </c:extLst>
          </c:dPt>
          <c:dPt>
            <c:idx val="22"/>
            <c:invertIfNegative val="0"/>
            <c:bubble3D val="0"/>
            <c:spPr>
              <a:solidFill>
                <a:schemeClr val="accent2"/>
              </a:solidFill>
              <a:ln>
                <a:noFill/>
              </a:ln>
              <a:effectLst/>
            </c:spPr>
            <c:extLst>
              <c:ext xmlns:c16="http://schemas.microsoft.com/office/drawing/2014/chart" uri="{C3380CC4-5D6E-409C-BE32-E72D297353CC}">
                <c16:uniqueId val="{0000000C-D409-4127-B4E7-634E9488B152}"/>
              </c:ext>
            </c:extLst>
          </c:dPt>
          <c:dPt>
            <c:idx val="23"/>
            <c:invertIfNegative val="0"/>
            <c:bubble3D val="0"/>
            <c:spPr>
              <a:solidFill>
                <a:schemeClr val="accent2"/>
              </a:solidFill>
              <a:ln>
                <a:noFill/>
              </a:ln>
              <a:effectLst/>
            </c:spPr>
            <c:extLst>
              <c:ext xmlns:c16="http://schemas.microsoft.com/office/drawing/2014/chart" uri="{C3380CC4-5D6E-409C-BE32-E72D297353CC}">
                <c16:uniqueId val="{0000000E-D409-4127-B4E7-634E9488B152}"/>
              </c:ext>
            </c:extLst>
          </c:dPt>
          <c:dPt>
            <c:idx val="24"/>
            <c:invertIfNegative val="0"/>
            <c:bubble3D val="0"/>
            <c:spPr>
              <a:solidFill>
                <a:schemeClr val="accent2"/>
              </a:solidFill>
              <a:ln>
                <a:noFill/>
              </a:ln>
              <a:effectLst/>
            </c:spPr>
            <c:extLst>
              <c:ext xmlns:c16="http://schemas.microsoft.com/office/drawing/2014/chart" uri="{C3380CC4-5D6E-409C-BE32-E72D297353CC}">
                <c16:uniqueId val="{00000010-D409-4127-B4E7-634E9488B152}"/>
              </c:ext>
            </c:extLst>
          </c:dPt>
          <c:dPt>
            <c:idx val="25"/>
            <c:invertIfNegative val="0"/>
            <c:bubble3D val="0"/>
            <c:spPr>
              <a:solidFill>
                <a:schemeClr val="accent2"/>
              </a:solidFill>
              <a:ln>
                <a:noFill/>
              </a:ln>
              <a:effectLst/>
            </c:spPr>
            <c:extLst>
              <c:ext xmlns:c16="http://schemas.microsoft.com/office/drawing/2014/chart" uri="{C3380CC4-5D6E-409C-BE32-E72D297353CC}">
                <c16:uniqueId val="{00000012-D409-4127-B4E7-634E9488B152}"/>
              </c:ext>
            </c:extLst>
          </c:dPt>
          <c:dPt>
            <c:idx val="26"/>
            <c:invertIfNegative val="0"/>
            <c:bubble3D val="0"/>
            <c:spPr>
              <a:solidFill>
                <a:schemeClr val="accent2"/>
              </a:solidFill>
              <a:ln>
                <a:noFill/>
              </a:ln>
              <a:effectLst/>
            </c:spPr>
            <c:extLst>
              <c:ext xmlns:c16="http://schemas.microsoft.com/office/drawing/2014/chart" uri="{C3380CC4-5D6E-409C-BE32-E72D297353CC}">
                <c16:uniqueId val="{00000014-D409-4127-B4E7-634E9488B152}"/>
              </c:ext>
            </c:extLst>
          </c:dPt>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inhabitants'!$O$10:$O$41</c:f>
              <c:numCache>
                <c:formatCode>General</c:formatCode>
                <c:ptCount val="32"/>
                <c:pt idx="10" formatCode="0.00">
                  <c:v>42.809273905437699</c:v>
                </c:pt>
                <c:pt idx="11" formatCode="0.00">
                  <c:v>47.516356591980703</c:v>
                </c:pt>
                <c:pt idx="12" formatCode="0.00">
                  <c:v>50.541383063102948</c:v>
                </c:pt>
                <c:pt idx="13" formatCode="0.00">
                  <c:v>51.016523262011724</c:v>
                </c:pt>
                <c:pt idx="14" formatCode="0.00">
                  <c:v>53.844874053556936</c:v>
                </c:pt>
                <c:pt idx="15" formatCode="0.00">
                  <c:v>55.795641183939239</c:v>
                </c:pt>
                <c:pt idx="16" formatCode="0.00">
                  <c:v>56.418556606070176</c:v>
                </c:pt>
                <c:pt idx="17" formatCode="0.00">
                  <c:v>58.170536623200348</c:v>
                </c:pt>
                <c:pt idx="18" formatCode="0.00">
                  <c:v>60.269495098148823</c:v>
                </c:pt>
                <c:pt idx="19" formatCode="0.00">
                  <c:v>63.943161634103021</c:v>
                </c:pt>
                <c:pt idx="20" formatCode="0.00">
                  <c:v>65.691948421159509</c:v>
                </c:pt>
                <c:pt idx="21" formatCode="0.00">
                  <c:v>67.061038868755773</c:v>
                </c:pt>
                <c:pt idx="22" formatCode="0.00">
                  <c:v>67.296340023612757</c:v>
                </c:pt>
                <c:pt idx="23" formatCode="0.00">
                  <c:v>67.742010021534298</c:v>
                </c:pt>
                <c:pt idx="24" formatCode="0.00">
                  <c:v>70.030270536993626</c:v>
                </c:pt>
                <c:pt idx="25" formatCode="0.00">
                  <c:v>74.450867052023128</c:v>
                </c:pt>
                <c:pt idx="26" formatCode="0.00">
                  <c:v>77.304397246721535</c:v>
                </c:pt>
              </c:numCache>
            </c:numRef>
          </c:val>
          <c:extLst>
            <c:ext xmlns:c16="http://schemas.microsoft.com/office/drawing/2014/chart" uri="{C3380CC4-5D6E-409C-BE32-E72D297353CC}">
              <c16:uniqueId val="{00000015-D409-4127-B4E7-634E9488B152}"/>
            </c:ext>
          </c:extLst>
        </c:ser>
        <c:ser>
          <c:idx val="5"/>
          <c:order val="5"/>
          <c:spPr>
            <a:solidFill>
              <a:srgbClr val="FF0000"/>
            </a:solidFill>
            <a:ln>
              <a:no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inhabitants'!$P$10:$P$41</c:f>
              <c:numCache>
                <c:formatCode>General</c:formatCode>
                <c:ptCount val="32"/>
                <c:pt idx="27" formatCode="0.00">
                  <c:v>82.361015785861355</c:v>
                </c:pt>
                <c:pt idx="28" formatCode="0.00">
                  <c:v>82.497518228186095</c:v>
                </c:pt>
                <c:pt idx="29" formatCode="0.00">
                  <c:v>94.657872211872515</c:v>
                </c:pt>
                <c:pt idx="30" formatCode="0.00">
                  <c:v>95.310501777316802</c:v>
                </c:pt>
                <c:pt idx="31" formatCode="0.00">
                  <c:v>98.303296215045407</c:v>
                </c:pt>
              </c:numCache>
            </c:numRef>
          </c:val>
          <c:extLst>
            <c:ext xmlns:c16="http://schemas.microsoft.com/office/drawing/2014/chart" uri="{C3380CC4-5D6E-409C-BE32-E72D297353CC}">
              <c16:uniqueId val="{00000016-D409-4127-B4E7-634E9488B152}"/>
            </c:ext>
          </c:extLst>
        </c:ser>
        <c:dLbls>
          <c:showLegendKey val="0"/>
          <c:showVal val="0"/>
          <c:showCatName val="0"/>
          <c:showSerName val="0"/>
          <c:showPercent val="0"/>
          <c:showBubbleSize val="0"/>
        </c:dLbls>
        <c:gapWidth val="45"/>
        <c:overlap val="95"/>
        <c:axId val="221278840"/>
        <c:axId val="221279232"/>
      </c:barChart>
      <c:lineChart>
        <c:grouping val="standard"/>
        <c:varyColors val="0"/>
        <c:ser>
          <c:idx val="1"/>
          <c:order val="1"/>
          <c:spPr>
            <a:ln w="28575" cap="rnd">
              <a:solidFill>
                <a:sysClr val="windowText" lastClr="000000"/>
              </a:solidFill>
              <a:prstDash val="sysDot"/>
              <a:round/>
            </a:ln>
            <a:effectLst/>
          </c:spPr>
          <c:marker>
            <c:symbol val="none"/>
          </c:marker>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inhabitants'!$L$10:$L$41</c:f>
              <c:numCache>
                <c:formatCode>0.00</c:formatCode>
                <c:ptCount val="32"/>
                <c:pt idx="0">
                  <c:v>62.7628421217522</c:v>
                </c:pt>
                <c:pt idx="1">
                  <c:v>62.7628421217522</c:v>
                </c:pt>
                <c:pt idx="2">
                  <c:v>62.7628421217522</c:v>
                </c:pt>
                <c:pt idx="3">
                  <c:v>62.7628421217522</c:v>
                </c:pt>
                <c:pt idx="4">
                  <c:v>62.7628421217522</c:v>
                </c:pt>
                <c:pt idx="5">
                  <c:v>62.7628421217522</c:v>
                </c:pt>
                <c:pt idx="6">
                  <c:v>62.7628421217522</c:v>
                </c:pt>
                <c:pt idx="7">
                  <c:v>62.7628421217522</c:v>
                </c:pt>
                <c:pt idx="8">
                  <c:v>62.7628421217522</c:v>
                </c:pt>
                <c:pt idx="9">
                  <c:v>62.7628421217522</c:v>
                </c:pt>
                <c:pt idx="10">
                  <c:v>62.7628421217522</c:v>
                </c:pt>
                <c:pt idx="11">
                  <c:v>62.7628421217522</c:v>
                </c:pt>
                <c:pt idx="12">
                  <c:v>62.7628421217522</c:v>
                </c:pt>
                <c:pt idx="13">
                  <c:v>62.7628421217522</c:v>
                </c:pt>
                <c:pt idx="14">
                  <c:v>62.7628421217522</c:v>
                </c:pt>
                <c:pt idx="15">
                  <c:v>62.7628421217522</c:v>
                </c:pt>
                <c:pt idx="16">
                  <c:v>62.7628421217522</c:v>
                </c:pt>
                <c:pt idx="17">
                  <c:v>62.7628421217522</c:v>
                </c:pt>
                <c:pt idx="18">
                  <c:v>62.7628421217522</c:v>
                </c:pt>
                <c:pt idx="19">
                  <c:v>62.7628421217522</c:v>
                </c:pt>
                <c:pt idx="20">
                  <c:v>62.7628421217522</c:v>
                </c:pt>
                <c:pt idx="21">
                  <c:v>62.7628421217522</c:v>
                </c:pt>
                <c:pt idx="22">
                  <c:v>62.7628421217522</c:v>
                </c:pt>
                <c:pt idx="23">
                  <c:v>62.7628421217522</c:v>
                </c:pt>
                <c:pt idx="24">
                  <c:v>62.7628421217522</c:v>
                </c:pt>
                <c:pt idx="25">
                  <c:v>62.7628421217522</c:v>
                </c:pt>
                <c:pt idx="26">
                  <c:v>62.7628421217522</c:v>
                </c:pt>
                <c:pt idx="27">
                  <c:v>62.7628421217522</c:v>
                </c:pt>
                <c:pt idx="28">
                  <c:v>62.7628421217522</c:v>
                </c:pt>
                <c:pt idx="29">
                  <c:v>62.7628421217522</c:v>
                </c:pt>
                <c:pt idx="30">
                  <c:v>62.7628421217522</c:v>
                </c:pt>
                <c:pt idx="31">
                  <c:v>62.7628421217522</c:v>
                </c:pt>
              </c:numCache>
            </c:numRef>
          </c:val>
          <c:smooth val="0"/>
          <c:extLst>
            <c:ext xmlns:c16="http://schemas.microsoft.com/office/drawing/2014/chart" uri="{C3380CC4-5D6E-409C-BE32-E72D297353CC}">
              <c16:uniqueId val="{00000017-D409-4127-B4E7-634E9488B152}"/>
            </c:ext>
          </c:extLst>
        </c:ser>
        <c:ser>
          <c:idx val="6"/>
          <c:order val="6"/>
          <c:spPr>
            <a:ln w="28575" cap="rnd">
              <a:solidFill>
                <a:schemeClr val="accent1">
                  <a:lumMod val="60000"/>
                </a:schemeClr>
              </a:solidFill>
              <a:round/>
            </a:ln>
            <a:effectLst/>
          </c:spPr>
          <c:marker>
            <c:symbol val="none"/>
          </c:marker>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inhabitants'!$Q$10:$Q$41</c:f>
              <c:numCache>
                <c:formatCode>0.00</c:formatCode>
                <c:ptCount val="32"/>
                <c:pt idx="0">
                  <c:v>51.99006357321975</c:v>
                </c:pt>
                <c:pt idx="1">
                  <c:v>51.99006357321975</c:v>
                </c:pt>
                <c:pt idx="2">
                  <c:v>51.99006357321975</c:v>
                </c:pt>
                <c:pt idx="3">
                  <c:v>51.99006357321975</c:v>
                </c:pt>
                <c:pt idx="4">
                  <c:v>51.99006357321975</c:v>
                </c:pt>
                <c:pt idx="5">
                  <c:v>51.99006357321975</c:v>
                </c:pt>
                <c:pt idx="6">
                  <c:v>51.99006357321975</c:v>
                </c:pt>
                <c:pt idx="7">
                  <c:v>51.99006357321975</c:v>
                </c:pt>
                <c:pt idx="8">
                  <c:v>51.99006357321975</c:v>
                </c:pt>
                <c:pt idx="9">
                  <c:v>51.99006357321975</c:v>
                </c:pt>
                <c:pt idx="10">
                  <c:v>51.99006357321975</c:v>
                </c:pt>
                <c:pt idx="11">
                  <c:v>51.99006357321975</c:v>
                </c:pt>
                <c:pt idx="12">
                  <c:v>51.99006357321975</c:v>
                </c:pt>
                <c:pt idx="13">
                  <c:v>51.99006357321975</c:v>
                </c:pt>
                <c:pt idx="14">
                  <c:v>51.99006357321975</c:v>
                </c:pt>
                <c:pt idx="15">
                  <c:v>51.99006357321975</c:v>
                </c:pt>
                <c:pt idx="16">
                  <c:v>51.99006357321975</c:v>
                </c:pt>
                <c:pt idx="17">
                  <c:v>51.99006357321975</c:v>
                </c:pt>
                <c:pt idx="18">
                  <c:v>51.99006357321975</c:v>
                </c:pt>
                <c:pt idx="19">
                  <c:v>51.99006357321975</c:v>
                </c:pt>
                <c:pt idx="20">
                  <c:v>51.99006357321975</c:v>
                </c:pt>
                <c:pt idx="21">
                  <c:v>51.99006357321975</c:v>
                </c:pt>
                <c:pt idx="22">
                  <c:v>51.99006357321975</c:v>
                </c:pt>
                <c:pt idx="23">
                  <c:v>51.99006357321975</c:v>
                </c:pt>
                <c:pt idx="24">
                  <c:v>51.99006357321975</c:v>
                </c:pt>
                <c:pt idx="25">
                  <c:v>51.99006357321975</c:v>
                </c:pt>
                <c:pt idx="26">
                  <c:v>51.99006357321975</c:v>
                </c:pt>
                <c:pt idx="27">
                  <c:v>51.99006357321975</c:v>
                </c:pt>
                <c:pt idx="28">
                  <c:v>51.99006357321975</c:v>
                </c:pt>
                <c:pt idx="29">
                  <c:v>51.99006357321975</c:v>
                </c:pt>
                <c:pt idx="30">
                  <c:v>51.99006357321975</c:v>
                </c:pt>
                <c:pt idx="31">
                  <c:v>51.99006357321975</c:v>
                </c:pt>
              </c:numCache>
            </c:numRef>
          </c:val>
          <c:smooth val="0"/>
          <c:extLst>
            <c:ext xmlns:c16="http://schemas.microsoft.com/office/drawing/2014/chart" uri="{C3380CC4-5D6E-409C-BE32-E72D297353CC}">
              <c16:uniqueId val="{00000018-D409-4127-B4E7-634E9488B152}"/>
            </c:ext>
          </c:extLst>
        </c:ser>
        <c:dLbls>
          <c:showLegendKey val="0"/>
          <c:showVal val="0"/>
          <c:showCatName val="0"/>
          <c:showSerName val="0"/>
          <c:showPercent val="0"/>
          <c:showBubbleSize val="0"/>
        </c:dLbls>
        <c:marker val="1"/>
        <c:smooth val="0"/>
        <c:axId val="221278840"/>
        <c:axId val="221279232"/>
      </c:lineChart>
      <c:catAx>
        <c:axId val="221278840"/>
        <c:scaling>
          <c:orientation val="minMax"/>
        </c:scaling>
        <c:delete val="1"/>
        <c:axPos val="b"/>
        <c:numFmt formatCode="General" sourceLinked="1"/>
        <c:majorTickMark val="none"/>
        <c:minorTickMark val="none"/>
        <c:tickLblPos val="nextTo"/>
        <c:crossAx val="221279232"/>
        <c:crosses val="autoZero"/>
        <c:auto val="1"/>
        <c:lblAlgn val="ctr"/>
        <c:lblOffset val="100"/>
        <c:noMultiLvlLbl val="0"/>
      </c:catAx>
      <c:valAx>
        <c:axId val="221279232"/>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utiger-Roman" pitchFamily="2" charset="0"/>
                <a:ea typeface="+mn-ea"/>
                <a:cs typeface="+mn-cs"/>
              </a:defRPr>
            </a:pPr>
            <a:endParaRPr lang="en-US"/>
          </a:p>
        </c:txPr>
        <c:crossAx val="22127884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noFill/>
            <a:ln>
              <a:solidFill>
                <a:sysClr val="windowText" lastClr="000000"/>
              </a:solid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inhabitants'!$K$10:$K$41</c:f>
              <c:numCache>
                <c:formatCode>0.00</c:formatCode>
                <c:ptCount val="32"/>
                <c:pt idx="0">
                  <c:v>43.225895028178137</c:v>
                </c:pt>
                <c:pt idx="1">
                  <c:v>36.229521263106029</c:v>
                </c:pt>
                <c:pt idx="2">
                  <c:v>28.477577975569663</c:v>
                </c:pt>
                <c:pt idx="3">
                  <c:v>28.625644810405284</c:v>
                </c:pt>
                <c:pt idx="4">
                  <c:v>41.999505253534444</c:v>
                </c:pt>
                <c:pt idx="5">
                  <c:v>46.07264155954627</c:v>
                </c:pt>
                <c:pt idx="6">
                  <c:v>46.599264786694064</c:v>
                </c:pt>
                <c:pt idx="7">
                  <c:v>53.305662001360005</c:v>
                </c:pt>
                <c:pt idx="8">
                  <c:v>38.612393649250684</c:v>
                </c:pt>
                <c:pt idx="9">
                  <c:v>46</c:v>
                </c:pt>
                <c:pt idx="10">
                  <c:v>44.632020361003001</c:v>
                </c:pt>
                <c:pt idx="11">
                  <c:v>50.827564311350976</c:v>
                </c:pt>
                <c:pt idx="12">
                  <c:v>65.486669845150928</c:v>
                </c:pt>
                <c:pt idx="13">
                  <c:v>59.251925687584844</c:v>
                </c:pt>
                <c:pt idx="14">
                  <c:v>63.60208800301632</c:v>
                </c:pt>
                <c:pt idx="15">
                  <c:v>65.908165567998239</c:v>
                </c:pt>
                <c:pt idx="16">
                  <c:v>69.504816029925792</c:v>
                </c:pt>
                <c:pt idx="17">
                  <c:v>67.416520760380195</c:v>
                </c:pt>
                <c:pt idx="18">
                  <c:v>88.617946846066459</c:v>
                </c:pt>
                <c:pt idx="19">
                  <c:v>63.736640202682516</c:v>
                </c:pt>
                <c:pt idx="20">
                  <c:v>73.89415401379064</c:v>
                </c:pt>
                <c:pt idx="21">
                  <c:v>77.583705761258983</c:v>
                </c:pt>
                <c:pt idx="22">
                  <c:v>73.247552310960273</c:v>
                </c:pt>
                <c:pt idx="23">
                  <c:v>90.328339407914157</c:v>
                </c:pt>
                <c:pt idx="24">
                  <c:v>76.657737920002205</c:v>
                </c:pt>
                <c:pt idx="25">
                  <c:v>112.48698530945009</c:v>
                </c:pt>
                <c:pt idx="26">
                  <c:v>102.36503581374531</c:v>
                </c:pt>
                <c:pt idx="27">
                  <c:v>99.004217440220387</c:v>
                </c:pt>
                <c:pt idx="28">
                  <c:v>95.163043893397017</c:v>
                </c:pt>
                <c:pt idx="29">
                  <c:v>102.80574806744058</c:v>
                </c:pt>
                <c:pt idx="30">
                  <c:v>117.12427338727095</c:v>
                </c:pt>
                <c:pt idx="31">
                  <c:v>104.55732503557779</c:v>
                </c:pt>
              </c:numCache>
            </c:numRef>
          </c:val>
          <c:extLst>
            <c:ext xmlns:c16="http://schemas.microsoft.com/office/drawing/2014/chart" uri="{C3380CC4-5D6E-409C-BE32-E72D297353CC}">
              <c16:uniqueId val="{00000000-D409-4127-B4E7-634E9488B152}"/>
            </c:ext>
          </c:extLst>
        </c:ser>
        <c:ser>
          <c:idx val="2"/>
          <c:order val="2"/>
          <c:spPr>
            <a:solidFill>
              <a:schemeClr val="accent6">
                <a:lumMod val="50000"/>
              </a:schemeClr>
            </a:solidFill>
            <a:ln>
              <a:no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inhabitants'!$M$10:$M$41</c:f>
              <c:numCache>
                <c:formatCode>0.00</c:formatCode>
                <c:ptCount val="32"/>
                <c:pt idx="0">
                  <c:v>22.842541329513338</c:v>
                </c:pt>
                <c:pt idx="1">
                  <c:v>25.623107384113673</c:v>
                </c:pt>
                <c:pt idx="2">
                  <c:v>26.571188214293041</c:v>
                </c:pt>
                <c:pt idx="3">
                  <c:v>27.884527792660162</c:v>
                </c:pt>
              </c:numCache>
            </c:numRef>
          </c:val>
          <c:extLst>
            <c:ext xmlns:c16="http://schemas.microsoft.com/office/drawing/2014/chart" uri="{C3380CC4-5D6E-409C-BE32-E72D297353CC}">
              <c16:uniqueId val="{00000001-D409-4127-B4E7-634E9488B152}"/>
            </c:ext>
          </c:extLst>
        </c:ser>
        <c:ser>
          <c:idx val="3"/>
          <c:order val="3"/>
          <c:spPr>
            <a:solidFill>
              <a:schemeClr val="accent6">
                <a:lumMod val="75000"/>
              </a:schemeClr>
            </a:solidFill>
            <a:ln>
              <a:no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inhabitants'!$N$10:$N$41</c:f>
              <c:numCache>
                <c:formatCode>General</c:formatCode>
                <c:ptCount val="32"/>
                <c:pt idx="4" formatCode="0.00">
                  <c:v>30.716557802976958</c:v>
                </c:pt>
                <c:pt idx="5" formatCode="0.00">
                  <c:v>31.4504302348181</c:v>
                </c:pt>
                <c:pt idx="6" formatCode="0.00">
                  <c:v>35.884908882595816</c:v>
                </c:pt>
                <c:pt idx="7" formatCode="0.00">
                  <c:v>36.369587359145903</c:v>
                </c:pt>
                <c:pt idx="8" formatCode="0.00">
                  <c:v>36.684871040844463</c:v>
                </c:pt>
                <c:pt idx="9" formatCode="0.00">
                  <c:v>38.043028792192906</c:v>
                </c:pt>
              </c:numCache>
            </c:numRef>
          </c:val>
          <c:extLst>
            <c:ext xmlns:c16="http://schemas.microsoft.com/office/drawing/2014/chart" uri="{C3380CC4-5D6E-409C-BE32-E72D297353CC}">
              <c16:uniqueId val="{00000002-D409-4127-B4E7-634E9488B152}"/>
            </c:ext>
          </c:extLst>
        </c:ser>
        <c:ser>
          <c:idx val="4"/>
          <c:order val="4"/>
          <c:spPr>
            <a:solidFill>
              <a:schemeClr val="accent4"/>
            </a:solidFill>
            <a:ln>
              <a:noFill/>
            </a:ln>
            <a:effectLst/>
          </c:spPr>
          <c:invertIfNegative val="0"/>
          <c:dPt>
            <c:idx val="18"/>
            <c:invertIfNegative val="0"/>
            <c:bubble3D val="0"/>
            <c:spPr>
              <a:solidFill>
                <a:schemeClr val="accent2"/>
              </a:solidFill>
              <a:ln>
                <a:noFill/>
              </a:ln>
              <a:effectLst/>
            </c:spPr>
            <c:extLst>
              <c:ext xmlns:c16="http://schemas.microsoft.com/office/drawing/2014/chart" uri="{C3380CC4-5D6E-409C-BE32-E72D297353CC}">
                <c16:uniqueId val="{00000004-D409-4127-B4E7-634E9488B152}"/>
              </c:ext>
            </c:extLst>
          </c:dPt>
          <c:dPt>
            <c:idx val="19"/>
            <c:invertIfNegative val="0"/>
            <c:bubble3D val="0"/>
            <c:spPr>
              <a:solidFill>
                <a:schemeClr val="accent2"/>
              </a:solidFill>
              <a:ln>
                <a:noFill/>
              </a:ln>
              <a:effectLst/>
            </c:spPr>
            <c:extLst>
              <c:ext xmlns:c16="http://schemas.microsoft.com/office/drawing/2014/chart" uri="{C3380CC4-5D6E-409C-BE32-E72D297353CC}">
                <c16:uniqueId val="{00000006-D409-4127-B4E7-634E9488B152}"/>
              </c:ext>
            </c:extLst>
          </c:dPt>
          <c:dPt>
            <c:idx val="20"/>
            <c:invertIfNegative val="0"/>
            <c:bubble3D val="0"/>
            <c:spPr>
              <a:solidFill>
                <a:schemeClr val="accent2"/>
              </a:solidFill>
              <a:ln>
                <a:noFill/>
              </a:ln>
              <a:effectLst/>
            </c:spPr>
            <c:extLst>
              <c:ext xmlns:c16="http://schemas.microsoft.com/office/drawing/2014/chart" uri="{C3380CC4-5D6E-409C-BE32-E72D297353CC}">
                <c16:uniqueId val="{00000008-D409-4127-B4E7-634E9488B152}"/>
              </c:ext>
            </c:extLst>
          </c:dPt>
          <c:dPt>
            <c:idx val="21"/>
            <c:invertIfNegative val="0"/>
            <c:bubble3D val="0"/>
            <c:spPr>
              <a:solidFill>
                <a:schemeClr val="accent2"/>
              </a:solidFill>
              <a:ln>
                <a:noFill/>
              </a:ln>
              <a:effectLst/>
            </c:spPr>
            <c:extLst>
              <c:ext xmlns:c16="http://schemas.microsoft.com/office/drawing/2014/chart" uri="{C3380CC4-5D6E-409C-BE32-E72D297353CC}">
                <c16:uniqueId val="{0000000A-D409-4127-B4E7-634E9488B152}"/>
              </c:ext>
            </c:extLst>
          </c:dPt>
          <c:dPt>
            <c:idx val="22"/>
            <c:invertIfNegative val="0"/>
            <c:bubble3D val="0"/>
            <c:spPr>
              <a:solidFill>
                <a:schemeClr val="accent2"/>
              </a:solidFill>
              <a:ln>
                <a:noFill/>
              </a:ln>
              <a:effectLst/>
            </c:spPr>
            <c:extLst>
              <c:ext xmlns:c16="http://schemas.microsoft.com/office/drawing/2014/chart" uri="{C3380CC4-5D6E-409C-BE32-E72D297353CC}">
                <c16:uniqueId val="{0000000C-D409-4127-B4E7-634E9488B152}"/>
              </c:ext>
            </c:extLst>
          </c:dPt>
          <c:dPt>
            <c:idx val="23"/>
            <c:invertIfNegative val="0"/>
            <c:bubble3D val="0"/>
            <c:spPr>
              <a:solidFill>
                <a:schemeClr val="accent2"/>
              </a:solidFill>
              <a:ln>
                <a:noFill/>
              </a:ln>
              <a:effectLst/>
            </c:spPr>
            <c:extLst>
              <c:ext xmlns:c16="http://schemas.microsoft.com/office/drawing/2014/chart" uri="{C3380CC4-5D6E-409C-BE32-E72D297353CC}">
                <c16:uniqueId val="{0000000E-D409-4127-B4E7-634E9488B152}"/>
              </c:ext>
            </c:extLst>
          </c:dPt>
          <c:dPt>
            <c:idx val="24"/>
            <c:invertIfNegative val="0"/>
            <c:bubble3D val="0"/>
            <c:spPr>
              <a:solidFill>
                <a:schemeClr val="accent2"/>
              </a:solidFill>
              <a:ln>
                <a:noFill/>
              </a:ln>
              <a:effectLst/>
            </c:spPr>
            <c:extLst>
              <c:ext xmlns:c16="http://schemas.microsoft.com/office/drawing/2014/chart" uri="{C3380CC4-5D6E-409C-BE32-E72D297353CC}">
                <c16:uniqueId val="{00000010-D409-4127-B4E7-634E9488B152}"/>
              </c:ext>
            </c:extLst>
          </c:dPt>
          <c:dPt>
            <c:idx val="25"/>
            <c:invertIfNegative val="0"/>
            <c:bubble3D val="0"/>
            <c:spPr>
              <a:solidFill>
                <a:schemeClr val="accent2"/>
              </a:solidFill>
              <a:ln>
                <a:noFill/>
              </a:ln>
              <a:effectLst/>
            </c:spPr>
            <c:extLst>
              <c:ext xmlns:c16="http://schemas.microsoft.com/office/drawing/2014/chart" uri="{C3380CC4-5D6E-409C-BE32-E72D297353CC}">
                <c16:uniqueId val="{00000012-D409-4127-B4E7-634E9488B152}"/>
              </c:ext>
            </c:extLst>
          </c:dPt>
          <c:dPt>
            <c:idx val="26"/>
            <c:invertIfNegative val="0"/>
            <c:bubble3D val="0"/>
            <c:spPr>
              <a:solidFill>
                <a:schemeClr val="accent2"/>
              </a:solidFill>
              <a:ln>
                <a:noFill/>
              </a:ln>
              <a:effectLst/>
            </c:spPr>
            <c:extLst>
              <c:ext xmlns:c16="http://schemas.microsoft.com/office/drawing/2014/chart" uri="{C3380CC4-5D6E-409C-BE32-E72D297353CC}">
                <c16:uniqueId val="{00000014-D409-4127-B4E7-634E9488B152}"/>
              </c:ext>
            </c:extLst>
          </c:dPt>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inhabitants'!$O$10:$O$41</c:f>
              <c:numCache>
                <c:formatCode>General</c:formatCode>
                <c:ptCount val="32"/>
                <c:pt idx="10" formatCode="0.00">
                  <c:v>42.809273905437699</c:v>
                </c:pt>
                <c:pt idx="11" formatCode="0.00">
                  <c:v>47.516356591980703</c:v>
                </c:pt>
                <c:pt idx="12" formatCode="0.00">
                  <c:v>50.541383063102948</c:v>
                </c:pt>
                <c:pt idx="13" formatCode="0.00">
                  <c:v>51.016523262011724</c:v>
                </c:pt>
                <c:pt idx="14" formatCode="0.00">
                  <c:v>53.844874053556936</c:v>
                </c:pt>
                <c:pt idx="15" formatCode="0.00">
                  <c:v>55.795641183939239</c:v>
                </c:pt>
                <c:pt idx="16" formatCode="0.00">
                  <c:v>56.418556606070176</c:v>
                </c:pt>
                <c:pt idx="17" formatCode="0.00">
                  <c:v>58.170536623200348</c:v>
                </c:pt>
                <c:pt idx="18" formatCode="0.00">
                  <c:v>60.269495098148823</c:v>
                </c:pt>
                <c:pt idx="19" formatCode="0.00">
                  <c:v>63.943161634103021</c:v>
                </c:pt>
                <c:pt idx="20" formatCode="0.00">
                  <c:v>65.691948421159509</c:v>
                </c:pt>
                <c:pt idx="21" formatCode="0.00">
                  <c:v>67.061038868755773</c:v>
                </c:pt>
                <c:pt idx="22" formatCode="0.00">
                  <c:v>67.296340023612757</c:v>
                </c:pt>
                <c:pt idx="23" formatCode="0.00">
                  <c:v>67.742010021534298</c:v>
                </c:pt>
                <c:pt idx="24" formatCode="0.00">
                  <c:v>70.030270536993626</c:v>
                </c:pt>
                <c:pt idx="25" formatCode="0.00">
                  <c:v>74.450867052023128</c:v>
                </c:pt>
                <c:pt idx="26" formatCode="0.00">
                  <c:v>77.304397246721535</c:v>
                </c:pt>
              </c:numCache>
            </c:numRef>
          </c:val>
          <c:extLst>
            <c:ext xmlns:c16="http://schemas.microsoft.com/office/drawing/2014/chart" uri="{C3380CC4-5D6E-409C-BE32-E72D297353CC}">
              <c16:uniqueId val="{00000015-D409-4127-B4E7-634E9488B152}"/>
            </c:ext>
          </c:extLst>
        </c:ser>
        <c:ser>
          <c:idx val="5"/>
          <c:order val="5"/>
          <c:spPr>
            <a:solidFill>
              <a:srgbClr val="FF0000"/>
            </a:solidFill>
            <a:ln>
              <a:noFill/>
            </a:ln>
            <a:effectLst/>
          </c:spPr>
          <c:invertIfNegative val="0"/>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inhabitants'!$P$10:$P$41</c:f>
              <c:numCache>
                <c:formatCode>General</c:formatCode>
                <c:ptCount val="32"/>
                <c:pt idx="27" formatCode="0.00">
                  <c:v>82.361015785861355</c:v>
                </c:pt>
                <c:pt idx="28" formatCode="0.00">
                  <c:v>82.497518228186095</c:v>
                </c:pt>
                <c:pt idx="29" formatCode="0.00">
                  <c:v>94.657872211872515</c:v>
                </c:pt>
                <c:pt idx="30" formatCode="0.00">
                  <c:v>95.310501777316802</c:v>
                </c:pt>
                <c:pt idx="31" formatCode="0.00">
                  <c:v>98.303296215045407</c:v>
                </c:pt>
              </c:numCache>
            </c:numRef>
          </c:val>
          <c:extLst>
            <c:ext xmlns:c16="http://schemas.microsoft.com/office/drawing/2014/chart" uri="{C3380CC4-5D6E-409C-BE32-E72D297353CC}">
              <c16:uniqueId val="{00000016-D409-4127-B4E7-634E9488B152}"/>
            </c:ext>
          </c:extLst>
        </c:ser>
        <c:dLbls>
          <c:showLegendKey val="0"/>
          <c:showVal val="0"/>
          <c:showCatName val="0"/>
          <c:showSerName val="0"/>
          <c:showPercent val="0"/>
          <c:showBubbleSize val="0"/>
        </c:dLbls>
        <c:gapWidth val="45"/>
        <c:overlap val="95"/>
        <c:axId val="221278840"/>
        <c:axId val="221279232"/>
      </c:barChart>
      <c:lineChart>
        <c:grouping val="standard"/>
        <c:varyColors val="0"/>
        <c:ser>
          <c:idx val="1"/>
          <c:order val="1"/>
          <c:spPr>
            <a:ln w="28575" cap="rnd">
              <a:solidFill>
                <a:sysClr val="windowText" lastClr="000000"/>
              </a:solidFill>
              <a:prstDash val="sysDot"/>
              <a:round/>
            </a:ln>
            <a:effectLst/>
          </c:spPr>
          <c:marker>
            <c:symbol val="none"/>
          </c:marker>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inhabitants'!$L$10:$L$41</c:f>
              <c:numCache>
                <c:formatCode>0.00</c:formatCode>
                <c:ptCount val="32"/>
                <c:pt idx="0">
                  <c:v>62.7628421217522</c:v>
                </c:pt>
                <c:pt idx="1">
                  <c:v>62.7628421217522</c:v>
                </c:pt>
                <c:pt idx="2">
                  <c:v>62.7628421217522</c:v>
                </c:pt>
                <c:pt idx="3">
                  <c:v>62.7628421217522</c:v>
                </c:pt>
                <c:pt idx="4">
                  <c:v>62.7628421217522</c:v>
                </c:pt>
                <c:pt idx="5">
                  <c:v>62.7628421217522</c:v>
                </c:pt>
                <c:pt idx="6">
                  <c:v>62.7628421217522</c:v>
                </c:pt>
                <c:pt idx="7">
                  <c:v>62.7628421217522</c:v>
                </c:pt>
                <c:pt idx="8">
                  <c:v>62.7628421217522</c:v>
                </c:pt>
                <c:pt idx="9">
                  <c:v>62.7628421217522</c:v>
                </c:pt>
                <c:pt idx="10">
                  <c:v>62.7628421217522</c:v>
                </c:pt>
                <c:pt idx="11">
                  <c:v>62.7628421217522</c:v>
                </c:pt>
                <c:pt idx="12">
                  <c:v>62.7628421217522</c:v>
                </c:pt>
                <c:pt idx="13">
                  <c:v>62.7628421217522</c:v>
                </c:pt>
                <c:pt idx="14">
                  <c:v>62.7628421217522</c:v>
                </c:pt>
                <c:pt idx="15">
                  <c:v>62.7628421217522</c:v>
                </c:pt>
                <c:pt idx="16">
                  <c:v>62.7628421217522</c:v>
                </c:pt>
                <c:pt idx="17">
                  <c:v>62.7628421217522</c:v>
                </c:pt>
                <c:pt idx="18">
                  <c:v>62.7628421217522</c:v>
                </c:pt>
                <c:pt idx="19">
                  <c:v>62.7628421217522</c:v>
                </c:pt>
                <c:pt idx="20">
                  <c:v>62.7628421217522</c:v>
                </c:pt>
                <c:pt idx="21">
                  <c:v>62.7628421217522</c:v>
                </c:pt>
                <c:pt idx="22">
                  <c:v>62.7628421217522</c:v>
                </c:pt>
                <c:pt idx="23">
                  <c:v>62.7628421217522</c:v>
                </c:pt>
                <c:pt idx="24">
                  <c:v>62.7628421217522</c:v>
                </c:pt>
                <c:pt idx="25">
                  <c:v>62.7628421217522</c:v>
                </c:pt>
                <c:pt idx="26">
                  <c:v>62.7628421217522</c:v>
                </c:pt>
                <c:pt idx="27">
                  <c:v>62.7628421217522</c:v>
                </c:pt>
                <c:pt idx="28">
                  <c:v>62.7628421217522</c:v>
                </c:pt>
                <c:pt idx="29">
                  <c:v>62.7628421217522</c:v>
                </c:pt>
                <c:pt idx="30">
                  <c:v>62.7628421217522</c:v>
                </c:pt>
                <c:pt idx="31">
                  <c:v>62.7628421217522</c:v>
                </c:pt>
              </c:numCache>
            </c:numRef>
          </c:val>
          <c:smooth val="0"/>
          <c:extLst>
            <c:ext xmlns:c16="http://schemas.microsoft.com/office/drawing/2014/chart" uri="{C3380CC4-5D6E-409C-BE32-E72D297353CC}">
              <c16:uniqueId val="{00000017-D409-4127-B4E7-634E9488B152}"/>
            </c:ext>
          </c:extLst>
        </c:ser>
        <c:ser>
          <c:idx val="6"/>
          <c:order val="6"/>
          <c:spPr>
            <a:ln w="28575" cap="rnd">
              <a:solidFill>
                <a:schemeClr val="accent1">
                  <a:lumMod val="60000"/>
                </a:schemeClr>
              </a:solidFill>
              <a:round/>
            </a:ln>
            <a:effectLst/>
          </c:spPr>
          <c:marker>
            <c:symbol val="none"/>
          </c:marker>
          <c:cat>
            <c:strRef>
              <c:f>'Deaths per mln inhabitants'!$J$10:$J$41</c:f>
              <c:strCache>
                <c:ptCount val="32"/>
                <c:pt idx="0">
                  <c:v>NO</c:v>
                </c:pt>
                <c:pt idx="1">
                  <c:v>MT</c:v>
                </c:pt>
                <c:pt idx="2">
                  <c:v>SE</c:v>
                </c:pt>
                <c:pt idx="3">
                  <c:v>UK</c:v>
                </c:pt>
                <c:pt idx="4">
                  <c:v>CH</c:v>
                </c:pt>
                <c:pt idx="5">
                  <c:v>DK</c:v>
                </c:pt>
                <c:pt idx="6">
                  <c:v>IE*</c:v>
                </c:pt>
                <c:pt idx="7">
                  <c:v>ES</c:v>
                </c:pt>
                <c:pt idx="8">
                  <c:v>NL</c:v>
                </c:pt>
                <c:pt idx="9">
                  <c:v>IL</c:v>
                </c:pt>
                <c:pt idx="10">
                  <c:v>DE*</c:v>
                </c:pt>
                <c:pt idx="11">
                  <c:v>FI*</c:v>
                </c:pt>
                <c:pt idx="12">
                  <c:v>SK</c:v>
                </c:pt>
                <c:pt idx="13">
                  <c:v>EE</c:v>
                </c:pt>
                <c:pt idx="14">
                  <c:v>FR</c:v>
                </c:pt>
                <c:pt idx="15">
                  <c:v>AT</c:v>
                </c:pt>
                <c:pt idx="16">
                  <c:v>IT*</c:v>
                </c:pt>
                <c:pt idx="17">
                  <c:v>SI</c:v>
                </c:pt>
                <c:pt idx="18">
                  <c:v>PT</c:v>
                </c:pt>
                <c:pt idx="19">
                  <c:v>LU</c:v>
                </c:pt>
                <c:pt idx="20">
                  <c:v>HU</c:v>
                </c:pt>
                <c:pt idx="21">
                  <c:v>BE*</c:v>
                </c:pt>
                <c:pt idx="22">
                  <c:v>CY</c:v>
                </c:pt>
                <c:pt idx="23">
                  <c:v>RS*</c:v>
                </c:pt>
                <c:pt idx="24">
                  <c:v>CZ</c:v>
                </c:pt>
                <c:pt idx="25">
                  <c:v>EL*</c:v>
                </c:pt>
                <c:pt idx="26">
                  <c:v>PL</c:v>
                </c:pt>
                <c:pt idx="27">
                  <c:v>HR</c:v>
                </c:pt>
                <c:pt idx="28">
                  <c:v>LT</c:v>
                </c:pt>
                <c:pt idx="29">
                  <c:v>LV</c:v>
                </c:pt>
                <c:pt idx="30">
                  <c:v>RO</c:v>
                </c:pt>
                <c:pt idx="31">
                  <c:v>BG</c:v>
                </c:pt>
              </c:strCache>
            </c:strRef>
          </c:cat>
          <c:val>
            <c:numRef>
              <c:f>'Deaths per mln inhabitants'!$Q$10:$Q$41</c:f>
              <c:numCache>
                <c:formatCode>0.00</c:formatCode>
                <c:ptCount val="32"/>
                <c:pt idx="0">
                  <c:v>51.99006357321975</c:v>
                </c:pt>
                <c:pt idx="1">
                  <c:v>51.99006357321975</c:v>
                </c:pt>
                <c:pt idx="2">
                  <c:v>51.99006357321975</c:v>
                </c:pt>
                <c:pt idx="3">
                  <c:v>51.99006357321975</c:v>
                </c:pt>
                <c:pt idx="4">
                  <c:v>51.99006357321975</c:v>
                </c:pt>
                <c:pt idx="5">
                  <c:v>51.99006357321975</c:v>
                </c:pt>
                <c:pt idx="6">
                  <c:v>51.99006357321975</c:v>
                </c:pt>
                <c:pt idx="7">
                  <c:v>51.99006357321975</c:v>
                </c:pt>
                <c:pt idx="8">
                  <c:v>51.99006357321975</c:v>
                </c:pt>
                <c:pt idx="9">
                  <c:v>51.99006357321975</c:v>
                </c:pt>
                <c:pt idx="10">
                  <c:v>51.99006357321975</c:v>
                </c:pt>
                <c:pt idx="11">
                  <c:v>51.99006357321975</c:v>
                </c:pt>
                <c:pt idx="12">
                  <c:v>51.99006357321975</c:v>
                </c:pt>
                <c:pt idx="13">
                  <c:v>51.99006357321975</c:v>
                </c:pt>
                <c:pt idx="14">
                  <c:v>51.99006357321975</c:v>
                </c:pt>
                <c:pt idx="15">
                  <c:v>51.99006357321975</c:v>
                </c:pt>
                <c:pt idx="16">
                  <c:v>51.99006357321975</c:v>
                </c:pt>
                <c:pt idx="17">
                  <c:v>51.99006357321975</c:v>
                </c:pt>
                <c:pt idx="18">
                  <c:v>51.99006357321975</c:v>
                </c:pt>
                <c:pt idx="19">
                  <c:v>51.99006357321975</c:v>
                </c:pt>
                <c:pt idx="20">
                  <c:v>51.99006357321975</c:v>
                </c:pt>
                <c:pt idx="21">
                  <c:v>51.99006357321975</c:v>
                </c:pt>
                <c:pt idx="22">
                  <c:v>51.99006357321975</c:v>
                </c:pt>
                <c:pt idx="23">
                  <c:v>51.99006357321975</c:v>
                </c:pt>
                <c:pt idx="24">
                  <c:v>51.99006357321975</c:v>
                </c:pt>
                <c:pt idx="25">
                  <c:v>51.99006357321975</c:v>
                </c:pt>
                <c:pt idx="26">
                  <c:v>51.99006357321975</c:v>
                </c:pt>
                <c:pt idx="27">
                  <c:v>51.99006357321975</c:v>
                </c:pt>
                <c:pt idx="28">
                  <c:v>51.99006357321975</c:v>
                </c:pt>
                <c:pt idx="29">
                  <c:v>51.99006357321975</c:v>
                </c:pt>
                <c:pt idx="30">
                  <c:v>51.99006357321975</c:v>
                </c:pt>
                <c:pt idx="31">
                  <c:v>51.99006357321975</c:v>
                </c:pt>
              </c:numCache>
            </c:numRef>
          </c:val>
          <c:smooth val="0"/>
          <c:extLst>
            <c:ext xmlns:c16="http://schemas.microsoft.com/office/drawing/2014/chart" uri="{C3380CC4-5D6E-409C-BE32-E72D297353CC}">
              <c16:uniqueId val="{00000018-D409-4127-B4E7-634E9488B152}"/>
            </c:ext>
          </c:extLst>
        </c:ser>
        <c:dLbls>
          <c:showLegendKey val="0"/>
          <c:showVal val="0"/>
          <c:showCatName val="0"/>
          <c:showSerName val="0"/>
          <c:showPercent val="0"/>
          <c:showBubbleSize val="0"/>
        </c:dLbls>
        <c:marker val="1"/>
        <c:smooth val="0"/>
        <c:axId val="221278840"/>
        <c:axId val="221279232"/>
      </c:lineChart>
      <c:catAx>
        <c:axId val="22127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21279232"/>
        <c:crosses val="autoZero"/>
        <c:auto val="1"/>
        <c:lblAlgn val="ctr"/>
        <c:lblOffset val="100"/>
        <c:noMultiLvlLbl val="0"/>
      </c:catAx>
      <c:valAx>
        <c:axId val="221279232"/>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utiger-Roman" pitchFamily="2" charset="0"/>
                <a:ea typeface="+mn-ea"/>
                <a:cs typeface="+mn-cs"/>
              </a:defRPr>
            </a:pPr>
            <a:endParaRPr lang="en-US"/>
          </a:p>
        </c:txPr>
        <c:crossAx val="22127884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v>Road mortality for people 15-30. EU average 103</c:v>
          </c:tx>
          <c:spPr>
            <a:solidFill>
              <a:srgbClr val="663300"/>
            </a:solidFill>
          </c:spPr>
          <c:invertIfNegative val="0"/>
          <c:cat>
            <c:strRef>
              <c:f>'S:\WINWORD-ALL_FILES\PIN\PIN project\Annual report\2012\Chapter 3 - Young people - OK\[Final_Indicator25.11.2011_Updated.xls]7, 8 mortality'!$CI$7:$CI$34</c:f>
              <c:strCache>
                <c:ptCount val="28"/>
                <c:pt idx="0">
                  <c:v>SE</c:v>
                </c:pt>
                <c:pt idx="1">
                  <c:v>NL</c:v>
                </c:pt>
                <c:pt idx="2">
                  <c:v>CH</c:v>
                </c:pt>
                <c:pt idx="3">
                  <c:v>IL</c:v>
                </c:pt>
                <c:pt idx="4">
                  <c:v>MT</c:v>
                </c:pt>
                <c:pt idx="5">
                  <c:v>UK*</c:v>
                </c:pt>
                <c:pt idx="6">
                  <c:v>NO</c:v>
                </c:pt>
                <c:pt idx="7">
                  <c:v>ES</c:v>
                </c:pt>
                <c:pt idx="8">
                  <c:v>DE</c:v>
                </c:pt>
                <c:pt idx="9">
                  <c:v>FI</c:v>
                </c:pt>
                <c:pt idx="10">
                  <c:v>SK*</c:v>
                </c:pt>
                <c:pt idx="11">
                  <c:v>EE</c:v>
                </c:pt>
                <c:pt idx="12">
                  <c:v>IE</c:v>
                </c:pt>
                <c:pt idx="13">
                  <c:v>PT</c:v>
                </c:pt>
                <c:pt idx="14">
                  <c:v>DK*</c:v>
                </c:pt>
                <c:pt idx="15">
                  <c:v>AT</c:v>
                </c:pt>
                <c:pt idx="16">
                  <c:v>IT</c:v>
                </c:pt>
                <c:pt idx="17">
                  <c:v>SI</c:v>
                </c:pt>
                <c:pt idx="18">
                  <c:v>HU</c:v>
                </c:pt>
                <c:pt idx="19">
                  <c:v>LU</c:v>
                </c:pt>
                <c:pt idx="20">
                  <c:v>FR</c:v>
                </c:pt>
                <c:pt idx="21">
                  <c:v>LV</c:v>
                </c:pt>
                <c:pt idx="22">
                  <c:v>CZ*</c:v>
                </c:pt>
                <c:pt idx="23">
                  <c:v>RO</c:v>
                </c:pt>
                <c:pt idx="24">
                  <c:v>BE*</c:v>
                </c:pt>
                <c:pt idx="25">
                  <c:v>PL</c:v>
                </c:pt>
                <c:pt idx="26">
                  <c:v>CY</c:v>
                </c:pt>
                <c:pt idx="27">
                  <c:v>EL</c:v>
                </c:pt>
              </c:strCache>
            </c:strRef>
          </c:cat>
          <c:val>
            <c:numRef>
              <c:f>'S:\WINWORD-ALL_FILES\PIN\PIN project\Annual report\2012\Chapter 3 - Young people - OK\[Final_Indicator25.11.2011_Updated.xls]7, 8 mortality'!$CJ$7:$CJ$34</c:f>
              <c:numCache>
                <c:formatCode>General</c:formatCode>
                <c:ptCount val="28"/>
                <c:pt idx="0">
                  <c:v>52.578084610271546</c:v>
                </c:pt>
                <c:pt idx="1">
                  <c:v>58.996736521512801</c:v>
                </c:pt>
                <c:pt idx="2">
                  <c:v>59.60277718150563</c:v>
                </c:pt>
                <c:pt idx="3">
                  <c:v>64.412238325281791</c:v>
                </c:pt>
                <c:pt idx="4">
                  <c:v>66.757550630331821</c:v>
                </c:pt>
                <c:pt idx="5">
                  <c:v>76.701188299021169</c:v>
                </c:pt>
                <c:pt idx="6">
                  <c:v>81.514686115593292</c:v>
                </c:pt>
                <c:pt idx="7">
                  <c:v>84.047479941731865</c:v>
                </c:pt>
                <c:pt idx="8">
                  <c:v>85.346683800416002</c:v>
                </c:pt>
                <c:pt idx="9">
                  <c:v>89.742804002966835</c:v>
                </c:pt>
                <c:pt idx="10">
                  <c:v>98.393468020920054</c:v>
                </c:pt>
                <c:pt idx="11">
                  <c:v>99.63674984921991</c:v>
                </c:pt>
                <c:pt idx="12">
                  <c:v>102.67477055126766</c:v>
                </c:pt>
                <c:pt idx="13">
                  <c:v>103.12714685211819</c:v>
                </c:pt>
                <c:pt idx="14">
                  <c:v>104.49130904894736</c:v>
                </c:pt>
                <c:pt idx="15">
                  <c:v>112.9916079859604</c:v>
                </c:pt>
                <c:pt idx="16">
                  <c:v>114.01414560829228</c:v>
                </c:pt>
                <c:pt idx="17">
                  <c:v>120.96048912023238</c:v>
                </c:pt>
                <c:pt idx="18">
                  <c:v>122.54259167369507</c:v>
                </c:pt>
                <c:pt idx="19">
                  <c:v>124.20775593511657</c:v>
                </c:pt>
                <c:pt idx="20">
                  <c:v>124.89461517532422</c:v>
                </c:pt>
                <c:pt idx="21">
                  <c:v>128.48762040309285</c:v>
                </c:pt>
                <c:pt idx="22">
                  <c:v>135.53824090195991</c:v>
                </c:pt>
                <c:pt idx="23">
                  <c:v>135.72819353231282</c:v>
                </c:pt>
                <c:pt idx="24">
                  <c:v>153.56180618324339</c:v>
                </c:pt>
                <c:pt idx="25">
                  <c:v>154.77263920268294</c:v>
                </c:pt>
                <c:pt idx="26">
                  <c:v>157.83113712402073</c:v>
                </c:pt>
                <c:pt idx="27">
                  <c:v>209.54205949476068</c:v>
                </c:pt>
              </c:numCache>
            </c:numRef>
          </c:val>
          <c:extLst>
            <c:ext xmlns:c16="http://schemas.microsoft.com/office/drawing/2014/chart" uri="{C3380CC4-5D6E-409C-BE32-E72D297353CC}">
              <c16:uniqueId val="{00000000-9376-4C5B-B014-F4C23BDBD0A4}"/>
            </c:ext>
          </c:extLst>
        </c:ser>
        <c:ser>
          <c:idx val="1"/>
          <c:order val="1"/>
          <c:tx>
            <c:v>Road mortality at all other ages. EU average 61</c:v>
          </c:tx>
          <c:spPr>
            <a:solidFill>
              <a:srgbClr val="FF6600"/>
            </a:solidFill>
          </c:spPr>
          <c:invertIfNegative val="0"/>
          <c:cat>
            <c:strRef>
              <c:f>'S:\WINWORD-ALL_FILES\PIN\PIN project\Annual report\2012\Chapter 3 - Young people - OK\[Final_Indicator25.11.2011_Updated.xls]7, 8 mortality'!$CI$7:$CI$34</c:f>
              <c:strCache>
                <c:ptCount val="28"/>
                <c:pt idx="0">
                  <c:v>SE</c:v>
                </c:pt>
                <c:pt idx="1">
                  <c:v>NL</c:v>
                </c:pt>
                <c:pt idx="2">
                  <c:v>CH</c:v>
                </c:pt>
                <c:pt idx="3">
                  <c:v>IL</c:v>
                </c:pt>
                <c:pt idx="4">
                  <c:v>MT</c:v>
                </c:pt>
                <c:pt idx="5">
                  <c:v>UK*</c:v>
                </c:pt>
                <c:pt idx="6">
                  <c:v>NO</c:v>
                </c:pt>
                <c:pt idx="7">
                  <c:v>ES</c:v>
                </c:pt>
                <c:pt idx="8">
                  <c:v>DE</c:v>
                </c:pt>
                <c:pt idx="9">
                  <c:v>FI</c:v>
                </c:pt>
                <c:pt idx="10">
                  <c:v>SK*</c:v>
                </c:pt>
                <c:pt idx="11">
                  <c:v>EE</c:v>
                </c:pt>
                <c:pt idx="12">
                  <c:v>IE</c:v>
                </c:pt>
                <c:pt idx="13">
                  <c:v>PT</c:v>
                </c:pt>
                <c:pt idx="14">
                  <c:v>DK*</c:v>
                </c:pt>
                <c:pt idx="15">
                  <c:v>AT</c:v>
                </c:pt>
                <c:pt idx="16">
                  <c:v>IT</c:v>
                </c:pt>
                <c:pt idx="17">
                  <c:v>SI</c:v>
                </c:pt>
                <c:pt idx="18">
                  <c:v>HU</c:v>
                </c:pt>
                <c:pt idx="19">
                  <c:v>LU</c:v>
                </c:pt>
                <c:pt idx="20">
                  <c:v>FR</c:v>
                </c:pt>
                <c:pt idx="21">
                  <c:v>LV</c:v>
                </c:pt>
                <c:pt idx="22">
                  <c:v>CZ*</c:v>
                </c:pt>
                <c:pt idx="23">
                  <c:v>RO</c:v>
                </c:pt>
                <c:pt idx="24">
                  <c:v>BE*</c:v>
                </c:pt>
                <c:pt idx="25">
                  <c:v>PL</c:v>
                </c:pt>
                <c:pt idx="26">
                  <c:v>CY</c:v>
                </c:pt>
                <c:pt idx="27">
                  <c:v>EL</c:v>
                </c:pt>
              </c:strCache>
            </c:strRef>
          </c:cat>
          <c:val>
            <c:numRef>
              <c:f>'S:\WINWORD-ALL_FILES\PIN\PIN project\Annual report\2012\Chapter 3 - Young people - OK\[Final_Indicator25.11.2011_Updated.xls]7, 8 mortality'!$CK$7:$CK$34</c:f>
              <c:numCache>
                <c:formatCode>General</c:formatCode>
                <c:ptCount val="28"/>
                <c:pt idx="0">
                  <c:v>31.163174620059166</c:v>
                </c:pt>
                <c:pt idx="1">
                  <c:v>38.73080103921879</c:v>
                </c:pt>
                <c:pt idx="2">
                  <c:v>41.118476999122521</c:v>
                </c:pt>
                <c:pt idx="3">
                  <c:v>42.271310872214407</c:v>
                </c:pt>
                <c:pt idx="4">
                  <c:v>35.839209961565956</c:v>
                </c:pt>
                <c:pt idx="5">
                  <c:v>35.481067063889206</c:v>
                </c:pt>
                <c:pt idx="6">
                  <c:v>38.241084329912319</c:v>
                </c:pt>
                <c:pt idx="7">
                  <c:v>54.51833014226326</c:v>
                </c:pt>
                <c:pt idx="8">
                  <c:v>41.772604285208438</c:v>
                </c:pt>
                <c:pt idx="9">
                  <c:v>47.439892342507385</c:v>
                </c:pt>
                <c:pt idx="10">
                  <c:v>103.27255082818529</c:v>
                </c:pt>
                <c:pt idx="11">
                  <c:v>70.545372874004144</c:v>
                </c:pt>
                <c:pt idx="12">
                  <c:v>39.449544615131344</c:v>
                </c:pt>
                <c:pt idx="13">
                  <c:v>74.967997067680244</c:v>
                </c:pt>
                <c:pt idx="14">
                  <c:v>59.416641670429364</c:v>
                </c:pt>
                <c:pt idx="15">
                  <c:v>64.738409962961725</c:v>
                </c:pt>
                <c:pt idx="16">
                  <c:v>63.178229331921223</c:v>
                </c:pt>
                <c:pt idx="17">
                  <c:v>76.739595372494975</c:v>
                </c:pt>
                <c:pt idx="18">
                  <c:v>74.720519728652789</c:v>
                </c:pt>
                <c:pt idx="19">
                  <c:v>65.956592045466337</c:v>
                </c:pt>
                <c:pt idx="20">
                  <c:v>50.848128881230231</c:v>
                </c:pt>
                <c:pt idx="21">
                  <c:v>112.35175847579963</c:v>
                </c:pt>
                <c:pt idx="22">
                  <c:v>93.340071197055423</c:v>
                </c:pt>
                <c:pt idx="23">
                  <c:v>125.3364259916724</c:v>
                </c:pt>
                <c:pt idx="24">
                  <c:v>77.20048638903333</c:v>
                </c:pt>
                <c:pt idx="25">
                  <c:v>110.64081428890243</c:v>
                </c:pt>
                <c:pt idx="26">
                  <c:v>65.769510634535848</c:v>
                </c:pt>
                <c:pt idx="27">
                  <c:v>107.08628116549198</c:v>
                </c:pt>
              </c:numCache>
            </c:numRef>
          </c:val>
          <c:extLst>
            <c:ext xmlns:c16="http://schemas.microsoft.com/office/drawing/2014/chart" uri="{C3380CC4-5D6E-409C-BE32-E72D297353CC}">
              <c16:uniqueId val="{00000001-9376-4C5B-B014-F4C23BDBD0A4}"/>
            </c:ext>
          </c:extLst>
        </c:ser>
        <c:dLbls>
          <c:showLegendKey val="0"/>
          <c:showVal val="0"/>
          <c:showCatName val="0"/>
          <c:showSerName val="0"/>
          <c:showPercent val="0"/>
          <c:showBubbleSize val="0"/>
        </c:dLbls>
        <c:gapWidth val="65"/>
        <c:axId val="202569824"/>
        <c:axId val="202567472"/>
      </c:barChart>
      <c:catAx>
        <c:axId val="202569824"/>
        <c:scaling>
          <c:orientation val="minMax"/>
        </c:scaling>
        <c:delete val="0"/>
        <c:axPos val="b"/>
        <c:numFmt formatCode="General" sourceLinked="1"/>
        <c:majorTickMark val="out"/>
        <c:minorTickMark val="none"/>
        <c:tickLblPos val="nextTo"/>
        <c:txPr>
          <a:bodyPr rot="-4140000" vert="horz"/>
          <a:lstStyle/>
          <a:p>
            <a:pPr>
              <a:defRPr sz="1250" b="1" i="0" u="none" strike="noStrike" baseline="0">
                <a:solidFill>
                  <a:srgbClr val="000000"/>
                </a:solidFill>
                <a:latin typeface="+mn-lt"/>
                <a:ea typeface="Calibri"/>
                <a:cs typeface="Calibri"/>
              </a:defRPr>
            </a:pPr>
            <a:endParaRPr lang="en-US"/>
          </a:p>
        </c:txPr>
        <c:crossAx val="202567472"/>
        <c:crosses val="autoZero"/>
        <c:auto val="1"/>
        <c:lblAlgn val="ctr"/>
        <c:lblOffset val="100"/>
        <c:noMultiLvlLbl val="0"/>
      </c:catAx>
      <c:valAx>
        <c:axId val="202567472"/>
        <c:scaling>
          <c:orientation val="minMax"/>
        </c:scaling>
        <c:delete val="0"/>
        <c:axPos val="l"/>
        <c:majorGridlines/>
        <c:numFmt formatCode="General" sourceLinked="1"/>
        <c:majorTickMark val="out"/>
        <c:minorTickMark val="none"/>
        <c:tickLblPos val="nextTo"/>
        <c:txPr>
          <a:bodyPr rot="0" vert="horz"/>
          <a:lstStyle/>
          <a:p>
            <a:pPr>
              <a:defRPr sz="2000" b="1" i="0" u="none" strike="noStrike" baseline="0">
                <a:solidFill>
                  <a:srgbClr val="000000"/>
                </a:solidFill>
                <a:latin typeface="+mn-lt"/>
                <a:ea typeface="Calibri"/>
                <a:cs typeface="Calibri"/>
              </a:defRPr>
            </a:pPr>
            <a:endParaRPr lang="en-US"/>
          </a:p>
        </c:txPr>
        <c:crossAx val="202569824"/>
        <c:crosses val="autoZero"/>
        <c:crossBetween val="between"/>
      </c:valAx>
    </c:plotArea>
    <c:legend>
      <c:legendPos val="r"/>
      <c:layout>
        <c:manualLayout>
          <c:xMode val="edge"/>
          <c:yMode val="edge"/>
          <c:x val="5.4034011373578293E-2"/>
          <c:y val="6.0369178808840483E-2"/>
          <c:w val="0.67688372286797471"/>
          <c:h val="0.2629757664230653"/>
        </c:manualLayout>
      </c:layout>
      <c:overlay val="1"/>
      <c:txPr>
        <a:bodyPr/>
        <a:lstStyle/>
        <a:p>
          <a:pPr>
            <a:defRPr sz="1700" b="1" i="0" u="none" strike="noStrike" baseline="0">
              <a:solidFill>
                <a:srgbClr val="000000"/>
              </a:solidFill>
              <a:latin typeface="+mn-lt"/>
              <a:ea typeface="Calibri"/>
              <a:cs typeface="Arial" pitchFamily="34" charset="0"/>
            </a:defRPr>
          </a:pPr>
          <a:endParaRPr lang="en-US"/>
        </a:p>
      </c:txPr>
    </c:legend>
    <c:plotVisOnly val="1"/>
    <c:dispBlanksAs val="gap"/>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'Final Grapg'!$B$1</c:f>
              <c:strCache>
                <c:ptCount val="1"/>
                <c:pt idx="0">
                  <c:v>18 - 24 Rate</c:v>
                </c:pt>
              </c:strCache>
            </c:strRef>
          </c:tx>
          <c:spPr>
            <a:solidFill>
              <a:srgbClr val="00B050"/>
            </a:solidFill>
          </c:spPr>
          <c:invertIfNegative val="0"/>
          <c:dPt>
            <c:idx val="12"/>
            <c:invertIfNegative val="0"/>
            <c:bubble3D val="0"/>
            <c:spPr>
              <a:solidFill>
                <a:srgbClr val="00B050"/>
              </a:solidFill>
              <a:ln w="22225">
                <a:solidFill>
                  <a:srgbClr val="C00000"/>
                </a:solidFill>
              </a:ln>
            </c:spPr>
            <c:extLst>
              <c:ext xmlns:c16="http://schemas.microsoft.com/office/drawing/2014/chart" uri="{C3380CC4-5D6E-409C-BE32-E72D297353CC}">
                <c16:uniqueId val="{00000001-0C2B-49F9-B789-5589CD3E9527}"/>
              </c:ext>
            </c:extLst>
          </c:dPt>
          <c:cat>
            <c:strRef>
              <c:f>'Final Grapg'!$A$2:$A$24</c:f>
              <c:strCache>
                <c:ptCount val="23"/>
                <c:pt idx="0">
                  <c:v>Luxembourg</c:v>
                </c:pt>
                <c:pt idx="1">
                  <c:v>Greece</c:v>
                </c:pt>
                <c:pt idx="2">
                  <c:v>Cyprus</c:v>
                </c:pt>
                <c:pt idx="3">
                  <c:v>Italy</c:v>
                </c:pt>
                <c:pt idx="4">
                  <c:v>Croatia</c:v>
                </c:pt>
                <c:pt idx="5">
                  <c:v>Belgium</c:v>
                </c:pt>
                <c:pt idx="6">
                  <c:v>Portugal</c:v>
                </c:pt>
                <c:pt idx="7">
                  <c:v>France</c:v>
                </c:pt>
                <c:pt idx="8">
                  <c:v>Czech Rep.</c:v>
                </c:pt>
                <c:pt idx="9">
                  <c:v>Poland</c:v>
                </c:pt>
                <c:pt idx="10">
                  <c:v>Romania</c:v>
                </c:pt>
                <c:pt idx="11">
                  <c:v>Spain</c:v>
                </c:pt>
                <c:pt idx="12">
                  <c:v>Germany</c:v>
                </c:pt>
                <c:pt idx="13">
                  <c:v>Austria</c:v>
                </c:pt>
                <c:pt idx="14">
                  <c:v>Slovenia</c:v>
                </c:pt>
                <c:pt idx="15">
                  <c:v>Ireland</c:v>
                </c:pt>
                <c:pt idx="16">
                  <c:v>Hungary</c:v>
                </c:pt>
                <c:pt idx="17">
                  <c:v>Netherlands</c:v>
                </c:pt>
                <c:pt idx="18">
                  <c:v>Latvia</c:v>
                </c:pt>
                <c:pt idx="19">
                  <c:v>Denmark</c:v>
                </c:pt>
                <c:pt idx="20">
                  <c:v>UK</c:v>
                </c:pt>
                <c:pt idx="21">
                  <c:v>Finland</c:v>
                </c:pt>
                <c:pt idx="22">
                  <c:v>Sweden</c:v>
                </c:pt>
              </c:strCache>
            </c:strRef>
          </c:cat>
          <c:val>
            <c:numRef>
              <c:f>'Final Grapg'!$B$2:$B$24</c:f>
              <c:numCache>
                <c:formatCode>0.0%</c:formatCode>
                <c:ptCount val="23"/>
                <c:pt idx="0">
                  <c:v>0.37999999999999995</c:v>
                </c:pt>
                <c:pt idx="1">
                  <c:v>0.37808896210873144</c:v>
                </c:pt>
                <c:pt idx="2">
                  <c:v>0.36842105263157893</c:v>
                </c:pt>
                <c:pt idx="3">
                  <c:v>0.32802785376771948</c:v>
                </c:pt>
                <c:pt idx="4">
                  <c:v>0.36883629191321499</c:v>
                </c:pt>
                <c:pt idx="5">
                  <c:v>0.30805687203791471</c:v>
                </c:pt>
                <c:pt idx="6">
                  <c:v>0.25599128540305011</c:v>
                </c:pt>
                <c:pt idx="7">
                  <c:v>0.30185058259081565</c:v>
                </c:pt>
                <c:pt idx="8">
                  <c:v>0.23447772096420746</c:v>
                </c:pt>
                <c:pt idx="9">
                  <c:v>0.2680352754084141</c:v>
                </c:pt>
                <c:pt idx="10">
                  <c:v>0.19554317548746517</c:v>
                </c:pt>
                <c:pt idx="11">
                  <c:v>0.21032649962034927</c:v>
                </c:pt>
                <c:pt idx="12">
                  <c:v>0.2545982575024201</c:v>
                </c:pt>
                <c:pt idx="13">
                  <c:v>0.22832980972515857</c:v>
                </c:pt>
                <c:pt idx="14">
                  <c:v>0.21658986175115208</c:v>
                </c:pt>
                <c:pt idx="15">
                  <c:v>0.18166939443535188</c:v>
                </c:pt>
                <c:pt idx="16">
                  <c:v>0.15334572490706319</c:v>
                </c:pt>
                <c:pt idx="17">
                  <c:v>0.19179163378058406</c:v>
                </c:pt>
                <c:pt idx="18">
                  <c:v>0.12626262626262627</c:v>
                </c:pt>
                <c:pt idx="19">
                  <c:v>0.20044052863436121</c:v>
                </c:pt>
                <c:pt idx="20">
                  <c:v>0.17082851000496113</c:v>
                </c:pt>
                <c:pt idx="21">
                  <c:v>0.16141235813366961</c:v>
                </c:pt>
                <c:pt idx="22">
                  <c:v>0.12545454545454546</c:v>
                </c:pt>
              </c:numCache>
            </c:numRef>
          </c:val>
          <c:extLst>
            <c:ext xmlns:c16="http://schemas.microsoft.com/office/drawing/2014/chart" uri="{C3380CC4-5D6E-409C-BE32-E72D297353CC}">
              <c16:uniqueId val="{00000002-0C2B-49F9-B789-5589CD3E9527}"/>
            </c:ext>
          </c:extLst>
        </c:ser>
        <c:ser>
          <c:idx val="1"/>
          <c:order val="1"/>
          <c:tx>
            <c:strRef>
              <c:f>'Final Grapg'!$C$1</c:f>
              <c:strCache>
                <c:ptCount val="1"/>
                <c:pt idx="0">
                  <c:v>25 - 30 Rate</c:v>
                </c:pt>
              </c:strCache>
            </c:strRef>
          </c:tx>
          <c:spPr>
            <a:solidFill>
              <a:srgbClr val="FFC000"/>
            </a:solidFill>
          </c:spPr>
          <c:invertIfNegative val="0"/>
          <c:dPt>
            <c:idx val="12"/>
            <c:invertIfNegative val="0"/>
            <c:bubble3D val="0"/>
            <c:spPr>
              <a:solidFill>
                <a:srgbClr val="FFC000"/>
              </a:solidFill>
              <a:ln w="34925">
                <a:solidFill>
                  <a:srgbClr val="C00000"/>
                </a:solidFill>
              </a:ln>
            </c:spPr>
            <c:extLst>
              <c:ext xmlns:c16="http://schemas.microsoft.com/office/drawing/2014/chart" uri="{C3380CC4-5D6E-409C-BE32-E72D297353CC}">
                <c16:uniqueId val="{00000004-0C2B-49F9-B789-5589CD3E9527}"/>
              </c:ext>
            </c:extLst>
          </c:dPt>
          <c:cat>
            <c:strRef>
              <c:f>'Final Grapg'!$A$2:$A$24</c:f>
              <c:strCache>
                <c:ptCount val="23"/>
                <c:pt idx="0">
                  <c:v>Luxembourg</c:v>
                </c:pt>
                <c:pt idx="1">
                  <c:v>Greece</c:v>
                </c:pt>
                <c:pt idx="2">
                  <c:v>Cyprus</c:v>
                </c:pt>
                <c:pt idx="3">
                  <c:v>Italy</c:v>
                </c:pt>
                <c:pt idx="4">
                  <c:v>Croatia</c:v>
                </c:pt>
                <c:pt idx="5">
                  <c:v>Belgium</c:v>
                </c:pt>
                <c:pt idx="6">
                  <c:v>Portugal</c:v>
                </c:pt>
                <c:pt idx="7">
                  <c:v>France</c:v>
                </c:pt>
                <c:pt idx="8">
                  <c:v>Czech Rep.</c:v>
                </c:pt>
                <c:pt idx="9">
                  <c:v>Poland</c:v>
                </c:pt>
                <c:pt idx="10">
                  <c:v>Romania</c:v>
                </c:pt>
                <c:pt idx="11">
                  <c:v>Spain</c:v>
                </c:pt>
                <c:pt idx="12">
                  <c:v>Germany</c:v>
                </c:pt>
                <c:pt idx="13">
                  <c:v>Austria</c:v>
                </c:pt>
                <c:pt idx="14">
                  <c:v>Slovenia</c:v>
                </c:pt>
                <c:pt idx="15">
                  <c:v>Ireland</c:v>
                </c:pt>
                <c:pt idx="16">
                  <c:v>Hungary</c:v>
                </c:pt>
                <c:pt idx="17">
                  <c:v>Netherlands</c:v>
                </c:pt>
                <c:pt idx="18">
                  <c:v>Latvia</c:v>
                </c:pt>
                <c:pt idx="19">
                  <c:v>Denmark</c:v>
                </c:pt>
                <c:pt idx="20">
                  <c:v>UK</c:v>
                </c:pt>
                <c:pt idx="21">
                  <c:v>Finland</c:v>
                </c:pt>
                <c:pt idx="22">
                  <c:v>Sweden</c:v>
                </c:pt>
              </c:strCache>
            </c:strRef>
          </c:cat>
          <c:val>
            <c:numRef>
              <c:f>'Final Grapg'!$C$2:$C$24</c:f>
              <c:numCache>
                <c:formatCode>0.0%</c:formatCode>
                <c:ptCount val="23"/>
                <c:pt idx="0">
                  <c:v>0.26229508196721313</c:v>
                </c:pt>
                <c:pt idx="1">
                  <c:v>0.26105263157894737</c:v>
                </c:pt>
                <c:pt idx="2">
                  <c:v>0.234375</c:v>
                </c:pt>
                <c:pt idx="3">
                  <c:v>0.23107109879963067</c:v>
                </c:pt>
                <c:pt idx="4">
                  <c:v>0.22842639593908629</c:v>
                </c:pt>
                <c:pt idx="5">
                  <c:v>0.21156558533145275</c:v>
                </c:pt>
                <c:pt idx="6">
                  <c:v>0.1790633608815427</c:v>
                </c:pt>
                <c:pt idx="7">
                  <c:v>0.16406954282034772</c:v>
                </c:pt>
                <c:pt idx="8">
                  <c:v>0.16313559322033899</c:v>
                </c:pt>
                <c:pt idx="9">
                  <c:v>0.1584753033459983</c:v>
                </c:pt>
                <c:pt idx="10">
                  <c:v>0.14843087362171331</c:v>
                </c:pt>
                <c:pt idx="11">
                  <c:v>0.13908401236302334</c:v>
                </c:pt>
                <c:pt idx="12">
                  <c:v>0.13838988689288093</c:v>
                </c:pt>
                <c:pt idx="13">
                  <c:v>0.1283422459893048</c:v>
                </c:pt>
                <c:pt idx="14">
                  <c:v>0.12389380530973453</c:v>
                </c:pt>
                <c:pt idx="15">
                  <c:v>0.12350299401197605</c:v>
                </c:pt>
                <c:pt idx="16">
                  <c:v>0.11754827875734676</c:v>
                </c:pt>
                <c:pt idx="17">
                  <c:v>0.10603715170278637</c:v>
                </c:pt>
                <c:pt idx="18">
                  <c:v>9.0624999999999997E-2</c:v>
                </c:pt>
                <c:pt idx="19">
                  <c:v>7.9069767441860464E-2</c:v>
                </c:pt>
                <c:pt idx="20">
                  <c:v>7.6807434741014077E-2</c:v>
                </c:pt>
                <c:pt idx="21">
                  <c:v>7.2748267898383373E-2</c:v>
                </c:pt>
                <c:pt idx="22">
                  <c:v>6.7039106145251395E-2</c:v>
                </c:pt>
              </c:numCache>
            </c:numRef>
          </c:val>
          <c:extLst>
            <c:ext xmlns:c16="http://schemas.microsoft.com/office/drawing/2014/chart" uri="{C3380CC4-5D6E-409C-BE32-E72D297353CC}">
              <c16:uniqueId val="{00000005-0C2B-49F9-B789-5589CD3E9527}"/>
            </c:ext>
          </c:extLst>
        </c:ser>
        <c:dLbls>
          <c:showLegendKey val="0"/>
          <c:showVal val="0"/>
          <c:showCatName val="0"/>
          <c:showSerName val="0"/>
          <c:showPercent val="0"/>
          <c:showBubbleSize val="0"/>
        </c:dLbls>
        <c:gapWidth val="150"/>
        <c:axId val="140207240"/>
        <c:axId val="140208024"/>
      </c:barChart>
      <c:scatterChart>
        <c:scatterStyle val="smoothMarker"/>
        <c:varyColors val="0"/>
        <c:ser>
          <c:idx val="2"/>
          <c:order val="2"/>
          <c:tx>
            <c:strRef>
              <c:f>'Final Grapg'!$O$13</c:f>
              <c:strCache>
                <c:ptCount val="1"/>
                <c:pt idx="0">
                  <c:v>Total EU 18 - 24*</c:v>
                </c:pt>
              </c:strCache>
            </c:strRef>
          </c:tx>
          <c:spPr>
            <a:ln>
              <a:solidFill>
                <a:srgbClr val="FF0000"/>
              </a:solidFill>
              <a:prstDash val="dash"/>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6-0C2B-49F9-B789-5589CD3E9527}"/>
                </c:ext>
              </c:extLst>
            </c:dLbl>
            <c:dLbl>
              <c:idx val="1"/>
              <c:layout>
                <c:manualLayout>
                  <c:x val="-0.14865027294972838"/>
                  <c:y val="-4.7133968253428707E-2"/>
                </c:manualLayout>
              </c:layout>
              <c:tx>
                <c:rich>
                  <a:bodyPr/>
                  <a:lstStyle/>
                  <a:p>
                    <a:r>
                      <a:rPr lang="en-US"/>
                      <a:t>25%</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C2B-49F9-B789-5589CD3E9527}"/>
                </c:ext>
              </c:extLst>
            </c:dLbl>
            <c:spPr>
              <a:noFill/>
              <a:ln>
                <a:noFill/>
              </a:ln>
              <a:effectLst/>
            </c:spPr>
            <c:txPr>
              <a:bodyPr/>
              <a:lstStyle/>
              <a:p>
                <a:pPr>
                  <a:defRPr sz="1800" b="1">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'Final Grapg'!$N$14:$N$15</c:f>
              <c:numCache>
                <c:formatCode>General</c:formatCode>
                <c:ptCount val="2"/>
                <c:pt idx="0">
                  <c:v>0</c:v>
                </c:pt>
                <c:pt idx="1">
                  <c:v>1</c:v>
                </c:pt>
              </c:numCache>
            </c:numRef>
          </c:xVal>
          <c:yVal>
            <c:numRef>
              <c:f>'Final Grapg'!$O$14:$O$15</c:f>
              <c:numCache>
                <c:formatCode>0.0%</c:formatCode>
                <c:ptCount val="2"/>
                <c:pt idx="0">
                  <c:v>0.24733078263656569</c:v>
                </c:pt>
                <c:pt idx="1">
                  <c:v>0.24733078263656569</c:v>
                </c:pt>
              </c:numCache>
            </c:numRef>
          </c:yVal>
          <c:smooth val="1"/>
          <c:extLst>
            <c:ext xmlns:c16="http://schemas.microsoft.com/office/drawing/2014/chart" uri="{C3380CC4-5D6E-409C-BE32-E72D297353CC}">
              <c16:uniqueId val="{00000008-0C2B-49F9-B789-5589CD3E9527}"/>
            </c:ext>
          </c:extLst>
        </c:ser>
        <c:ser>
          <c:idx val="3"/>
          <c:order val="3"/>
          <c:tx>
            <c:strRef>
              <c:f>'Final Grapg'!$R$13</c:f>
              <c:strCache>
                <c:ptCount val="1"/>
                <c:pt idx="0">
                  <c:v>Total EU 25 - 30*</c:v>
                </c:pt>
              </c:strCache>
            </c:strRef>
          </c:tx>
          <c:spPr>
            <a:ln cmpd="sng">
              <a:solidFill>
                <a:srgbClr val="0070C0"/>
              </a:solidFill>
              <a:prstDash val="lgDashDot"/>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9-0C2B-49F9-B789-5589CD3E9527}"/>
                </c:ext>
              </c:extLst>
            </c:dLbl>
            <c:dLbl>
              <c:idx val="1"/>
              <c:layout>
                <c:manualLayout>
                  <c:x val="-6.5916557868701958E-2"/>
                  <c:y val="-4.2042228340506228E-2"/>
                </c:manualLayout>
              </c:layout>
              <c:tx>
                <c:rich>
                  <a:bodyPr/>
                  <a:lstStyle/>
                  <a:p>
                    <a:r>
                      <a:rPr lang="en-US"/>
                      <a:t>15%</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0C2B-49F9-B789-5589CD3E9527}"/>
                </c:ext>
              </c:extLst>
            </c:dLbl>
            <c:spPr>
              <a:noFill/>
              <a:ln>
                <a:noFill/>
              </a:ln>
              <a:effectLst/>
            </c:spPr>
            <c:txPr>
              <a:bodyPr/>
              <a:lstStyle/>
              <a:p>
                <a:pPr>
                  <a:defRPr sz="1800" b="1">
                    <a:solidFill>
                      <a:schemeClr val="accent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'Final Grapg'!$Q$14:$Q$15</c:f>
              <c:numCache>
                <c:formatCode>General</c:formatCode>
                <c:ptCount val="2"/>
                <c:pt idx="0">
                  <c:v>0</c:v>
                </c:pt>
                <c:pt idx="1">
                  <c:v>1</c:v>
                </c:pt>
              </c:numCache>
            </c:numRef>
          </c:xVal>
          <c:yVal>
            <c:numRef>
              <c:f>'Final Grapg'!$R$14:$R$15</c:f>
              <c:numCache>
                <c:formatCode>0.0%</c:formatCode>
                <c:ptCount val="2"/>
                <c:pt idx="0">
                  <c:v>0.14800949021659707</c:v>
                </c:pt>
                <c:pt idx="1">
                  <c:v>0.14800949021659707</c:v>
                </c:pt>
              </c:numCache>
            </c:numRef>
          </c:yVal>
          <c:smooth val="1"/>
          <c:extLst>
            <c:ext xmlns:c16="http://schemas.microsoft.com/office/drawing/2014/chart" uri="{C3380CC4-5D6E-409C-BE32-E72D297353CC}">
              <c16:uniqueId val="{0000000B-0C2B-49F9-B789-5589CD3E9527}"/>
            </c:ext>
          </c:extLst>
        </c:ser>
        <c:dLbls>
          <c:showLegendKey val="0"/>
          <c:showVal val="0"/>
          <c:showCatName val="0"/>
          <c:showSerName val="0"/>
          <c:showPercent val="0"/>
          <c:showBubbleSize val="0"/>
        </c:dLbls>
        <c:axId val="82301944"/>
        <c:axId val="82303512"/>
      </c:scatterChart>
      <c:catAx>
        <c:axId val="140207240"/>
        <c:scaling>
          <c:orientation val="minMax"/>
        </c:scaling>
        <c:delete val="0"/>
        <c:axPos val="b"/>
        <c:numFmt formatCode="General" sourceLinked="0"/>
        <c:majorTickMark val="out"/>
        <c:minorTickMark val="none"/>
        <c:tickLblPos val="nextTo"/>
        <c:txPr>
          <a:bodyPr/>
          <a:lstStyle/>
          <a:p>
            <a:pPr>
              <a:defRPr sz="1100"/>
            </a:pPr>
            <a:endParaRPr lang="en-US"/>
          </a:p>
        </c:txPr>
        <c:crossAx val="140208024"/>
        <c:crosses val="autoZero"/>
        <c:auto val="1"/>
        <c:lblAlgn val="ctr"/>
        <c:lblOffset val="100"/>
        <c:noMultiLvlLbl val="0"/>
      </c:catAx>
      <c:valAx>
        <c:axId val="140208024"/>
        <c:scaling>
          <c:orientation val="minMax"/>
        </c:scaling>
        <c:delete val="0"/>
        <c:axPos val="l"/>
        <c:majorGridlines/>
        <c:numFmt formatCode="0%" sourceLinked="0"/>
        <c:majorTickMark val="out"/>
        <c:minorTickMark val="none"/>
        <c:tickLblPos val="nextTo"/>
        <c:txPr>
          <a:bodyPr/>
          <a:lstStyle/>
          <a:p>
            <a:pPr>
              <a:defRPr sz="1200"/>
            </a:pPr>
            <a:endParaRPr lang="en-US"/>
          </a:p>
        </c:txPr>
        <c:crossAx val="140207240"/>
        <c:crosses val="autoZero"/>
        <c:crossBetween val="between"/>
      </c:valAx>
      <c:valAx>
        <c:axId val="82303512"/>
        <c:scaling>
          <c:orientation val="minMax"/>
          <c:max val="0.4"/>
        </c:scaling>
        <c:delete val="0"/>
        <c:axPos val="r"/>
        <c:numFmt formatCode="0.0%" sourceLinked="1"/>
        <c:majorTickMark val="none"/>
        <c:minorTickMark val="none"/>
        <c:tickLblPos val="none"/>
        <c:crossAx val="82301944"/>
        <c:crosses val="max"/>
        <c:crossBetween val="midCat"/>
      </c:valAx>
      <c:valAx>
        <c:axId val="82301944"/>
        <c:scaling>
          <c:orientation val="minMax"/>
          <c:max val="1.2"/>
        </c:scaling>
        <c:delete val="0"/>
        <c:axPos val="t"/>
        <c:numFmt formatCode="General" sourceLinked="1"/>
        <c:majorTickMark val="none"/>
        <c:minorTickMark val="none"/>
        <c:tickLblPos val="none"/>
        <c:crossAx val="82303512"/>
        <c:crosses val="max"/>
        <c:crossBetween val="midCat"/>
      </c:valAx>
    </c:plotArea>
    <c:legend>
      <c:legendPos val="b"/>
      <c:layout/>
      <c:overlay val="0"/>
      <c:txPr>
        <a:bodyPr/>
        <a:lstStyle/>
        <a:p>
          <a:pPr>
            <a:defRPr sz="1400"/>
          </a:pPr>
          <a:endParaRPr lang="en-US"/>
        </a:p>
      </c:txPr>
    </c:legend>
    <c:plotVisOnly val="1"/>
    <c:dispBlanksAs val="gap"/>
    <c:showDLblsOverMax val="0"/>
  </c:chart>
  <c:spPr>
    <a:solidFill>
      <a:schemeClr val="bg1"/>
    </a:solid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'[PIN Flash 31 Indicator_18 05.xlsx]10a seatbelts 2010 vs 2015'!$H$117</c:f>
              <c:strCache>
                <c:ptCount val="1"/>
                <c:pt idx="0">
                  <c:v>Rear seat</c:v>
                </c:pt>
              </c:strCache>
            </c:strRef>
          </c:tx>
          <c:spPr>
            <a:solidFill>
              <a:schemeClr val="accent2">
                <a:lumMod val="60000"/>
                <a:lumOff val="40000"/>
              </a:schemeClr>
            </a:solidFill>
            <a:ln>
              <a:noFill/>
            </a:ln>
            <a:effectLst/>
          </c:spPr>
          <c:invertIfNegative val="0"/>
          <c:cat>
            <c:strRef>
              <c:f>'[PIN Flash 31 Indicator_18 05.xlsx]10a seatbelts 2010 vs 2015'!$G$118:$G$137</c:f>
              <c:strCache>
                <c:ptCount val="20"/>
                <c:pt idx="0">
                  <c:v>HR</c:v>
                </c:pt>
                <c:pt idx="1">
                  <c:v>IT </c:v>
                </c:pt>
                <c:pt idx="2">
                  <c:v>RS</c:v>
                </c:pt>
                <c:pt idx="3">
                  <c:v>LV</c:v>
                </c:pt>
                <c:pt idx="4">
                  <c:v>HU </c:v>
                </c:pt>
                <c:pt idx="5">
                  <c:v>BE</c:v>
                </c:pt>
                <c:pt idx="6">
                  <c:v>CH</c:v>
                </c:pt>
                <c:pt idx="7">
                  <c:v>AT</c:v>
                </c:pt>
                <c:pt idx="8">
                  <c:v>FI</c:v>
                </c:pt>
                <c:pt idx="9">
                  <c:v>IE**</c:v>
                </c:pt>
                <c:pt idx="10">
                  <c:v>CZ</c:v>
                </c:pt>
                <c:pt idx="11">
                  <c:v>PT</c:v>
                </c:pt>
                <c:pt idx="12">
                  <c:v>DK*</c:v>
                </c:pt>
                <c:pt idx="13">
                  <c:v>IL*</c:v>
                </c:pt>
                <c:pt idx="14">
                  <c:v>LT*</c:v>
                </c:pt>
                <c:pt idx="15">
                  <c:v>PL</c:v>
                </c:pt>
                <c:pt idx="16">
                  <c:v>GB†</c:v>
                </c:pt>
                <c:pt idx="17">
                  <c:v>DE*</c:v>
                </c:pt>
                <c:pt idx="18">
                  <c:v>EE</c:v>
                </c:pt>
                <c:pt idx="19">
                  <c:v>SE</c:v>
                </c:pt>
              </c:strCache>
            </c:strRef>
          </c:cat>
          <c:val>
            <c:numRef>
              <c:f>'[PIN Flash 31 Indicator_18 05.xlsx]10a seatbelts 2010 vs 2015'!$H$118:$H$137</c:f>
              <c:numCache>
                <c:formatCode>0%</c:formatCode>
                <c:ptCount val="20"/>
                <c:pt idx="0">
                  <c:v>0.01</c:v>
                </c:pt>
                <c:pt idx="1">
                  <c:v>0.15</c:v>
                </c:pt>
                <c:pt idx="2">
                  <c:v>7.3999999999999996E-2</c:v>
                </c:pt>
                <c:pt idx="3">
                  <c:v>0.51</c:v>
                </c:pt>
                <c:pt idx="4">
                  <c:v>0.56000000000000005</c:v>
                </c:pt>
                <c:pt idx="5">
                  <c:v>0.86</c:v>
                </c:pt>
                <c:pt idx="6">
                  <c:v>0.76</c:v>
                </c:pt>
                <c:pt idx="7">
                  <c:v>0.88</c:v>
                </c:pt>
                <c:pt idx="8">
                  <c:v>0.88</c:v>
                </c:pt>
                <c:pt idx="9">
                  <c:v>0.81</c:v>
                </c:pt>
                <c:pt idx="10">
                  <c:v>0.98</c:v>
                </c:pt>
                <c:pt idx="11">
                  <c:v>0.77200000000000002</c:v>
                </c:pt>
                <c:pt idx="12">
                  <c:v>0.85</c:v>
                </c:pt>
                <c:pt idx="13">
                  <c:v>0.74</c:v>
                </c:pt>
                <c:pt idx="14">
                  <c:v>0.33</c:v>
                </c:pt>
                <c:pt idx="15">
                  <c:v>0.76</c:v>
                </c:pt>
                <c:pt idx="16">
                  <c:v>0.91</c:v>
                </c:pt>
                <c:pt idx="17">
                  <c:v>0.98</c:v>
                </c:pt>
                <c:pt idx="18">
                  <c:v>0.82</c:v>
                </c:pt>
                <c:pt idx="19">
                  <c:v>0.93026222537207659</c:v>
                </c:pt>
              </c:numCache>
            </c:numRef>
          </c:val>
          <c:extLst>
            <c:ext xmlns:c16="http://schemas.microsoft.com/office/drawing/2014/chart" uri="{C3380CC4-5D6E-409C-BE32-E72D297353CC}">
              <c16:uniqueId val="{00000000-0F8F-462B-9C05-CFC01ADA5184}"/>
            </c:ext>
          </c:extLst>
        </c:ser>
        <c:ser>
          <c:idx val="1"/>
          <c:order val="1"/>
          <c:tx>
            <c:strRef>
              <c:f>'[PIN Flash 31 Indicator_18 05.xlsx]10a seatbelts 2010 vs 2015'!$I$117</c:f>
              <c:strCache>
                <c:ptCount val="1"/>
                <c:pt idx="0">
                  <c:v>Front seat</c:v>
                </c:pt>
              </c:strCache>
            </c:strRef>
          </c:tx>
          <c:spPr>
            <a:solidFill>
              <a:schemeClr val="accent2">
                <a:lumMod val="50000"/>
              </a:schemeClr>
            </a:solidFill>
            <a:ln>
              <a:noFill/>
            </a:ln>
            <a:effectLst/>
          </c:spPr>
          <c:invertIfNegative val="0"/>
          <c:cat>
            <c:strRef>
              <c:f>'[PIN Flash 31 Indicator_18 05.xlsx]10a seatbelts 2010 vs 2015'!$G$118:$G$137</c:f>
              <c:strCache>
                <c:ptCount val="20"/>
                <c:pt idx="0">
                  <c:v>HR</c:v>
                </c:pt>
                <c:pt idx="1">
                  <c:v>IT </c:v>
                </c:pt>
                <c:pt idx="2">
                  <c:v>RS</c:v>
                </c:pt>
                <c:pt idx="3">
                  <c:v>LV</c:v>
                </c:pt>
                <c:pt idx="4">
                  <c:v>HU </c:v>
                </c:pt>
                <c:pt idx="5">
                  <c:v>BE</c:v>
                </c:pt>
                <c:pt idx="6">
                  <c:v>CH</c:v>
                </c:pt>
                <c:pt idx="7">
                  <c:v>AT</c:v>
                </c:pt>
                <c:pt idx="8">
                  <c:v>FI</c:v>
                </c:pt>
                <c:pt idx="9">
                  <c:v>IE**</c:v>
                </c:pt>
                <c:pt idx="10">
                  <c:v>CZ</c:v>
                </c:pt>
                <c:pt idx="11">
                  <c:v>PT</c:v>
                </c:pt>
                <c:pt idx="12">
                  <c:v>DK*</c:v>
                </c:pt>
                <c:pt idx="13">
                  <c:v>IL*</c:v>
                </c:pt>
                <c:pt idx="14">
                  <c:v>LT*</c:v>
                </c:pt>
                <c:pt idx="15">
                  <c:v>PL</c:v>
                </c:pt>
                <c:pt idx="16">
                  <c:v>GB†</c:v>
                </c:pt>
                <c:pt idx="17">
                  <c:v>DE*</c:v>
                </c:pt>
                <c:pt idx="18">
                  <c:v>EE</c:v>
                </c:pt>
                <c:pt idx="19">
                  <c:v>SE</c:v>
                </c:pt>
              </c:strCache>
            </c:strRef>
          </c:cat>
          <c:val>
            <c:numRef>
              <c:f>'[PIN Flash 31 Indicator_18 05.xlsx]10a seatbelts 2010 vs 2015'!$I$118:$I$137</c:f>
              <c:numCache>
                <c:formatCode>0%</c:formatCode>
                <c:ptCount val="20"/>
                <c:pt idx="0">
                  <c:v>0.61</c:v>
                </c:pt>
                <c:pt idx="1">
                  <c:v>0.62</c:v>
                </c:pt>
                <c:pt idx="2">
                  <c:v>0.74</c:v>
                </c:pt>
                <c:pt idx="3">
                  <c:v>0.81499999999999995</c:v>
                </c:pt>
                <c:pt idx="4">
                  <c:v>0.83</c:v>
                </c:pt>
                <c:pt idx="5">
                  <c:v>0.92200000000000004</c:v>
                </c:pt>
                <c:pt idx="6">
                  <c:v>0.92500000000000004</c:v>
                </c:pt>
                <c:pt idx="7">
                  <c:v>0.93</c:v>
                </c:pt>
                <c:pt idx="8">
                  <c:v>0.94</c:v>
                </c:pt>
                <c:pt idx="9">
                  <c:v>0.94</c:v>
                </c:pt>
                <c:pt idx="10">
                  <c:v>0.95</c:v>
                </c:pt>
                <c:pt idx="11">
                  <c:v>0.95699999999999996</c:v>
                </c:pt>
                <c:pt idx="12">
                  <c:v>0.96</c:v>
                </c:pt>
                <c:pt idx="13">
                  <c:v>0.96</c:v>
                </c:pt>
                <c:pt idx="14">
                  <c:v>0.96</c:v>
                </c:pt>
                <c:pt idx="15">
                  <c:v>0.96</c:v>
                </c:pt>
                <c:pt idx="16">
                  <c:v>0.97499999999999998</c:v>
                </c:pt>
                <c:pt idx="17">
                  <c:v>0.98</c:v>
                </c:pt>
                <c:pt idx="18">
                  <c:v>0.98</c:v>
                </c:pt>
                <c:pt idx="19">
                  <c:v>0.98299999999999998</c:v>
                </c:pt>
              </c:numCache>
            </c:numRef>
          </c:val>
          <c:extLst>
            <c:ext xmlns:c16="http://schemas.microsoft.com/office/drawing/2014/chart" uri="{C3380CC4-5D6E-409C-BE32-E72D297353CC}">
              <c16:uniqueId val="{00000001-0F8F-462B-9C05-CFC01ADA5184}"/>
            </c:ext>
          </c:extLst>
        </c:ser>
        <c:dLbls>
          <c:showLegendKey val="0"/>
          <c:showVal val="0"/>
          <c:showCatName val="0"/>
          <c:showSerName val="0"/>
          <c:showPercent val="0"/>
          <c:showBubbleSize val="0"/>
        </c:dLbls>
        <c:gapWidth val="64"/>
        <c:overlap val="24"/>
        <c:axId val="179330432"/>
        <c:axId val="179397760"/>
      </c:barChart>
      <c:catAx>
        <c:axId val="17933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Arial" panose="020B0604020202020204" pitchFamily="34" charset="0"/>
              </a:defRPr>
            </a:pPr>
            <a:endParaRPr lang="en-US"/>
          </a:p>
        </c:txPr>
        <c:crossAx val="179397760"/>
        <c:crosses val="autoZero"/>
        <c:auto val="1"/>
        <c:lblAlgn val="ctr"/>
        <c:lblOffset val="100"/>
        <c:noMultiLvlLbl val="0"/>
      </c:catAx>
      <c:valAx>
        <c:axId val="1793977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ysClr val="windowText" lastClr="000000"/>
                </a:solidFill>
                <a:latin typeface="+mn-lt"/>
                <a:ea typeface="+mn-ea"/>
                <a:cs typeface="Arial" panose="020B0604020202020204" pitchFamily="34" charset="0"/>
              </a:defRPr>
            </a:pPr>
            <a:endParaRPr lang="en-US"/>
          </a:p>
        </c:txPr>
        <c:crossAx val="179330432"/>
        <c:crosses val="autoZero"/>
        <c:crossBetween val="between"/>
      </c:valAx>
      <c:spPr>
        <a:noFill/>
        <a:ln>
          <a:noFill/>
        </a:ln>
        <a:effectLst/>
      </c:spPr>
    </c:plotArea>
    <c:legend>
      <c:legendPos val="b"/>
      <c:layout>
        <c:manualLayout>
          <c:xMode val="edge"/>
          <c:yMode val="edge"/>
          <c:x val="3.9477470157006443E-2"/>
          <c:y val="1.6609611252789394E-3"/>
          <c:w val="0.33305728374998217"/>
          <c:h val="0.14454806383621768"/>
        </c:manualLayout>
      </c:layout>
      <c:overlay val="0"/>
      <c:spPr>
        <a:noFill/>
        <a:ln>
          <a:noFill/>
        </a:ln>
        <a:effectLst/>
      </c:spPr>
      <c:txPr>
        <a:bodyPr rot="0" spcFirstLastPara="1" vertOverflow="ellipsis" vert="horz" wrap="square" anchor="ctr" anchorCtr="1"/>
        <a:lstStyle/>
        <a:p>
          <a:pPr>
            <a:defRPr sz="3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png"/></Relationships>
</file>

<file path=ppt/drawings/drawing1.xml><?xml version="1.0" encoding="utf-8"?>
<c:userShapes xmlns:c="http://schemas.openxmlformats.org/drawingml/2006/chart">
  <cdr:relSizeAnchor xmlns:cdr="http://schemas.openxmlformats.org/drawingml/2006/chartDrawing">
    <cdr:from>
      <cdr:x>0.68911</cdr:x>
      <cdr:y>0.52959</cdr:y>
    </cdr:from>
    <cdr:to>
      <cdr:x>0.99463</cdr:x>
      <cdr:y>0.67882</cdr:y>
    </cdr:to>
    <cdr:sp macro="" textlink="">
      <cdr:nvSpPr>
        <cdr:cNvPr id="2" name="TextBox 1"/>
        <cdr:cNvSpPr txBox="1"/>
      </cdr:nvSpPr>
      <cdr:spPr>
        <a:xfrm xmlns:a="http://schemas.openxmlformats.org/drawingml/2006/main">
          <a:off x="6258684" y="2450719"/>
          <a:ext cx="2774814" cy="6905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800">
              <a:latin typeface="Frutiger-Roman" pitchFamily="2" charset="0"/>
            </a:rPr>
            <a:t>EU28</a:t>
          </a:r>
          <a:r>
            <a:rPr lang="en-GB" sz="1800" baseline="0">
              <a:latin typeface="Frutiger-Roman" pitchFamily="2" charset="0"/>
            </a:rPr>
            <a:t> average: -17%</a:t>
          </a:r>
          <a:endParaRPr lang="en-GB" sz="1800">
            <a:latin typeface="Frutiger-Roman" pitchFamily="2" charset="0"/>
          </a:endParaRPr>
        </a:p>
      </cdr:txBody>
    </cdr:sp>
  </cdr:relSizeAnchor>
  <cdr:relSizeAnchor xmlns:cdr="http://schemas.openxmlformats.org/drawingml/2006/chartDrawing">
    <cdr:from>
      <cdr:x>0.35502</cdr:x>
      <cdr:y>0.6791</cdr:y>
    </cdr:from>
    <cdr:to>
      <cdr:x>1</cdr:x>
      <cdr:y>0.82833</cdr:y>
    </cdr:to>
    <cdr:sp macro="" textlink="">
      <cdr:nvSpPr>
        <cdr:cNvPr id="3" name="TextBox 1"/>
        <cdr:cNvSpPr txBox="1"/>
      </cdr:nvSpPr>
      <cdr:spPr>
        <a:xfrm xmlns:a="http://schemas.openxmlformats.org/drawingml/2006/main">
          <a:off x="3203960" y="3552998"/>
          <a:ext cx="5820770" cy="78076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800" dirty="0">
              <a:latin typeface="Frutiger-Roman" pitchFamily="2" charset="0"/>
            </a:rPr>
            <a:t>Desired</a:t>
          </a:r>
          <a:r>
            <a:rPr lang="en-GB" sz="1800" baseline="0" dirty="0">
              <a:latin typeface="Frutiger-Roman" pitchFamily="2" charset="0"/>
            </a:rPr>
            <a:t> EU28 progress towards 2020 target: -29%</a:t>
          </a:r>
          <a:endParaRPr lang="en-GB" sz="1800" dirty="0">
            <a:latin typeface="Frutiger-Roman" pitchFamily="2"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0.06875</cdr:x>
      <cdr:y>0.40972</cdr:y>
    </cdr:from>
    <cdr:to>
      <cdr:x>0.30141</cdr:x>
      <cdr:y>0.53636</cdr:y>
    </cdr:to>
    <cdr:sp macro="" textlink="">
      <cdr:nvSpPr>
        <cdr:cNvPr id="2" name="TextBox 1"/>
        <cdr:cNvSpPr txBox="1"/>
      </cdr:nvSpPr>
      <cdr:spPr>
        <a:xfrm xmlns:a="http://schemas.openxmlformats.org/drawingml/2006/main">
          <a:off x="628650" y="2112436"/>
          <a:ext cx="2127443" cy="6529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600" dirty="0">
              <a:latin typeface="Frutiger-Roman" pitchFamily="2" charset="0"/>
            </a:rPr>
            <a:t>EU28</a:t>
          </a:r>
          <a:r>
            <a:rPr lang="en-GB" sz="1600" baseline="0" dirty="0">
              <a:latin typeface="Frutiger-Roman" pitchFamily="2" charset="0"/>
            </a:rPr>
            <a:t> (2010): 63</a:t>
          </a:r>
          <a:endParaRPr lang="en-GB" sz="1600" dirty="0">
            <a:latin typeface="Frutiger-Roman" pitchFamily="2" charset="0"/>
          </a:endParaRPr>
        </a:p>
      </cdr:txBody>
    </cdr:sp>
  </cdr:relSizeAnchor>
  <cdr:relSizeAnchor xmlns:cdr="http://schemas.openxmlformats.org/drawingml/2006/chartDrawing">
    <cdr:from>
      <cdr:x>0.06875</cdr:x>
      <cdr:y>0.5</cdr:y>
    </cdr:from>
    <cdr:to>
      <cdr:x>0.27337</cdr:x>
      <cdr:y>0.57722</cdr:y>
    </cdr:to>
    <cdr:sp macro="" textlink="">
      <cdr:nvSpPr>
        <cdr:cNvPr id="5" name="TextBox 4"/>
        <cdr:cNvSpPr txBox="1"/>
      </cdr:nvSpPr>
      <cdr:spPr>
        <a:xfrm xmlns:a="http://schemas.openxmlformats.org/drawingml/2006/main">
          <a:off x="628650" y="2577909"/>
          <a:ext cx="1871045" cy="3981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600" dirty="0">
              <a:latin typeface="Frutiger-Roman" pitchFamily="2" charset="0"/>
            </a:rPr>
            <a:t>EU28 (2015): 52</a:t>
          </a:r>
        </a:p>
      </cdr:txBody>
    </cdr:sp>
  </cdr:relSizeAnchor>
</c:userShapes>
</file>

<file path=ppt/drawings/drawing3.xml><?xml version="1.0" encoding="utf-8"?>
<c:userShapes xmlns:c="http://schemas.openxmlformats.org/drawingml/2006/chart">
  <cdr:relSizeAnchor xmlns:cdr="http://schemas.openxmlformats.org/drawingml/2006/chartDrawing">
    <cdr:from>
      <cdr:x>0.06875</cdr:x>
      <cdr:y>0.38544</cdr:y>
    </cdr:from>
    <cdr:to>
      <cdr:x>0.30141</cdr:x>
      <cdr:y>0.51208</cdr:y>
    </cdr:to>
    <cdr:sp macro="" textlink="">
      <cdr:nvSpPr>
        <cdr:cNvPr id="2" name="TextBox 1"/>
        <cdr:cNvSpPr txBox="1"/>
      </cdr:nvSpPr>
      <cdr:spPr>
        <a:xfrm xmlns:a="http://schemas.openxmlformats.org/drawingml/2006/main">
          <a:off x="628650" y="2110066"/>
          <a:ext cx="2127443" cy="6932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600" dirty="0">
              <a:latin typeface="Frutiger-Roman" pitchFamily="2" charset="0"/>
            </a:rPr>
            <a:t>EU28</a:t>
          </a:r>
          <a:r>
            <a:rPr lang="en-GB" sz="1600" baseline="0" dirty="0">
              <a:latin typeface="Frutiger-Roman" pitchFamily="2" charset="0"/>
            </a:rPr>
            <a:t> (2010): 63</a:t>
          </a:r>
          <a:endParaRPr lang="en-GB" sz="1600" dirty="0">
            <a:latin typeface="Frutiger-Roman" pitchFamily="2" charset="0"/>
          </a:endParaRPr>
        </a:p>
      </cdr:txBody>
    </cdr:sp>
  </cdr:relSizeAnchor>
  <cdr:relSizeAnchor xmlns:cdr="http://schemas.openxmlformats.org/drawingml/2006/chartDrawing">
    <cdr:from>
      <cdr:x>0.06875</cdr:x>
      <cdr:y>0.47347</cdr:y>
    </cdr:from>
    <cdr:to>
      <cdr:x>0.27337</cdr:x>
      <cdr:y>0.55069</cdr:y>
    </cdr:to>
    <cdr:sp macro="" textlink="">
      <cdr:nvSpPr>
        <cdr:cNvPr id="5" name="TextBox 4"/>
        <cdr:cNvSpPr txBox="1"/>
      </cdr:nvSpPr>
      <cdr:spPr>
        <a:xfrm xmlns:a="http://schemas.openxmlformats.org/drawingml/2006/main">
          <a:off x="628650" y="2591984"/>
          <a:ext cx="1871045" cy="4227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600" dirty="0">
              <a:latin typeface="Frutiger-Roman" pitchFamily="2" charset="0"/>
            </a:rPr>
            <a:t>EU28 (2015): 52</a:t>
          </a:r>
        </a:p>
      </cdr:txBody>
    </cdr:sp>
  </cdr:relSizeAnchor>
</c:userShapes>
</file>

<file path=ppt/drawings/drawing4.xml><?xml version="1.0" encoding="utf-8"?>
<c:userShapes xmlns:c="http://schemas.openxmlformats.org/drawingml/2006/chart">
  <cdr:relSizeAnchor xmlns:cdr="http://schemas.openxmlformats.org/drawingml/2006/chartDrawing">
    <cdr:from>
      <cdr:x>0.104</cdr:x>
      <cdr:y>0.52046</cdr:y>
    </cdr:from>
    <cdr:to>
      <cdr:x>0.98267</cdr:x>
      <cdr:y>0.52265</cdr:y>
    </cdr:to>
    <cdr:sp macro="" textlink="">
      <cdr:nvSpPr>
        <cdr:cNvPr id="3" name="Straight Connector 2"/>
        <cdr:cNvSpPr/>
      </cdr:nvSpPr>
      <cdr:spPr>
        <a:xfrm xmlns:a="http://schemas.openxmlformats.org/drawingml/2006/main">
          <a:off x="713232" y="2036886"/>
          <a:ext cx="6025896" cy="8588"/>
        </a:xfrm>
        <a:prstGeom xmlns:a="http://schemas.openxmlformats.org/drawingml/2006/main" prst="line">
          <a:avLst/>
        </a:prstGeom>
        <a:ln xmlns:a="http://schemas.openxmlformats.org/drawingml/2006/main" w="22225" cap="rnd">
          <a:solidFill>
            <a:srgbClr val="6633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GB"/>
        </a:p>
      </cdr:txBody>
    </cdr:sp>
  </cdr:relSizeAnchor>
  <cdr:relSizeAnchor xmlns:cdr="http://schemas.openxmlformats.org/drawingml/2006/chartDrawing">
    <cdr:from>
      <cdr:x>0.10267</cdr:x>
      <cdr:y>0.66865</cdr:y>
    </cdr:from>
    <cdr:to>
      <cdr:x>0.97733</cdr:x>
      <cdr:y>0.67304</cdr:y>
    </cdr:to>
    <cdr:sp macro="" textlink="">
      <cdr:nvSpPr>
        <cdr:cNvPr id="5" name="Straight Connector 4"/>
        <cdr:cNvSpPr/>
      </cdr:nvSpPr>
      <cdr:spPr>
        <a:xfrm xmlns:a="http://schemas.openxmlformats.org/drawingml/2006/main">
          <a:off x="704088" y="2786316"/>
          <a:ext cx="5998464" cy="18288"/>
        </a:xfrm>
        <a:prstGeom xmlns:a="http://schemas.openxmlformats.org/drawingml/2006/main" prst="line">
          <a:avLst/>
        </a:prstGeom>
        <a:ln xmlns:a="http://schemas.openxmlformats.org/drawingml/2006/main" w="22225">
          <a:solidFill>
            <a:srgbClr val="FF66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GB"/>
        </a:p>
      </cdr:txBody>
    </cdr:sp>
  </cdr:relSizeAnchor>
  <cdr:relSizeAnchor xmlns:cdr="http://schemas.openxmlformats.org/drawingml/2006/chartDrawing">
    <cdr:from>
      <cdr:x>0</cdr:x>
      <cdr:y>0.57353</cdr:y>
    </cdr:from>
    <cdr:to>
      <cdr:x>0.31467</cdr:x>
      <cdr:y>0.67577</cdr:y>
    </cdr:to>
    <cdr:sp macro="" textlink="">
      <cdr:nvSpPr>
        <cdr:cNvPr id="4" name="TextBox 4"/>
        <cdr:cNvSpPr txBox="1"/>
      </cdr:nvSpPr>
      <cdr:spPr>
        <a:xfrm xmlns:a="http://schemas.openxmlformats.org/drawingml/2006/main">
          <a:off x="0" y="2244594"/>
          <a:ext cx="2157984"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defTabSz="684213" rtl="0" eaLnBrk="0" fontAlgn="base" hangingPunct="0">
            <a:spcBef>
              <a:spcPct val="0"/>
            </a:spcBef>
            <a:spcAft>
              <a:spcPct val="0"/>
            </a:spcAft>
            <a:defRPr sz="1300" kern="1200">
              <a:solidFill>
                <a:schemeClr val="tx1"/>
              </a:solidFill>
              <a:latin typeface="Arial" charset="0"/>
              <a:ea typeface="+mn-ea"/>
              <a:cs typeface="Arial" charset="0"/>
            </a:defRPr>
          </a:lvl1pPr>
          <a:lvl2pPr marL="341313" indent="115888" algn="l" defTabSz="684213" rtl="0" eaLnBrk="0" fontAlgn="base" hangingPunct="0">
            <a:spcBef>
              <a:spcPct val="0"/>
            </a:spcBef>
            <a:spcAft>
              <a:spcPct val="0"/>
            </a:spcAft>
            <a:defRPr sz="1300" kern="1200">
              <a:solidFill>
                <a:schemeClr val="tx1"/>
              </a:solidFill>
              <a:latin typeface="Arial" charset="0"/>
              <a:ea typeface="+mn-ea"/>
              <a:cs typeface="Arial" charset="0"/>
            </a:defRPr>
          </a:lvl2pPr>
          <a:lvl3pPr marL="684213" indent="230188" algn="l" defTabSz="684213" rtl="0" eaLnBrk="0" fontAlgn="base" hangingPunct="0">
            <a:spcBef>
              <a:spcPct val="0"/>
            </a:spcBef>
            <a:spcAft>
              <a:spcPct val="0"/>
            </a:spcAft>
            <a:defRPr sz="1300" kern="1200">
              <a:solidFill>
                <a:schemeClr val="tx1"/>
              </a:solidFill>
              <a:latin typeface="Arial" charset="0"/>
              <a:ea typeface="+mn-ea"/>
              <a:cs typeface="Arial" charset="0"/>
            </a:defRPr>
          </a:lvl3pPr>
          <a:lvl4pPr marL="1027113" indent="344488" algn="l" defTabSz="684213" rtl="0" eaLnBrk="0" fontAlgn="base" hangingPunct="0">
            <a:spcBef>
              <a:spcPct val="0"/>
            </a:spcBef>
            <a:spcAft>
              <a:spcPct val="0"/>
            </a:spcAft>
            <a:defRPr sz="1300" kern="1200">
              <a:solidFill>
                <a:schemeClr val="tx1"/>
              </a:solidFill>
              <a:latin typeface="Arial" charset="0"/>
              <a:ea typeface="+mn-ea"/>
              <a:cs typeface="Arial" charset="0"/>
            </a:defRPr>
          </a:lvl4pPr>
          <a:lvl5pPr marL="1370013" indent="458788" algn="l" defTabSz="684213" rtl="0" eaLnBrk="0" fontAlgn="base" hangingPunct="0">
            <a:spcBef>
              <a:spcPct val="0"/>
            </a:spcBef>
            <a:spcAft>
              <a:spcPct val="0"/>
            </a:spcAft>
            <a:defRPr sz="1300" kern="1200">
              <a:solidFill>
                <a:schemeClr val="tx1"/>
              </a:solidFill>
              <a:latin typeface="Arial" charset="0"/>
              <a:ea typeface="+mn-ea"/>
              <a:cs typeface="Arial" charset="0"/>
            </a:defRPr>
          </a:lvl5pPr>
          <a:lvl6pPr marL="2286000" algn="l" defTabSz="914400" rtl="0" eaLnBrk="1" latinLnBrk="0" hangingPunct="1">
            <a:defRPr sz="1300" kern="1200">
              <a:solidFill>
                <a:schemeClr val="tx1"/>
              </a:solidFill>
              <a:latin typeface="Arial" charset="0"/>
              <a:ea typeface="+mn-ea"/>
              <a:cs typeface="Arial" charset="0"/>
            </a:defRPr>
          </a:lvl6pPr>
          <a:lvl7pPr marL="2743200" algn="l" defTabSz="914400" rtl="0" eaLnBrk="1" latinLnBrk="0" hangingPunct="1">
            <a:defRPr sz="1300" kern="1200">
              <a:solidFill>
                <a:schemeClr val="tx1"/>
              </a:solidFill>
              <a:latin typeface="Arial" charset="0"/>
              <a:ea typeface="+mn-ea"/>
              <a:cs typeface="Arial" charset="0"/>
            </a:defRPr>
          </a:lvl7pPr>
          <a:lvl8pPr marL="3200400" algn="l" defTabSz="914400" rtl="0" eaLnBrk="1" latinLnBrk="0" hangingPunct="1">
            <a:defRPr sz="1300" kern="1200">
              <a:solidFill>
                <a:schemeClr val="tx1"/>
              </a:solidFill>
              <a:latin typeface="Arial" charset="0"/>
              <a:ea typeface="+mn-ea"/>
              <a:cs typeface="Arial" charset="0"/>
            </a:defRPr>
          </a:lvl8pPr>
          <a:lvl9pPr marL="3657600" algn="l" defTabSz="914400" rtl="0" eaLnBrk="1" latinLnBrk="0" hangingPunct="1">
            <a:defRPr sz="1300" kern="1200">
              <a:solidFill>
                <a:schemeClr val="tx1"/>
              </a:solidFill>
              <a:latin typeface="Arial" charset="0"/>
              <a:ea typeface="+mn-ea"/>
              <a:cs typeface="Arial" charset="0"/>
            </a:defRPr>
          </a:lvl9pPr>
        </a:lstStyle>
        <a:p xmlns:a="http://schemas.openxmlformats.org/drawingml/2006/main">
          <a:r>
            <a:rPr lang="en-GB" sz="2000" b="1" dirty="0" smtClean="0">
              <a:solidFill>
                <a:srgbClr val="CC6600"/>
              </a:solidFill>
              <a:latin typeface="Frutiger-Roman" pitchFamily="2" charset="0"/>
            </a:rPr>
            <a:t>EU average 61</a:t>
          </a:r>
          <a:endParaRPr lang="en-GB" sz="2000" b="1" dirty="0">
            <a:solidFill>
              <a:srgbClr val="CC6600"/>
            </a:solidFill>
            <a:latin typeface="Frutiger-Roman" pitchFamily="2"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0D21122-9268-42CC-9084-61E333786682}" type="datetimeFigureOut">
              <a:rPr lang="en-GB" smtClean="0"/>
              <a:t>24/10/2016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A1C56FA-4B40-4BFF-A2C1-9EDBD6323142}" type="slidenum">
              <a:rPr lang="en-GB" smtClean="0"/>
              <a:t>‹#›</a:t>
            </a:fld>
            <a:endParaRPr lang="en-GB"/>
          </a:p>
        </p:txBody>
      </p:sp>
    </p:spTree>
    <p:extLst>
      <p:ext uri="{BB962C8B-B14F-4D97-AF65-F5344CB8AC3E}">
        <p14:creationId xmlns:p14="http://schemas.microsoft.com/office/powerpoint/2010/main" val="767337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888BB95-B0E0-4A2A-92D7-75B4A94C254B}" type="datetimeFigureOut">
              <a:rPr lang="en-GB" smtClean="0"/>
              <a:t>24/10/2016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DA0F77F-3EA3-4654-B8DA-DB5AFC7E8B9C}" type="slidenum">
              <a:rPr lang="en-GB" smtClean="0"/>
              <a:t>‹#›</a:t>
            </a:fld>
            <a:endParaRPr lang="en-GB"/>
          </a:p>
        </p:txBody>
      </p:sp>
    </p:spTree>
    <p:extLst>
      <p:ext uri="{BB962C8B-B14F-4D97-AF65-F5344CB8AC3E}">
        <p14:creationId xmlns:p14="http://schemas.microsoft.com/office/powerpoint/2010/main" val="3972347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33A4C4-BADA-461D-99C8-52B77868B667}" type="slidenum">
              <a:rPr lang="fr-BE" smtClean="0"/>
              <a:pPr/>
              <a:t>1</a:t>
            </a:fld>
            <a:endParaRPr lang="fr-BE"/>
          </a:p>
        </p:txBody>
      </p:sp>
    </p:spTree>
    <p:extLst>
      <p:ext uri="{BB962C8B-B14F-4D97-AF65-F5344CB8AC3E}">
        <p14:creationId xmlns:p14="http://schemas.microsoft.com/office/powerpoint/2010/main" val="415285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pPr>
              <a:buClr>
                <a:srgbClr val="CC6600"/>
              </a:buClr>
              <a:buFont typeface="Wingdings" panose="05000000000000000000" pitchFamily="2" charset="2"/>
              <a:buNone/>
            </a:pPr>
            <a:endParaRPr lang="en-US" dirty="0" smtClean="0">
              <a:latin typeface="Frutiger-Roman" pitchFamily="2"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A0F77F-3EA3-4654-B8DA-DB5AFC7E8B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299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882213">
              <a:defRPr/>
            </a:pPr>
            <a:fld id="{234AB02C-00BD-4912-8957-9EC78AA7A40D}" type="slidenum">
              <a:rPr lang="en-GB" altLang="en-US">
                <a:solidFill>
                  <a:srgbClr val="000000"/>
                </a:solidFill>
                <a:cs typeface="Arial" panose="020B0604020202020204" pitchFamily="34" charset="0"/>
              </a:rPr>
              <a:pPr defTabSz="882213">
                <a:defRPr/>
              </a:pPr>
              <a:t>4</a:t>
            </a:fld>
            <a:endParaRPr lang="en-GB"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176963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3105150" y="493713"/>
            <a:ext cx="3297238"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81" tIns="42192" rIns="84381" bIns="42192" numCol="1" anchor="t" anchorCtr="0" compatLnSpc="1">
            <a:prstTxWarp prst="textNoShape">
              <a:avLst/>
            </a:prstTxWarp>
          </a:bodyPr>
          <a:lstStyle/>
          <a:p>
            <a:pPr eaLnBrk="1" hangingPunct="1"/>
            <a:endParaRPr lang="fr-FR" altLang="en-US" dirty="0" smtClean="0"/>
          </a:p>
        </p:txBody>
      </p:sp>
    </p:spTree>
    <p:extLst>
      <p:ext uri="{BB962C8B-B14F-4D97-AF65-F5344CB8AC3E}">
        <p14:creationId xmlns:p14="http://schemas.microsoft.com/office/powerpoint/2010/main" val="3455242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ts val="600"/>
              </a:spcBef>
              <a:spcAft>
                <a:spcPts val="600"/>
              </a:spcAft>
            </a:pPr>
            <a:r>
              <a:rPr lang="en-GB" altLang="en-US" dirty="0" smtClean="0"/>
              <a:t>- Currently includes the </a:t>
            </a:r>
            <a:r>
              <a:rPr lang="en-GB" altLang="en-US" dirty="0" smtClean="0">
                <a:solidFill>
                  <a:srgbClr val="CC6600"/>
                </a:solidFill>
              </a:rPr>
              <a:t>28 EU Member States</a:t>
            </a:r>
            <a:r>
              <a:rPr lang="en-GB" altLang="en-US" dirty="0" smtClean="0"/>
              <a:t>, as well as Israel, -- Norway, Serbia and Switzerland</a:t>
            </a:r>
          </a:p>
          <a:p>
            <a:pPr eaLnBrk="1" hangingPunct="1">
              <a:spcBef>
                <a:spcPts val="600"/>
              </a:spcBef>
              <a:spcAft>
                <a:spcPts val="600"/>
              </a:spcAft>
            </a:pPr>
            <a:r>
              <a:rPr lang="en-GB" altLang="en-US" dirty="0" smtClean="0"/>
              <a:t>- A </a:t>
            </a:r>
            <a:r>
              <a:rPr lang="en-GB" altLang="en-US" dirty="0" smtClean="0">
                <a:solidFill>
                  <a:srgbClr val="CC6600"/>
                </a:solidFill>
              </a:rPr>
              <a:t>PIN Panel:</a:t>
            </a:r>
            <a:r>
              <a:rPr lang="de-DE" altLang="en-US" dirty="0" smtClean="0"/>
              <a:t> </a:t>
            </a:r>
            <a:r>
              <a:rPr lang="en-GB" altLang="en-US" dirty="0" smtClean="0"/>
              <a:t>experts from each of the </a:t>
            </a:r>
            <a:r>
              <a:rPr lang="de-DE" altLang="en-US" dirty="0" smtClean="0"/>
              <a:t>32 countries         </a:t>
            </a:r>
            <a:endParaRPr lang="en-GB" altLang="en-US" dirty="0" smtClean="0"/>
          </a:p>
          <a:p>
            <a:pPr marL="171450" marR="0" indent="-171450" algn="l" defTabSz="684213" rtl="0" eaLnBrk="1" fontAlgn="base" latinLnBrk="0" hangingPunct="1">
              <a:lnSpc>
                <a:spcPct val="100000"/>
              </a:lnSpc>
              <a:spcBef>
                <a:spcPts val="600"/>
              </a:spcBef>
              <a:spcAft>
                <a:spcPts val="600"/>
              </a:spcAft>
              <a:buClrTx/>
              <a:buSzTx/>
              <a:buFontTx/>
              <a:buChar char="-"/>
              <a:tabLst/>
              <a:defRPr/>
            </a:pPr>
            <a:r>
              <a:rPr lang="en-GB" altLang="en-US" dirty="0" smtClean="0"/>
              <a:t>A </a:t>
            </a:r>
            <a:r>
              <a:rPr lang="en-GB" altLang="en-US" dirty="0" smtClean="0">
                <a:solidFill>
                  <a:srgbClr val="CC6600"/>
                </a:solidFill>
              </a:rPr>
              <a:t>PIN Steering Group, </a:t>
            </a:r>
            <a:r>
              <a:rPr lang="en-US" altLang="en-US" sz="900" kern="0" dirty="0" smtClean="0">
                <a:solidFill>
                  <a:srgbClr val="CC6600"/>
                </a:solidFill>
                <a:latin typeface="Frutiger-Roman" pitchFamily="2" charset="0"/>
              </a:rPr>
              <a:t>with members from research </a:t>
            </a:r>
            <a:r>
              <a:rPr lang="en-US" altLang="en-US" sz="900" kern="0" dirty="0" err="1" smtClean="0">
                <a:solidFill>
                  <a:srgbClr val="CC6600"/>
                </a:solidFill>
                <a:latin typeface="Frutiger-Roman" pitchFamily="2" charset="0"/>
              </a:rPr>
              <a:t>organisations</a:t>
            </a:r>
            <a:r>
              <a:rPr lang="en-US" altLang="en-US" sz="900" kern="0" dirty="0" smtClean="0">
                <a:solidFill>
                  <a:srgbClr val="CC6600"/>
                </a:solidFill>
                <a:latin typeface="Frutiger-Roman" pitchFamily="2" charset="0"/>
              </a:rPr>
              <a:t>, the EC, the PIN sponsors and the ETSC leadership</a:t>
            </a:r>
          </a:p>
          <a:p>
            <a:pPr eaLnBrk="1" hangingPunct="1">
              <a:spcBef>
                <a:spcPts val="600"/>
              </a:spcBef>
              <a:spcAft>
                <a:spcPts val="600"/>
              </a:spcAft>
            </a:pPr>
            <a:endParaRPr lang="en-GB" altLang="en-US" dirty="0" smtClean="0"/>
          </a:p>
          <a:p>
            <a:endParaRPr lang="en-GB" dirty="0"/>
          </a:p>
        </p:txBody>
      </p:sp>
      <p:sp>
        <p:nvSpPr>
          <p:cNvPr id="4" name="Slide Number Placeholder 3"/>
          <p:cNvSpPr>
            <a:spLocks noGrp="1"/>
          </p:cNvSpPr>
          <p:nvPr>
            <p:ph type="sldNum" sz="quarter" idx="10"/>
          </p:nvPr>
        </p:nvSpPr>
        <p:spPr/>
        <p:txBody>
          <a:bodyPr/>
          <a:lstStyle/>
          <a:p>
            <a:pPr>
              <a:defRPr/>
            </a:pPr>
            <a:fld id="{721FE151-B044-482F-A11E-0B91AB8FBC2F}" type="slidenum">
              <a:rPr lang="en-GB" altLang="en-US" smtClean="0"/>
              <a:pPr>
                <a:defRPr/>
              </a:pPr>
              <a:t>6</a:t>
            </a:fld>
            <a:endParaRPr lang="en-GB" altLang="en-US"/>
          </a:p>
        </p:txBody>
      </p:sp>
    </p:spTree>
    <p:extLst>
      <p:ext uri="{BB962C8B-B14F-4D97-AF65-F5344CB8AC3E}">
        <p14:creationId xmlns:p14="http://schemas.microsoft.com/office/powerpoint/2010/main" val="993299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D433F2-D2C7-41AC-B827-99C958239CF3}" type="slidenum">
              <a:rPr lang="en-US" altLang="fr-FR"/>
              <a:pPr/>
              <a:t>7</a:t>
            </a:fld>
            <a:endParaRPr lang="en-US" altLang="fr-FR"/>
          </a:p>
        </p:txBody>
      </p:sp>
      <p:sp>
        <p:nvSpPr>
          <p:cNvPr id="413698" name="Rectangle 2"/>
          <p:cNvSpPr>
            <a:spLocks noGrp="1" noRot="1" noChangeAspect="1" noChangeArrowheads="1" noTextEdit="1"/>
          </p:cNvSpPr>
          <p:nvPr>
            <p:ph type="sldImg"/>
          </p:nvPr>
        </p:nvSpPr>
        <p:spPr>
          <a:ln/>
        </p:spPr>
      </p:sp>
      <p:sp>
        <p:nvSpPr>
          <p:cNvPr id="413699" name="Rectangle 3"/>
          <p:cNvSpPr>
            <a:spLocks noGrp="1" noChangeArrowheads="1"/>
          </p:cNvSpPr>
          <p:nvPr>
            <p:ph type="body" idx="1"/>
          </p:nvPr>
        </p:nvSpPr>
        <p:spPr/>
        <p:txBody>
          <a:bodyPr/>
          <a:lstStyle/>
          <a:p>
            <a:endParaRPr lang="en-GB" altLang="fr-FR"/>
          </a:p>
        </p:txBody>
      </p:sp>
    </p:spTree>
    <p:extLst>
      <p:ext uri="{BB962C8B-B14F-4D97-AF65-F5344CB8AC3E}">
        <p14:creationId xmlns:p14="http://schemas.microsoft.com/office/powerpoint/2010/main" val="1462434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A0F77F-3EA3-4654-B8DA-DB5AFC7E8B9C}" type="slidenum">
              <a:rPr lang="en-GB" smtClean="0"/>
              <a:t>8</a:t>
            </a:fld>
            <a:endParaRPr lang="en-GB"/>
          </a:p>
        </p:txBody>
      </p:sp>
    </p:spTree>
    <p:extLst>
      <p:ext uri="{BB962C8B-B14F-4D97-AF65-F5344CB8AC3E}">
        <p14:creationId xmlns:p14="http://schemas.microsoft.com/office/powerpoint/2010/main" val="3510695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5415" indent="-165415" eaLnBrk="1" hangingPunct="1">
              <a:spcBef>
                <a:spcPct val="0"/>
              </a:spcBef>
              <a:buFontTx/>
              <a:buChar char="•"/>
            </a:pPr>
            <a:r>
              <a:rPr lang="en-GB" altLang="en-US" dirty="0" smtClean="0"/>
              <a:t>The</a:t>
            </a:r>
            <a:r>
              <a:rPr lang="en-GB" altLang="en-US" baseline="0" dirty="0" smtClean="0"/>
              <a:t> PIN annual report for this year, published today reveals a worrying picture.</a:t>
            </a:r>
          </a:p>
          <a:p>
            <a:pPr marL="165415" indent="-165415" eaLnBrk="1" hangingPunct="1">
              <a:spcBef>
                <a:spcPct val="0"/>
              </a:spcBef>
              <a:buFontTx/>
              <a:buChar char="•"/>
            </a:pPr>
            <a:r>
              <a:rPr lang="en-GB" altLang="en-US" dirty="0" smtClean="0"/>
              <a:t>2014 was</a:t>
            </a:r>
            <a:r>
              <a:rPr lang="en-GB" altLang="en-US" baseline="0" dirty="0" smtClean="0"/>
              <a:t> </a:t>
            </a:r>
            <a:r>
              <a:rPr lang="en-GB" altLang="en-US" dirty="0" smtClean="0"/>
              <a:t>a bad year for road safety in the EU</a:t>
            </a: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cs typeface="Arial" panose="020B0604020202020204" pitchFamily="34" charset="0"/>
              </a:defRPr>
            </a:lvl1pPr>
            <a:lvl2pPr marL="716798" indent="-275692">
              <a:defRPr sz="1300">
                <a:solidFill>
                  <a:schemeClr val="tx1"/>
                </a:solidFill>
                <a:latin typeface="Arial" panose="020B0604020202020204" pitchFamily="34" charset="0"/>
                <a:cs typeface="Arial" panose="020B0604020202020204" pitchFamily="34" charset="0"/>
              </a:defRPr>
            </a:lvl2pPr>
            <a:lvl3pPr marL="1102766" indent="-220553">
              <a:defRPr sz="1300">
                <a:solidFill>
                  <a:schemeClr val="tx1"/>
                </a:solidFill>
                <a:latin typeface="Arial" panose="020B0604020202020204" pitchFamily="34" charset="0"/>
                <a:cs typeface="Arial" panose="020B0604020202020204" pitchFamily="34" charset="0"/>
              </a:defRPr>
            </a:lvl3pPr>
            <a:lvl4pPr marL="1543873" indent="-220553">
              <a:defRPr sz="1300">
                <a:solidFill>
                  <a:schemeClr val="tx1"/>
                </a:solidFill>
                <a:latin typeface="Arial" panose="020B0604020202020204" pitchFamily="34" charset="0"/>
                <a:cs typeface="Arial" panose="020B0604020202020204" pitchFamily="34" charset="0"/>
              </a:defRPr>
            </a:lvl4pPr>
            <a:lvl5pPr marL="1984980" indent="-220553">
              <a:defRPr sz="1300">
                <a:solidFill>
                  <a:schemeClr val="tx1"/>
                </a:solidFill>
                <a:latin typeface="Arial" panose="020B0604020202020204" pitchFamily="34" charset="0"/>
                <a:cs typeface="Arial" panose="020B0604020202020204" pitchFamily="34" charset="0"/>
              </a:defRPr>
            </a:lvl5pPr>
            <a:lvl6pPr marL="2426086"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867193"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308299"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749406"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fld id="{0AB12817-52F5-49B9-A4D6-7EAB6003075D}" type="slidenum">
              <a:rPr lang="en-GB" altLang="en-US" sz="1200">
                <a:solidFill>
                  <a:prstClr val="black"/>
                </a:solidFill>
                <a:latin typeface="Calibri" panose="020F0502020204030204" pitchFamily="34" charset="0"/>
              </a:rPr>
              <a:pPr/>
              <a:t>9</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4211694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76 people die each</a:t>
            </a:r>
            <a:r>
              <a:rPr lang="en-GB" altLang="en-US" baseline="0" dirty="0" smtClean="0"/>
              <a:t> day on EU roads</a:t>
            </a:r>
            <a:endParaRPr lang="en-GB" altLang="en-US"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cs typeface="Arial" panose="020B0604020202020204" pitchFamily="34" charset="0"/>
              </a:defRPr>
            </a:lvl1pPr>
            <a:lvl2pPr marL="716798" indent="-275692">
              <a:defRPr sz="1300">
                <a:solidFill>
                  <a:schemeClr val="tx1"/>
                </a:solidFill>
                <a:latin typeface="Arial" panose="020B0604020202020204" pitchFamily="34" charset="0"/>
                <a:cs typeface="Arial" panose="020B0604020202020204" pitchFamily="34" charset="0"/>
              </a:defRPr>
            </a:lvl2pPr>
            <a:lvl3pPr marL="1102766" indent="-220553">
              <a:defRPr sz="1300">
                <a:solidFill>
                  <a:schemeClr val="tx1"/>
                </a:solidFill>
                <a:latin typeface="Arial" panose="020B0604020202020204" pitchFamily="34" charset="0"/>
                <a:cs typeface="Arial" panose="020B0604020202020204" pitchFamily="34" charset="0"/>
              </a:defRPr>
            </a:lvl3pPr>
            <a:lvl4pPr marL="1543873" indent="-220553">
              <a:defRPr sz="1300">
                <a:solidFill>
                  <a:schemeClr val="tx1"/>
                </a:solidFill>
                <a:latin typeface="Arial" panose="020B0604020202020204" pitchFamily="34" charset="0"/>
                <a:cs typeface="Arial" panose="020B0604020202020204" pitchFamily="34" charset="0"/>
              </a:defRPr>
            </a:lvl4pPr>
            <a:lvl5pPr marL="1984980" indent="-220553">
              <a:defRPr sz="1300">
                <a:solidFill>
                  <a:schemeClr val="tx1"/>
                </a:solidFill>
                <a:latin typeface="Arial" panose="020B0604020202020204" pitchFamily="34" charset="0"/>
                <a:cs typeface="Arial" panose="020B0604020202020204" pitchFamily="34" charset="0"/>
              </a:defRPr>
            </a:lvl5pPr>
            <a:lvl6pPr marL="2426086"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867193"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308299"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749406"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fld id="{23C60C94-02D4-4F7A-BF87-3766A4690162}" type="slidenum">
              <a:rPr lang="en-GB" altLang="en-US" sz="1200">
                <a:latin typeface="Calibri" panose="020F0502020204030204" pitchFamily="34" charset="0"/>
              </a:rPr>
              <a:pPr/>
              <a:t>11</a:t>
            </a:fld>
            <a:endParaRPr lang="en-GB" altLang="en-US" sz="1200">
              <a:latin typeface="Calibri" panose="020F0502020204030204" pitchFamily="34" charset="0"/>
            </a:endParaRPr>
          </a:p>
        </p:txBody>
      </p:sp>
    </p:spTree>
    <p:extLst>
      <p:ext uri="{BB962C8B-B14F-4D97-AF65-F5344CB8AC3E}">
        <p14:creationId xmlns:p14="http://schemas.microsoft.com/office/powerpoint/2010/main" val="311648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For every death, there are </a:t>
            </a:r>
            <a:r>
              <a:rPr lang="en-US" altLang="en-US" smtClean="0"/>
              <a:t>roughly five </a:t>
            </a:r>
            <a:r>
              <a:rPr lang="en-US" altLang="en-US" dirty="0" smtClean="0"/>
              <a:t>times as many people seriously</a:t>
            </a:r>
            <a:r>
              <a:rPr lang="en-US" altLang="en-US" baseline="0" dirty="0" smtClean="0"/>
              <a:t> injured in road traffic collisions. </a:t>
            </a:r>
            <a:endParaRPr lang="en-GB"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cs typeface="Arial" panose="020B0604020202020204" pitchFamily="34" charset="0"/>
              </a:defRPr>
            </a:lvl1pPr>
            <a:lvl2pPr marL="717838" indent="-276092">
              <a:defRPr sz="1300">
                <a:solidFill>
                  <a:schemeClr val="tx1"/>
                </a:solidFill>
                <a:latin typeface="Arial" panose="020B0604020202020204" pitchFamily="34" charset="0"/>
                <a:cs typeface="Arial" panose="020B0604020202020204" pitchFamily="34" charset="0"/>
              </a:defRPr>
            </a:lvl2pPr>
            <a:lvl3pPr marL="1104367" indent="-220873">
              <a:defRPr sz="1300">
                <a:solidFill>
                  <a:schemeClr val="tx1"/>
                </a:solidFill>
                <a:latin typeface="Arial" panose="020B0604020202020204" pitchFamily="34" charset="0"/>
                <a:cs typeface="Arial" panose="020B0604020202020204" pitchFamily="34" charset="0"/>
              </a:defRPr>
            </a:lvl3pPr>
            <a:lvl4pPr marL="1546113" indent="-220873">
              <a:defRPr sz="1300">
                <a:solidFill>
                  <a:schemeClr val="tx1"/>
                </a:solidFill>
                <a:latin typeface="Arial" panose="020B0604020202020204" pitchFamily="34" charset="0"/>
                <a:cs typeface="Arial" panose="020B0604020202020204" pitchFamily="34" charset="0"/>
              </a:defRPr>
            </a:lvl4pPr>
            <a:lvl5pPr marL="1987860" indent="-220873">
              <a:defRPr sz="1300">
                <a:solidFill>
                  <a:schemeClr val="tx1"/>
                </a:solidFill>
                <a:latin typeface="Arial" panose="020B0604020202020204" pitchFamily="34" charset="0"/>
                <a:cs typeface="Arial" panose="020B0604020202020204" pitchFamily="34" charset="0"/>
              </a:defRPr>
            </a:lvl5pPr>
            <a:lvl6pPr marL="2429607" indent="-220873" defTabSz="661087"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871353" indent="-220873" defTabSz="661087"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313100" indent="-220873" defTabSz="661087"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754846" indent="-220873" defTabSz="661087"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fld id="{194A2C75-83C8-4E0F-90AD-2CBEB6FE62B9}" type="slidenum">
              <a:rPr lang="en-GB" altLang="en-US" sz="1200">
                <a:latin typeface="Calibri" panose="020F0502020204030204" pitchFamily="34" charset="0"/>
              </a:rPr>
              <a:pPr/>
              <a:t>13</a:t>
            </a:fld>
            <a:endParaRPr lang="en-GB" altLang="en-US" sz="1200">
              <a:latin typeface="Calibri" panose="020F0502020204030204" pitchFamily="34" charset="0"/>
            </a:endParaRPr>
          </a:p>
        </p:txBody>
      </p:sp>
    </p:spTree>
    <p:extLst>
      <p:ext uri="{BB962C8B-B14F-4D97-AF65-F5344CB8AC3E}">
        <p14:creationId xmlns:p14="http://schemas.microsoft.com/office/powerpoint/2010/main" val="4076136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fr-FR" smtClean="0">
              <a:latin typeface="Arial" panose="020B0604020202020204" pitchFamily="34" charset="0"/>
            </a:endParaRPr>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5138F31-14F0-4C33-947A-8AEC00F57346}" type="slidenum">
              <a:rPr lang="en-US" altLang="en-US" sz="1200">
                <a:latin typeface="Arial" panose="020B0604020202020204" pitchFamily="34" charset="0"/>
              </a:rPr>
              <a:pPr eaLnBrk="1" hangingPunct="1"/>
              <a:t>14</a:t>
            </a:fld>
            <a:endParaRPr lang="en-US" altLang="en-US" sz="1200">
              <a:latin typeface="Arial" panose="020B0604020202020204" pitchFamily="34" charset="0"/>
            </a:endParaRPr>
          </a:p>
        </p:txBody>
      </p:sp>
    </p:spTree>
    <p:extLst>
      <p:ext uri="{BB962C8B-B14F-4D97-AF65-F5344CB8AC3E}">
        <p14:creationId xmlns:p14="http://schemas.microsoft.com/office/powerpoint/2010/main" val="2210949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5415" indent="-165415" eaLnBrk="1" hangingPunct="1">
              <a:spcBef>
                <a:spcPct val="0"/>
              </a:spcBef>
              <a:buFontTx/>
              <a:buChar char="•"/>
            </a:pPr>
            <a:r>
              <a:rPr lang="en-GB" altLang="en-US" dirty="0" smtClean="0"/>
              <a:t>In 2015 first</a:t>
            </a:r>
            <a:r>
              <a:rPr lang="en-GB" altLang="en-US" baseline="0" dirty="0" smtClean="0"/>
              <a:t> </a:t>
            </a:r>
            <a:r>
              <a:rPr lang="en-GB" altLang="en-US" baseline="0" smtClean="0"/>
              <a:t>increase since</a:t>
            </a:r>
            <a:r>
              <a:rPr lang="en-GB" altLang="en-US" smtClean="0"/>
              <a:t> </a:t>
            </a:r>
            <a:r>
              <a:rPr lang="en-GB" altLang="en-US" dirty="0" smtClean="0"/>
              <a:t>2001</a:t>
            </a: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cs typeface="Arial" panose="020B0604020202020204" pitchFamily="34" charset="0"/>
              </a:defRPr>
            </a:lvl1pPr>
            <a:lvl2pPr marL="716798" indent="-275692">
              <a:defRPr sz="1300">
                <a:solidFill>
                  <a:schemeClr val="tx1"/>
                </a:solidFill>
                <a:latin typeface="Arial" panose="020B0604020202020204" pitchFamily="34" charset="0"/>
                <a:cs typeface="Arial" panose="020B0604020202020204" pitchFamily="34" charset="0"/>
              </a:defRPr>
            </a:lvl2pPr>
            <a:lvl3pPr marL="1102766" indent="-220553">
              <a:defRPr sz="1300">
                <a:solidFill>
                  <a:schemeClr val="tx1"/>
                </a:solidFill>
                <a:latin typeface="Arial" panose="020B0604020202020204" pitchFamily="34" charset="0"/>
                <a:cs typeface="Arial" panose="020B0604020202020204" pitchFamily="34" charset="0"/>
              </a:defRPr>
            </a:lvl3pPr>
            <a:lvl4pPr marL="1543873" indent="-220553">
              <a:defRPr sz="1300">
                <a:solidFill>
                  <a:schemeClr val="tx1"/>
                </a:solidFill>
                <a:latin typeface="Arial" panose="020B0604020202020204" pitchFamily="34" charset="0"/>
                <a:cs typeface="Arial" panose="020B0604020202020204" pitchFamily="34" charset="0"/>
              </a:defRPr>
            </a:lvl4pPr>
            <a:lvl5pPr marL="1984980" indent="-220553">
              <a:defRPr sz="1300">
                <a:solidFill>
                  <a:schemeClr val="tx1"/>
                </a:solidFill>
                <a:latin typeface="Arial" panose="020B0604020202020204" pitchFamily="34" charset="0"/>
                <a:cs typeface="Arial" panose="020B0604020202020204" pitchFamily="34" charset="0"/>
              </a:defRPr>
            </a:lvl5pPr>
            <a:lvl6pPr marL="2426086"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867193"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308299"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749406" indent="-220553" defTabSz="660129"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fld id="{6BAE632C-FBCD-4391-948F-3203883B7877}" type="slidenum">
              <a:rPr lang="en-GB" altLang="en-US" sz="1200">
                <a:latin typeface="Calibri" panose="020F0502020204030204" pitchFamily="34" charset="0"/>
              </a:rPr>
              <a:pPr/>
              <a:t>15</a:t>
            </a:fld>
            <a:endParaRPr lang="en-GB" altLang="en-US" sz="1200">
              <a:latin typeface="Calibri" panose="020F0502020204030204" pitchFamily="34" charset="0"/>
            </a:endParaRPr>
          </a:p>
        </p:txBody>
      </p:sp>
    </p:spTree>
    <p:extLst>
      <p:ext uri="{BB962C8B-B14F-4D97-AF65-F5344CB8AC3E}">
        <p14:creationId xmlns:p14="http://schemas.microsoft.com/office/powerpoint/2010/main" val="1844696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292B1AA-654C-4750-A726-76258CF1C4FC}" type="slidenum">
              <a:rPr lang="en-US" altLang="en-US" smtClean="0"/>
              <a:pPr>
                <a:defRPr/>
              </a:pPr>
              <a:t>17</a:t>
            </a:fld>
            <a:endParaRPr lang="en-US" altLang="en-US"/>
          </a:p>
        </p:txBody>
      </p:sp>
    </p:spTree>
    <p:extLst>
      <p:ext uri="{BB962C8B-B14F-4D97-AF65-F5344CB8AC3E}">
        <p14:creationId xmlns:p14="http://schemas.microsoft.com/office/powerpoint/2010/main" val="3647652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A0F77F-3EA3-4654-B8DA-DB5AFC7E8B9C}" type="slidenum">
              <a:rPr lang="en-GB" smtClean="0"/>
              <a:t>18</a:t>
            </a:fld>
            <a:endParaRPr lang="en-GB"/>
          </a:p>
        </p:txBody>
      </p:sp>
    </p:spTree>
    <p:extLst>
      <p:ext uri="{BB962C8B-B14F-4D97-AF65-F5344CB8AC3E}">
        <p14:creationId xmlns:p14="http://schemas.microsoft.com/office/powerpoint/2010/main" val="944023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A0F77F-3EA3-4654-B8DA-DB5AFC7E8B9C}" type="slidenum">
              <a:rPr lang="en-GB" smtClean="0"/>
              <a:t>19</a:t>
            </a:fld>
            <a:endParaRPr lang="en-GB"/>
          </a:p>
        </p:txBody>
      </p:sp>
    </p:spTree>
    <p:extLst>
      <p:ext uri="{BB962C8B-B14F-4D97-AF65-F5344CB8AC3E}">
        <p14:creationId xmlns:p14="http://schemas.microsoft.com/office/powerpoint/2010/main" val="343086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4213" rtl="0" eaLnBrk="1" fontAlgn="base" latinLnBrk="0" hangingPunct="1">
              <a:lnSpc>
                <a:spcPct val="100000"/>
              </a:lnSpc>
              <a:spcBef>
                <a:spcPct val="0"/>
              </a:spcBef>
              <a:spcAft>
                <a:spcPct val="0"/>
              </a:spcAft>
              <a:buClrTx/>
              <a:buSzTx/>
              <a:buFontTx/>
              <a:buNone/>
              <a:tabLst/>
              <a:defRPr/>
            </a:pPr>
            <a:fld id="{234AB02C-00BD-4912-8957-9EC78AA7A40D}" type="slidenum">
              <a:rPr kumimoji="0" lang="en-GB" altLang="en-US" sz="13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684213" rtl="0" eaLnBrk="1" fontAlgn="base" latinLnBrk="0" hangingPunct="1">
                <a:lnSpc>
                  <a:spcPct val="100000"/>
                </a:lnSpc>
                <a:spcBef>
                  <a:spcPct val="0"/>
                </a:spcBef>
                <a:spcAft>
                  <a:spcPct val="0"/>
                </a:spcAft>
                <a:buClrTx/>
                <a:buSzTx/>
                <a:buFontTx/>
                <a:buNone/>
                <a:tabLst/>
                <a:defRPr/>
              </a:pPr>
              <a:t>20</a:t>
            </a:fld>
            <a:endParaRPr kumimoji="0" lang="en-GB" altLang="en-US" sz="13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624013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915988" y="744538"/>
            <a:ext cx="4965700" cy="3724275"/>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smtClean="0"/>
          </a:p>
        </p:txBody>
      </p:sp>
      <p:sp>
        <p:nvSpPr>
          <p:cNvPr id="44036" name="Slide Number Placeholder 3"/>
          <p:cNvSpPr>
            <a:spLocks noGrp="1"/>
          </p:cNvSpPr>
          <p:nvPr>
            <p:ph type="sldNum" sz="quarter" idx="5"/>
          </p:nvPr>
        </p:nvSpPr>
        <p:spPr/>
        <p:txBody>
          <a:bodyPr/>
          <a:lstStyle>
            <a:lvl1pPr eaLnBrk="0" hangingPunct="0">
              <a:defRPr sz="2700">
                <a:solidFill>
                  <a:schemeClr val="tx1"/>
                </a:solidFill>
                <a:latin typeface="Arial" panose="020B0604020202020204" pitchFamily="34" charset="0"/>
                <a:cs typeface="Arial" panose="020B0604020202020204" pitchFamily="34" charset="0"/>
              </a:defRPr>
            </a:lvl1pPr>
            <a:lvl2pPr marL="716798" indent="-275692" eaLnBrk="0" hangingPunct="0">
              <a:defRPr sz="2700">
                <a:solidFill>
                  <a:schemeClr val="tx1"/>
                </a:solidFill>
                <a:latin typeface="Arial" panose="020B0604020202020204" pitchFamily="34" charset="0"/>
                <a:cs typeface="Arial" panose="020B0604020202020204" pitchFamily="34" charset="0"/>
              </a:defRPr>
            </a:lvl2pPr>
            <a:lvl3pPr marL="1102766" indent="-220553" eaLnBrk="0" hangingPunct="0">
              <a:defRPr sz="2700">
                <a:solidFill>
                  <a:schemeClr val="tx1"/>
                </a:solidFill>
                <a:latin typeface="Arial" panose="020B0604020202020204" pitchFamily="34" charset="0"/>
                <a:cs typeface="Arial" panose="020B0604020202020204" pitchFamily="34" charset="0"/>
              </a:defRPr>
            </a:lvl3pPr>
            <a:lvl4pPr marL="1543873" indent="-220553" eaLnBrk="0" hangingPunct="0">
              <a:defRPr sz="2700">
                <a:solidFill>
                  <a:schemeClr val="tx1"/>
                </a:solidFill>
                <a:latin typeface="Arial" panose="020B0604020202020204" pitchFamily="34" charset="0"/>
                <a:cs typeface="Arial" panose="020B0604020202020204" pitchFamily="34" charset="0"/>
              </a:defRPr>
            </a:lvl4pPr>
            <a:lvl5pPr marL="1984980" indent="-220553" eaLnBrk="0" hangingPunct="0">
              <a:defRPr sz="2700">
                <a:solidFill>
                  <a:schemeClr val="tx1"/>
                </a:solidFill>
                <a:latin typeface="Arial" panose="020B0604020202020204" pitchFamily="34" charset="0"/>
                <a:cs typeface="Arial" panose="020B0604020202020204" pitchFamily="34" charset="0"/>
              </a:defRPr>
            </a:lvl5pPr>
            <a:lvl6pPr marL="2426086" indent="-220553" eaLnBrk="0" fontAlgn="base" hangingPunct="0">
              <a:spcBef>
                <a:spcPct val="0"/>
              </a:spcBef>
              <a:spcAft>
                <a:spcPct val="0"/>
              </a:spcAft>
              <a:defRPr sz="2700">
                <a:solidFill>
                  <a:schemeClr val="tx1"/>
                </a:solidFill>
                <a:latin typeface="Arial" panose="020B0604020202020204" pitchFamily="34" charset="0"/>
                <a:cs typeface="Arial" panose="020B0604020202020204" pitchFamily="34" charset="0"/>
              </a:defRPr>
            </a:lvl6pPr>
            <a:lvl7pPr marL="2867193" indent="-220553" eaLnBrk="0" fontAlgn="base" hangingPunct="0">
              <a:spcBef>
                <a:spcPct val="0"/>
              </a:spcBef>
              <a:spcAft>
                <a:spcPct val="0"/>
              </a:spcAft>
              <a:defRPr sz="2700">
                <a:solidFill>
                  <a:schemeClr val="tx1"/>
                </a:solidFill>
                <a:latin typeface="Arial" panose="020B0604020202020204" pitchFamily="34" charset="0"/>
                <a:cs typeface="Arial" panose="020B0604020202020204" pitchFamily="34" charset="0"/>
              </a:defRPr>
            </a:lvl7pPr>
            <a:lvl8pPr marL="3308299" indent="-220553" eaLnBrk="0" fontAlgn="base" hangingPunct="0">
              <a:spcBef>
                <a:spcPct val="0"/>
              </a:spcBef>
              <a:spcAft>
                <a:spcPct val="0"/>
              </a:spcAft>
              <a:defRPr sz="2700">
                <a:solidFill>
                  <a:schemeClr val="tx1"/>
                </a:solidFill>
                <a:latin typeface="Arial" panose="020B0604020202020204" pitchFamily="34" charset="0"/>
                <a:cs typeface="Arial" panose="020B0604020202020204" pitchFamily="34" charset="0"/>
              </a:defRPr>
            </a:lvl8pPr>
            <a:lvl9pPr marL="3749406" indent="-220553" eaLnBrk="0" fontAlgn="base" hangingPunct="0">
              <a:spcBef>
                <a:spcPct val="0"/>
              </a:spcBef>
              <a:spcAft>
                <a:spcPct val="0"/>
              </a:spcAft>
              <a:defRPr sz="2700">
                <a:solidFill>
                  <a:schemeClr val="tx1"/>
                </a:solidFill>
                <a:latin typeface="Arial" panose="020B0604020202020204" pitchFamily="34" charset="0"/>
                <a:cs typeface="Arial" panose="020B0604020202020204" pitchFamily="34" charset="0"/>
              </a:defRPr>
            </a:lvl9pPr>
          </a:lstStyle>
          <a:p>
            <a:pPr marL="0" marR="0" lvl="0" indent="0" algn="r" defTabSz="684213" rtl="0" eaLnBrk="1" fontAlgn="base" latinLnBrk="0" hangingPunct="1">
              <a:lnSpc>
                <a:spcPct val="100000"/>
              </a:lnSpc>
              <a:spcBef>
                <a:spcPct val="0"/>
              </a:spcBef>
              <a:spcAft>
                <a:spcPct val="0"/>
              </a:spcAft>
              <a:buClrTx/>
              <a:buSzTx/>
              <a:buFontTx/>
              <a:buNone/>
              <a:tabLst/>
              <a:defRPr/>
            </a:pPr>
            <a:fld id="{D2ACC13D-9FEC-401D-9D3B-064734F56411}" type="slidenum">
              <a:rPr kumimoji="0" lang="en-US"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684213" rtl="0" eaLnBrk="1" fontAlgn="base" latinLnBrk="0" hangingPunct="1">
                <a:lnSpc>
                  <a:spcPct val="100000"/>
                </a:lnSpc>
                <a:spcBef>
                  <a:spcPct val="0"/>
                </a:spcBef>
                <a:spcAft>
                  <a:spcPct val="0"/>
                </a:spcAft>
                <a:buClrTx/>
                <a:buSzTx/>
                <a:buFontTx/>
                <a:buNone/>
                <a:tabLst/>
                <a:defRPr/>
              </a:pPr>
              <a:t>21</a:t>
            </a:fld>
            <a:endParaRPr kumimoji="0" lang="en-US"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0574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pPr marL="0" marR="0" lvl="0" indent="0" algn="r" defTabSz="684213" rtl="0" eaLnBrk="1" fontAlgn="base" latinLnBrk="0" hangingPunct="1">
              <a:lnSpc>
                <a:spcPct val="100000"/>
              </a:lnSpc>
              <a:spcBef>
                <a:spcPct val="0"/>
              </a:spcBef>
              <a:spcAft>
                <a:spcPct val="0"/>
              </a:spcAft>
              <a:buClrTx/>
              <a:buSzTx/>
              <a:buFontTx/>
              <a:buNone/>
              <a:tabLst/>
              <a:defRPr/>
            </a:pPr>
            <a:fld id="{3292B1AA-654C-4750-A726-76258CF1C4FC}" type="slidenum">
              <a:rPr kumimoji="0" lang="en-US" altLang="en-US" sz="1300" b="0" i="0" u="none" strike="noStrike" kern="1200" cap="none" spc="0" normalizeH="0" baseline="0" noProof="0" smtClean="0">
                <a:ln>
                  <a:noFill/>
                </a:ln>
                <a:solidFill>
                  <a:srgbClr val="000000"/>
                </a:solidFill>
                <a:effectLst/>
                <a:uLnTx/>
                <a:uFillTx/>
                <a:latin typeface="Calibri" pitchFamily="34" charset="0"/>
                <a:ea typeface="+mn-ea"/>
                <a:cs typeface="Arial" charset="0"/>
              </a:rPr>
              <a:pPr marL="0" marR="0" lvl="0" indent="0" algn="r" defTabSz="684213" rtl="0" eaLnBrk="1" fontAlgn="base" latinLnBrk="0" hangingPunct="1">
                <a:lnSpc>
                  <a:spcPct val="100000"/>
                </a:lnSpc>
                <a:spcBef>
                  <a:spcPct val="0"/>
                </a:spcBef>
                <a:spcAft>
                  <a:spcPct val="0"/>
                </a:spcAft>
                <a:buClrTx/>
                <a:buSzTx/>
                <a:buFontTx/>
                <a:buNone/>
                <a:tabLst/>
                <a:defRPr/>
              </a:pPr>
              <a:t>22</a:t>
            </a:fld>
            <a:endParaRPr kumimoji="0" lang="en-US" altLang="en-US" sz="1300" b="0" i="0" u="none" strike="noStrike" kern="1200" cap="none" spc="0" normalizeH="0" baseline="0" noProof="0">
              <a:ln>
                <a:noFill/>
              </a:ln>
              <a:solidFill>
                <a:srgbClr val="000000"/>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847163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687648" y="9145995"/>
            <a:ext cx="2819698" cy="48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59" tIns="43280" rIns="86559" bIns="43280" anchor="b"/>
          <a:lstStyle>
            <a:lvl1pPr defTabSz="896938" eaLnBrk="0" hangingPunct="0">
              <a:defRPr sz="2200">
                <a:solidFill>
                  <a:schemeClr val="tx1"/>
                </a:solidFill>
                <a:latin typeface="Arial" panose="020B0604020202020204" pitchFamily="34" charset="0"/>
                <a:cs typeface="Arial" panose="020B0604020202020204" pitchFamily="34" charset="0"/>
              </a:defRPr>
            </a:lvl1pPr>
            <a:lvl2pPr marL="742950" indent="-285750" defTabSz="896938" eaLnBrk="0" hangingPunct="0">
              <a:defRPr sz="2200">
                <a:solidFill>
                  <a:schemeClr val="tx1"/>
                </a:solidFill>
                <a:latin typeface="Arial" panose="020B0604020202020204" pitchFamily="34" charset="0"/>
                <a:cs typeface="Arial" panose="020B0604020202020204" pitchFamily="34" charset="0"/>
              </a:defRPr>
            </a:lvl2pPr>
            <a:lvl3pPr marL="1143000" indent="-228600" defTabSz="896938" eaLnBrk="0" hangingPunct="0">
              <a:defRPr sz="2200">
                <a:solidFill>
                  <a:schemeClr val="tx1"/>
                </a:solidFill>
                <a:latin typeface="Arial" panose="020B0604020202020204" pitchFamily="34" charset="0"/>
                <a:cs typeface="Arial" panose="020B0604020202020204" pitchFamily="34" charset="0"/>
              </a:defRPr>
            </a:lvl3pPr>
            <a:lvl4pPr marL="1600200" indent="-228600" defTabSz="896938" eaLnBrk="0" hangingPunct="0">
              <a:defRPr sz="2200">
                <a:solidFill>
                  <a:schemeClr val="tx1"/>
                </a:solidFill>
                <a:latin typeface="Arial" panose="020B0604020202020204" pitchFamily="34" charset="0"/>
                <a:cs typeface="Arial" panose="020B0604020202020204" pitchFamily="34" charset="0"/>
              </a:defRPr>
            </a:lvl4pPr>
            <a:lvl5pPr marL="2057400" indent="-228600" defTabSz="896938" eaLnBrk="0" hangingPunct="0">
              <a:defRPr sz="2200">
                <a:solidFill>
                  <a:schemeClr val="tx1"/>
                </a:solidFill>
                <a:latin typeface="Arial" panose="020B0604020202020204" pitchFamily="34" charset="0"/>
                <a:cs typeface="Arial" panose="020B0604020202020204" pitchFamily="34" charset="0"/>
              </a:defRPr>
            </a:lvl5pPr>
            <a:lvl6pPr marL="2514600" indent="-228600" defTabSz="896938"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6pPr>
            <a:lvl7pPr marL="2971800" indent="-228600" defTabSz="896938"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7pPr>
            <a:lvl8pPr marL="3429000" indent="-228600" defTabSz="896938"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8pPr>
            <a:lvl9pPr marL="3886200" indent="-228600" defTabSz="896938" eaLnBrk="0" fontAlgn="base" hangingPunct="0">
              <a:spcBef>
                <a:spcPct val="0"/>
              </a:spcBef>
              <a:spcAft>
                <a:spcPct val="0"/>
              </a:spcAft>
              <a:defRPr sz="2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fld id="{CB1A345C-AA71-44E3-B275-CDF522F9F09A}" type="slidenum">
              <a:rPr lang="en-US" altLang="en-US" sz="1200">
                <a:solidFill>
                  <a:prstClr val="black"/>
                </a:solidFill>
              </a:rPr>
              <a:pPr eaLnBrk="1" fontAlgn="auto" hangingPunct="1">
                <a:spcBef>
                  <a:spcPts val="0"/>
                </a:spcBef>
                <a:spcAft>
                  <a:spcPts val="0"/>
                </a:spcAft>
              </a:pPr>
              <a:t>23</a:t>
            </a:fld>
            <a:endParaRPr lang="en-US" altLang="en-US" sz="1200">
              <a:solidFill>
                <a:prstClr val="black"/>
              </a:solidFill>
            </a:endParaRPr>
          </a:p>
        </p:txBody>
      </p:sp>
      <p:sp>
        <p:nvSpPr>
          <p:cNvPr id="24579" name="Rectangle 2"/>
          <p:cNvSpPr>
            <a:spLocks noGrp="1" noRot="1" noChangeAspect="1" noChangeArrowheads="1" noTextEdit="1"/>
          </p:cNvSpPr>
          <p:nvPr>
            <p:ph type="sldImg"/>
          </p:nvPr>
        </p:nvSpPr>
        <p:spPr>
          <a:xfrm>
            <a:off x="852488" y="723900"/>
            <a:ext cx="4808537" cy="3606800"/>
          </a:xfrm>
          <a:ln/>
        </p:spPr>
      </p:sp>
      <p:sp>
        <p:nvSpPr>
          <p:cNvPr id="24580" name="Rectangle 3"/>
          <p:cNvSpPr>
            <a:spLocks noGrp="1" noChangeArrowheads="1"/>
          </p:cNvSpPr>
          <p:nvPr>
            <p:ph type="body" idx="1"/>
          </p:nvPr>
        </p:nvSpPr>
        <p:spPr>
          <a:xfrm>
            <a:off x="649063" y="4572997"/>
            <a:ext cx="5210740" cy="433126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59" tIns="43280" rIns="86559" bIns="43280"/>
          <a:lstStyle/>
          <a:p>
            <a:pPr marL="165415" indent="-165415" eaLnBrk="1" hangingPunct="1">
              <a:buFontTx/>
              <a:buChar char="-"/>
            </a:pPr>
            <a:r>
              <a:rPr lang="en-GB" altLang="en-US" dirty="0" smtClean="0">
                <a:latin typeface="Arial" panose="020B0604020202020204" pitchFamily="34" charset="0"/>
              </a:rPr>
              <a:t>General safety regulation can address three</a:t>
            </a:r>
            <a:r>
              <a:rPr lang="en-GB" altLang="en-US" baseline="0" dirty="0" smtClean="0">
                <a:latin typeface="Arial" panose="020B0604020202020204" pitchFamily="34" charset="0"/>
              </a:rPr>
              <a:t> main killers on the roads</a:t>
            </a:r>
          </a:p>
          <a:p>
            <a:pPr marL="165415" indent="-165415" eaLnBrk="1" hangingPunct="1">
              <a:buFontTx/>
              <a:buChar char="-"/>
            </a:pPr>
            <a:r>
              <a:rPr lang="en-GB" altLang="en-US" dirty="0" smtClean="0">
                <a:latin typeface="Arial" panose="020B0604020202020204" pitchFamily="34" charset="0"/>
              </a:rPr>
              <a:t>  </a:t>
            </a:r>
          </a:p>
        </p:txBody>
      </p:sp>
    </p:spTree>
    <p:extLst>
      <p:ext uri="{BB962C8B-B14F-4D97-AF65-F5344CB8AC3E}">
        <p14:creationId xmlns:p14="http://schemas.microsoft.com/office/powerpoint/2010/main" val="83875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415" indent="-165415">
              <a:buFontTx/>
              <a:buChar char="-"/>
            </a:pPr>
            <a:endParaRPr lang="en-GB" dirty="0"/>
          </a:p>
        </p:txBody>
      </p:sp>
      <p:sp>
        <p:nvSpPr>
          <p:cNvPr id="4" name="Slide Number Placeholder 3"/>
          <p:cNvSpPr>
            <a:spLocks noGrp="1"/>
          </p:cNvSpPr>
          <p:nvPr>
            <p:ph type="sldNum" sz="quarter" idx="10"/>
          </p:nvPr>
        </p:nvSpPr>
        <p:spPr/>
        <p:txBody>
          <a:bodyPr/>
          <a:lstStyle/>
          <a:p>
            <a:pPr>
              <a:defRPr/>
            </a:pPr>
            <a:fld id="{721FE151-B044-482F-A11E-0B91AB8FBC2F}" type="slidenum">
              <a:rPr lang="en-GB" altLang="en-US" smtClean="0">
                <a:solidFill>
                  <a:prstClr val="black"/>
                </a:solidFill>
              </a:rPr>
              <a:pPr>
                <a:defRPr/>
              </a:pPr>
              <a:t>26</a:t>
            </a:fld>
            <a:endParaRPr lang="en-GB" altLang="en-US">
              <a:solidFill>
                <a:prstClr val="black"/>
              </a:solidFill>
            </a:endParaRPr>
          </a:p>
        </p:txBody>
      </p:sp>
    </p:spTree>
    <p:extLst>
      <p:ext uri="{BB962C8B-B14F-4D97-AF65-F5344CB8AC3E}">
        <p14:creationId xmlns:p14="http://schemas.microsoft.com/office/powerpoint/2010/main" val="1536616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 seat belt remains the single most effective safety feature in vehicles. Moreover, other important safety features such as airbags work as designed only if occupants are restrained by their seat belts. </a:t>
            </a:r>
          </a:p>
          <a:p>
            <a:r>
              <a:rPr lang="en-GB" altLang="en-US" dirty="0" smtClean="0">
                <a:latin typeface="Arial" panose="020B0604020202020204" pitchFamily="34" charset="0"/>
              </a:rPr>
              <a:t>Yet, </a:t>
            </a:r>
            <a:r>
              <a:rPr lang="en-US" altLang="en-US" dirty="0" smtClean="0">
                <a:latin typeface="Arial" panose="020B0604020202020204" pitchFamily="34" charset="0"/>
              </a:rPr>
              <a:t>despite the legal obligation to wear a seat belt, wearing rates still vary greatly across Europe. </a:t>
            </a:r>
          </a:p>
          <a:p>
            <a:endParaRPr lang="nl-BE" altLang="en-US" dirty="0" smtClean="0">
              <a:latin typeface="Arial" panose="020B0604020202020204" pitchFamily="34" charset="0"/>
            </a:endParaRPr>
          </a:p>
          <a:p>
            <a:r>
              <a:rPr lang="en-GB" altLang="en-US" dirty="0" smtClean="0">
                <a:latin typeface="Arial" panose="020B0604020202020204" pitchFamily="34" charset="0"/>
                <a:cs typeface="Arial" panose="020B0604020202020204" pitchFamily="34" charset="0"/>
              </a:rPr>
              <a:t>Adopt legislation to ensure that every new car has as standard equipment an enhanced seat belt reminder system for front and rear seat occupants with audible and visual warnings. </a:t>
            </a:r>
            <a:endParaRPr lang="nl-BE" altLang="en-US" dirty="0" smtClean="0">
              <a:latin typeface="Arial" panose="020B0604020202020204" pitchFamily="34" charset="0"/>
              <a:cs typeface="Arial" panose="020B0604020202020204" pitchFamily="34" charset="0"/>
            </a:endParaRPr>
          </a:p>
          <a:p>
            <a:endParaRPr lang="nl-BE" altLang="en-US" dirty="0" smtClean="0">
              <a:latin typeface="Arial" panose="020B0604020202020204" pitchFamily="34" charset="0"/>
            </a:endParaRPr>
          </a:p>
        </p:txBody>
      </p:sp>
      <p:sp>
        <p:nvSpPr>
          <p:cNvPr id="3686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16798" indent="-275692" eaLnBrk="0" hangingPunct="0">
              <a:spcBef>
                <a:spcPct val="30000"/>
              </a:spcBef>
              <a:defRPr sz="1200">
                <a:solidFill>
                  <a:schemeClr val="tx1"/>
                </a:solidFill>
                <a:latin typeface="Arial" panose="020B0604020202020204" pitchFamily="34" charset="0"/>
              </a:defRPr>
            </a:lvl2pPr>
            <a:lvl3pPr marL="1102766" indent="-220553" eaLnBrk="0" hangingPunct="0">
              <a:spcBef>
                <a:spcPct val="30000"/>
              </a:spcBef>
              <a:defRPr sz="1200">
                <a:solidFill>
                  <a:schemeClr val="tx1"/>
                </a:solidFill>
                <a:latin typeface="Arial" panose="020B0604020202020204" pitchFamily="34" charset="0"/>
              </a:defRPr>
            </a:lvl3pPr>
            <a:lvl4pPr marL="1543873" indent="-220553" eaLnBrk="0" hangingPunct="0">
              <a:spcBef>
                <a:spcPct val="30000"/>
              </a:spcBef>
              <a:defRPr sz="1200">
                <a:solidFill>
                  <a:schemeClr val="tx1"/>
                </a:solidFill>
                <a:latin typeface="Arial" panose="020B0604020202020204" pitchFamily="34" charset="0"/>
              </a:defRPr>
            </a:lvl4pPr>
            <a:lvl5pPr marL="1984980" indent="-220553" eaLnBrk="0" hangingPunct="0">
              <a:spcBef>
                <a:spcPct val="30000"/>
              </a:spcBef>
              <a:defRPr sz="1200">
                <a:solidFill>
                  <a:schemeClr val="tx1"/>
                </a:solidFill>
                <a:latin typeface="Arial" panose="020B0604020202020204" pitchFamily="34" charset="0"/>
              </a:defRPr>
            </a:lvl5pPr>
            <a:lvl6pPr marL="2426086" indent="-220553" eaLnBrk="0" fontAlgn="base" hangingPunct="0">
              <a:spcBef>
                <a:spcPct val="30000"/>
              </a:spcBef>
              <a:spcAft>
                <a:spcPct val="0"/>
              </a:spcAft>
              <a:defRPr sz="1200">
                <a:solidFill>
                  <a:schemeClr val="tx1"/>
                </a:solidFill>
                <a:latin typeface="Arial" panose="020B0604020202020204" pitchFamily="34" charset="0"/>
              </a:defRPr>
            </a:lvl6pPr>
            <a:lvl7pPr marL="2867193" indent="-220553" eaLnBrk="0" fontAlgn="base" hangingPunct="0">
              <a:spcBef>
                <a:spcPct val="30000"/>
              </a:spcBef>
              <a:spcAft>
                <a:spcPct val="0"/>
              </a:spcAft>
              <a:defRPr sz="1200">
                <a:solidFill>
                  <a:schemeClr val="tx1"/>
                </a:solidFill>
                <a:latin typeface="Arial" panose="020B0604020202020204" pitchFamily="34" charset="0"/>
              </a:defRPr>
            </a:lvl7pPr>
            <a:lvl8pPr marL="3308299" indent="-220553" eaLnBrk="0" fontAlgn="base" hangingPunct="0">
              <a:spcBef>
                <a:spcPct val="30000"/>
              </a:spcBef>
              <a:spcAft>
                <a:spcPct val="0"/>
              </a:spcAft>
              <a:defRPr sz="1200">
                <a:solidFill>
                  <a:schemeClr val="tx1"/>
                </a:solidFill>
                <a:latin typeface="Arial" panose="020B0604020202020204" pitchFamily="34" charset="0"/>
              </a:defRPr>
            </a:lvl8pPr>
            <a:lvl9pPr marL="3749406" indent="-22055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99F771-1971-4D42-8DF5-92788D36EA30}" type="slidenum">
              <a:rPr lang="en-US" altLang="en-US">
                <a:solidFill>
                  <a:srgbClr val="000000"/>
                </a:solidFill>
              </a:rPr>
              <a:pPr eaLnBrk="1" hangingPunct="1">
                <a:spcBef>
                  <a:spcPct val="0"/>
                </a:spcBef>
              </a:pPr>
              <a:t>27</a:t>
            </a:fld>
            <a:endParaRPr lang="en-US" altLang="en-US">
              <a:solidFill>
                <a:srgbClr val="000000"/>
              </a:solidFill>
            </a:endParaRPr>
          </a:p>
        </p:txBody>
      </p:sp>
    </p:spTree>
    <p:extLst>
      <p:ext uri="{BB962C8B-B14F-4D97-AF65-F5344CB8AC3E}">
        <p14:creationId xmlns:p14="http://schemas.microsoft.com/office/powerpoint/2010/main" val="1405429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A0F77F-3EA3-4654-B8DA-DB5AFC7E8B9C}" type="slidenum">
              <a:rPr lang="en-GB" smtClean="0"/>
              <a:t>28</a:t>
            </a:fld>
            <a:endParaRPr lang="en-GB"/>
          </a:p>
        </p:txBody>
      </p:sp>
    </p:spTree>
    <p:extLst>
      <p:ext uri="{BB962C8B-B14F-4D97-AF65-F5344CB8AC3E}">
        <p14:creationId xmlns:p14="http://schemas.microsoft.com/office/powerpoint/2010/main" val="3986944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Drivers who say they are sufficiently skilled to speed safely</a:t>
            </a:r>
            <a:r>
              <a:rPr lang="en-GB" baseline="0" dirty="0" smtClean="0"/>
              <a:t> should keep in mind that t</a:t>
            </a:r>
            <a:r>
              <a:rPr lang="en-GB" dirty="0" smtClean="0"/>
              <a:t>hey are not able to override or repeal the laws of physics.</a:t>
            </a:r>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30</a:t>
            </a:fld>
            <a:endParaRPr lang="en-GB" altLang="en-US"/>
          </a:p>
        </p:txBody>
      </p:sp>
    </p:spTree>
    <p:extLst>
      <p:ext uri="{BB962C8B-B14F-4D97-AF65-F5344CB8AC3E}">
        <p14:creationId xmlns:p14="http://schemas.microsoft.com/office/powerpoint/2010/main" val="36782273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31</a:t>
            </a:fld>
            <a:endParaRPr lang="en-GB" altLang="en-US"/>
          </a:p>
        </p:txBody>
      </p:sp>
    </p:spTree>
    <p:extLst>
      <p:ext uri="{BB962C8B-B14F-4D97-AF65-F5344CB8AC3E}">
        <p14:creationId xmlns:p14="http://schemas.microsoft.com/office/powerpoint/2010/main" val="2309932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32</a:t>
            </a:fld>
            <a:endParaRPr lang="en-GB" altLang="en-US"/>
          </a:p>
        </p:txBody>
      </p:sp>
    </p:spTree>
    <p:extLst>
      <p:ext uri="{BB962C8B-B14F-4D97-AF65-F5344CB8AC3E}">
        <p14:creationId xmlns:p14="http://schemas.microsoft.com/office/powerpoint/2010/main" val="992005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fr-FR" sz="1200" kern="0" dirty="0" smtClean="0"/>
              <a:t>While the dangers linked to drink driving are fairly well understood, the phenomenon is still widespread in the EU:</a:t>
            </a:r>
          </a:p>
          <a:p>
            <a:endParaRPr lang="en-GB" dirty="0"/>
          </a:p>
        </p:txBody>
      </p:sp>
      <p:sp>
        <p:nvSpPr>
          <p:cNvPr id="4" name="Slide Number Placeholder 3"/>
          <p:cNvSpPr>
            <a:spLocks noGrp="1"/>
          </p:cNvSpPr>
          <p:nvPr>
            <p:ph type="sldNum" sz="quarter" idx="10"/>
          </p:nvPr>
        </p:nvSpPr>
        <p:spPr/>
        <p:txBody>
          <a:bodyPr/>
          <a:lstStyle/>
          <a:p>
            <a:fld id="{ADA0F77F-3EA3-4654-B8DA-DB5AFC7E8B9C}" type="slidenum">
              <a:rPr lang="en-GB" smtClean="0"/>
              <a:t>33</a:t>
            </a:fld>
            <a:endParaRPr lang="en-GB"/>
          </a:p>
        </p:txBody>
      </p:sp>
    </p:spTree>
    <p:extLst>
      <p:ext uri="{BB962C8B-B14F-4D97-AF65-F5344CB8AC3E}">
        <p14:creationId xmlns:p14="http://schemas.microsoft.com/office/powerpoint/2010/main" val="1336833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5709F-BB78-4A8C-85B9-936F15FA738E}" type="slidenum">
              <a:rPr lang="en-US" altLang="en-US" smtClean="0">
                <a:solidFill>
                  <a:srgbClr val="000000"/>
                </a:solidFill>
              </a:rPr>
              <a:pPr>
                <a:spcBef>
                  <a:spcPct val="0"/>
                </a:spcBef>
              </a:pPr>
              <a:t>34</a:t>
            </a:fld>
            <a:endParaRPr lang="en-US" altLang="en-US" smtClean="0">
              <a:solidFill>
                <a:srgbClr val="000000"/>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latin typeface="Arial" panose="020B0604020202020204" pitchFamily="34" charset="0"/>
            </a:endParaRPr>
          </a:p>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1975115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085D257-A210-4228-B1B2-0C792841B560}" type="slidenum">
              <a:rPr lang="en-GB" altLang="en-US">
                <a:solidFill>
                  <a:srgbClr val="000000"/>
                </a:solidFill>
              </a:rPr>
              <a:pPr algn="r" eaLnBrk="1" hangingPunct="1">
                <a:spcBef>
                  <a:spcPct val="0"/>
                </a:spcBef>
              </a:pPr>
              <a:t>36</a:t>
            </a:fld>
            <a:endParaRPr lang="en-GB" altLang="en-US">
              <a:solidFill>
                <a:srgbClr val="000000"/>
              </a:solidFill>
            </a:endParaRPr>
          </a:p>
        </p:txBody>
      </p:sp>
      <p:sp>
        <p:nvSpPr>
          <p:cNvPr id="74755" name="Rectangle 2"/>
          <p:cNvSpPr>
            <a:spLocks noGrp="1" noRot="1" noChangeAspect="1" noChangeArrowheads="1" noTextEdit="1"/>
          </p:cNvSpPr>
          <p:nvPr>
            <p:ph type="sldImg"/>
          </p:nvPr>
        </p:nvSpPr>
        <p:spPr>
          <a:xfrm>
            <a:off x="917575" y="744538"/>
            <a:ext cx="4962525"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en-US" smtClean="0">
              <a:latin typeface="Arial" panose="020B0604020202020204" pitchFamily="34" charset="0"/>
            </a:endParaRPr>
          </a:p>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993284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752600" y="6019800"/>
            <a:ext cx="7010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fontAlgn="base">
              <a:spcBef>
                <a:spcPct val="0"/>
              </a:spcBef>
              <a:spcAft>
                <a:spcPct val="0"/>
              </a:spcAft>
              <a:defRPr/>
            </a:pPr>
            <a:endParaRPr lang="en-US" altLang="en-US" sz="1500" smtClean="0">
              <a:solidFill>
                <a:srgbClr val="FFFFFF"/>
              </a:solidFill>
              <a:latin typeface="Frutiger-Light" pitchFamily="2" charset="0"/>
              <a:cs typeface="Arial" panose="020B0604020202020204" pitchFamily="34" charset="0"/>
            </a:endParaRPr>
          </a:p>
          <a:p>
            <a:pPr fontAlgn="base">
              <a:spcBef>
                <a:spcPct val="0"/>
              </a:spcBef>
              <a:spcAft>
                <a:spcPct val="0"/>
              </a:spcAft>
              <a:defRPr/>
            </a:pPr>
            <a:r>
              <a:rPr lang="nl-NL" altLang="en-US" sz="1200" b="1" smtClean="0">
                <a:solidFill>
                  <a:srgbClr val="FFFFFF"/>
                </a:solidFill>
                <a:latin typeface="Frutiger-Light" pitchFamily="2" charset="0"/>
                <a:cs typeface="Arial" panose="020B0604020202020204" pitchFamily="34" charset="0"/>
              </a:rPr>
              <a:t> </a:t>
            </a:r>
          </a:p>
        </p:txBody>
      </p:sp>
      <p:sp>
        <p:nvSpPr>
          <p:cNvPr id="5124" name="Rectangle 4"/>
          <p:cNvSpPr>
            <a:spLocks noGrp="1" noChangeArrowheads="1"/>
          </p:cNvSpPr>
          <p:nvPr>
            <p:ph type="ctrTitle"/>
          </p:nvPr>
        </p:nvSpPr>
        <p:spPr>
          <a:xfrm>
            <a:off x="1676400" y="3429000"/>
            <a:ext cx="7086600" cy="1143000"/>
          </a:xfrm>
        </p:spPr>
        <p:txBody>
          <a:bodyPr/>
          <a:lstStyle>
            <a:lvl1pPr>
              <a:defRPr sz="3750">
                <a:solidFill>
                  <a:srgbClr val="CC6600"/>
                </a:solidFill>
                <a:latin typeface="Frutiger-Black" pitchFamily="2" charset="0"/>
                <a:cs typeface="Arial" pitchFamily="34" charset="0"/>
              </a:defRPr>
            </a:lvl1pPr>
          </a:lstStyle>
          <a:p>
            <a:r>
              <a:rPr lang="en-US" smtClean="0"/>
              <a:t>Click to edit Master title style</a:t>
            </a:r>
            <a:endParaRPr lang="nl-NL" dirty="0"/>
          </a:p>
        </p:txBody>
      </p:sp>
      <p:sp>
        <p:nvSpPr>
          <p:cNvPr id="5125" name="Rectangle 5"/>
          <p:cNvSpPr>
            <a:spLocks noGrp="1" noChangeArrowheads="1"/>
          </p:cNvSpPr>
          <p:nvPr>
            <p:ph type="subTitle" idx="1"/>
          </p:nvPr>
        </p:nvSpPr>
        <p:spPr>
          <a:xfrm>
            <a:off x="1676400" y="2743200"/>
            <a:ext cx="7010400" cy="457200"/>
          </a:xfrm>
        </p:spPr>
        <p:txBody>
          <a:bodyPr/>
          <a:lstStyle>
            <a:lvl1pPr marL="0" indent="0">
              <a:buFont typeface="Frutiger-Roman" pitchFamily="2" charset="0"/>
              <a:buNone/>
              <a:defRPr sz="2100">
                <a:solidFill>
                  <a:srgbClr val="000000"/>
                </a:solidFill>
                <a:latin typeface="Frutiger-Roman" pitchFamily="2" charset="0"/>
                <a:cs typeface="Arial" pitchFamily="34" charset="0"/>
              </a:defRPr>
            </a:lvl1pPr>
          </a:lstStyle>
          <a:p>
            <a:r>
              <a:rPr lang="en-US" smtClean="0"/>
              <a:t>Click to edit Master subtitle style</a:t>
            </a:r>
            <a:endParaRPr lang="nl-NL" dirty="0"/>
          </a:p>
        </p:txBody>
      </p:sp>
    </p:spTree>
    <p:extLst>
      <p:ext uri="{BB962C8B-B14F-4D97-AF65-F5344CB8AC3E}">
        <p14:creationId xmlns:p14="http://schemas.microsoft.com/office/powerpoint/2010/main" val="97848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nl-B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943103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3000" b="1" cap="all"/>
            </a:lvl1pPr>
          </a:lstStyle>
          <a:p>
            <a:r>
              <a:rPr lang="en-US" dirty="0" smtClean="0"/>
              <a:t>Click to edit Master title style</a:t>
            </a:r>
            <a:endParaRPr lang="nl-BE"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dirty="0" smtClean="0"/>
              <a:t>Click to edit Master text styles</a:t>
            </a:r>
          </a:p>
        </p:txBody>
      </p:sp>
    </p:spTree>
    <p:extLst>
      <p:ext uri="{BB962C8B-B14F-4D97-AF65-F5344CB8AC3E}">
        <p14:creationId xmlns:p14="http://schemas.microsoft.com/office/powerpoint/2010/main" val="3884403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Content Placeholder 2"/>
          <p:cNvSpPr>
            <a:spLocks noGrp="1"/>
          </p:cNvSpPr>
          <p:nvPr>
            <p:ph sz="half" idx="1"/>
          </p:nvPr>
        </p:nvSpPr>
        <p:spPr>
          <a:xfrm>
            <a:off x="755650" y="1052513"/>
            <a:ext cx="3924300" cy="5327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Content Placeholder 3"/>
          <p:cNvSpPr>
            <a:spLocks noGrp="1"/>
          </p:cNvSpPr>
          <p:nvPr>
            <p:ph sz="half" idx="2"/>
          </p:nvPr>
        </p:nvSpPr>
        <p:spPr>
          <a:xfrm>
            <a:off x="4832350" y="1052513"/>
            <a:ext cx="3924300" cy="5327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324464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nl-BE"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615902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smtClean="0"/>
              <a:t>Click to edit Master title style</a:t>
            </a:r>
            <a:endParaRPr lang="nl-BE" dirty="0"/>
          </a:p>
        </p:txBody>
      </p:sp>
    </p:spTree>
    <p:extLst>
      <p:ext uri="{BB962C8B-B14F-4D97-AF65-F5344CB8AC3E}">
        <p14:creationId xmlns:p14="http://schemas.microsoft.com/office/powerpoint/2010/main" val="705114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976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0"/>
            </a:lvl1pPr>
          </a:lstStyle>
          <a:p>
            <a:r>
              <a:rPr lang="en-US" dirty="0" smtClean="0"/>
              <a:t>Click to edit Master title style</a:t>
            </a:r>
            <a:endParaRPr lang="nl-BE" dirty="0"/>
          </a:p>
        </p:txBody>
      </p:sp>
      <p:sp>
        <p:nvSpPr>
          <p:cNvPr id="3" name="Content Placeholder 2"/>
          <p:cNvSpPr>
            <a:spLocks noGrp="1"/>
          </p:cNvSpPr>
          <p:nvPr>
            <p:ph idx="1"/>
          </p:nvPr>
        </p:nvSpPr>
        <p:spPr>
          <a:xfrm>
            <a:off x="3575050" y="27305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Tree>
    <p:extLst>
      <p:ext uri="{BB962C8B-B14F-4D97-AF65-F5344CB8AC3E}">
        <p14:creationId xmlns:p14="http://schemas.microsoft.com/office/powerpoint/2010/main" val="4148795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0"/>
            </a:lvl1pPr>
          </a:lstStyle>
          <a:p>
            <a:r>
              <a:rPr lang="en-US" dirty="0" smtClean="0"/>
              <a:t>Click to edit Master title style</a:t>
            </a:r>
            <a:endParaRPr lang="nl-BE"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BE"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Tree>
    <p:extLst>
      <p:ext uri="{BB962C8B-B14F-4D97-AF65-F5344CB8AC3E}">
        <p14:creationId xmlns:p14="http://schemas.microsoft.com/office/powerpoint/2010/main" val="1615252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1563267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40" y="6"/>
            <a:ext cx="2170112" cy="6380163"/>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76201" y="6"/>
            <a:ext cx="6357938" cy="638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3184508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6"/>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379836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6200" y="6"/>
            <a:ext cx="7239000" cy="765175"/>
          </a:xfrm>
        </p:spPr>
        <p:txBody>
          <a:bodyPr/>
          <a:lstStyle/>
          <a:p>
            <a:r>
              <a:rPr lang="en-US" smtClean="0"/>
              <a:t>Click to edit Master title style</a:t>
            </a:r>
            <a:endParaRPr lang="nl-BE"/>
          </a:p>
        </p:txBody>
      </p:sp>
      <p:sp>
        <p:nvSpPr>
          <p:cNvPr id="3" name="Content Placeholder 2"/>
          <p:cNvSpPr>
            <a:spLocks noGrp="1"/>
          </p:cNvSpPr>
          <p:nvPr>
            <p:ph sz="quarter" idx="1"/>
          </p:nvPr>
        </p:nvSpPr>
        <p:spPr>
          <a:xfrm>
            <a:off x="755650" y="1052519"/>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quarter" idx="2"/>
          </p:nvPr>
        </p:nvSpPr>
        <p:spPr>
          <a:xfrm>
            <a:off x="4832350" y="1052519"/>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Content Placeholder 4"/>
          <p:cNvSpPr>
            <a:spLocks noGrp="1"/>
          </p:cNvSpPr>
          <p:nvPr>
            <p:ph sz="quarter" idx="3"/>
          </p:nvPr>
        </p:nvSpPr>
        <p:spPr>
          <a:xfrm>
            <a:off x="755650" y="3792544"/>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Content Placeholder 5"/>
          <p:cNvSpPr>
            <a:spLocks noGrp="1"/>
          </p:cNvSpPr>
          <p:nvPr>
            <p:ph sz="quarter" idx="4"/>
          </p:nvPr>
        </p:nvSpPr>
        <p:spPr>
          <a:xfrm>
            <a:off x="4832350" y="3792544"/>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3257063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lvl1pPr>
              <a:defRPr sz="2100">
                <a:latin typeface="Arial" pitchFamily="34" charset="0"/>
                <a:cs typeface="Arial" pitchFamily="34" charset="0"/>
              </a:defRPr>
            </a:lvl1pPr>
            <a:lvl2pPr>
              <a:defRPr sz="2100">
                <a:latin typeface="Arial" pitchFamily="34" charset="0"/>
                <a:cs typeface="Arial" pitchFamily="34" charset="0"/>
              </a:defRPr>
            </a:lvl2pPr>
            <a:lvl3pPr>
              <a:defRPr sz="2100">
                <a:latin typeface="Arial" pitchFamily="34" charset="0"/>
                <a:cs typeface="Arial" pitchFamily="34" charset="0"/>
              </a:defRPr>
            </a:lvl3pPr>
            <a:lvl4pPr>
              <a:defRPr sz="2100">
                <a:latin typeface="Arial" pitchFamily="34" charset="0"/>
                <a:cs typeface="Arial" pitchFamily="34" charset="0"/>
              </a:defRPr>
            </a:lvl4pPr>
            <a:lvl5pPr>
              <a:defRPr sz="21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535236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256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 y="4"/>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838200" y="1143000"/>
            <a:ext cx="39243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lipArt Placeholder 3"/>
          <p:cNvSpPr>
            <a:spLocks noGrp="1"/>
          </p:cNvSpPr>
          <p:nvPr>
            <p:ph type="clipArt" sz="half" idx="2"/>
          </p:nvPr>
        </p:nvSpPr>
        <p:spPr>
          <a:xfrm>
            <a:off x="4914900" y="1143000"/>
            <a:ext cx="3924300" cy="5105400"/>
          </a:xfrm>
        </p:spPr>
        <p:txBody>
          <a:bodyPr/>
          <a:lstStyle/>
          <a:p>
            <a:pPr lvl="0"/>
            <a:endParaRPr lang="nl-BE" noProof="0" smtClean="0"/>
          </a:p>
        </p:txBody>
      </p:sp>
    </p:spTree>
    <p:extLst>
      <p:ext uri="{BB962C8B-B14F-4D97-AF65-F5344CB8AC3E}">
        <p14:creationId xmlns:p14="http://schemas.microsoft.com/office/powerpoint/2010/main" val="2989341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vå innehålls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720001" y="1342800"/>
            <a:ext cx="3923438" cy="4370400"/>
          </a:xfrm>
          <a:prstGeom prst="rect">
            <a:avLst/>
          </a:prstGeom>
        </p:spPr>
        <p:txBody>
          <a:bodyPr/>
          <a:lstStyle>
            <a:lvl1pPr>
              <a:defRPr sz="1800"/>
            </a:lvl1pPr>
            <a:lvl2pPr>
              <a:defRPr sz="1500"/>
            </a:lvl2pPr>
            <a:lvl3pPr>
              <a:defRPr sz="1350"/>
            </a:lvl3pPr>
            <a:lvl4pPr>
              <a:defRPr sz="1050"/>
            </a:lvl4pPr>
            <a:lvl5pPr>
              <a:defRPr sz="825"/>
            </a:lvl5pPr>
            <a:lvl6pPr>
              <a:defRPr sz="1350"/>
            </a:lvl6pPr>
            <a:lvl7pPr>
              <a:defRPr sz="1350"/>
            </a:lvl7pPr>
            <a:lvl8pPr>
              <a:defRPr sz="1350"/>
            </a:lvl8pPr>
            <a:lvl9pPr>
              <a:defRPr sz="135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innehåll 3"/>
          <p:cNvSpPr>
            <a:spLocks noGrp="1"/>
          </p:cNvSpPr>
          <p:nvPr>
            <p:ph sz="half" idx="2"/>
          </p:nvPr>
        </p:nvSpPr>
        <p:spPr>
          <a:xfrm>
            <a:off x="4786314" y="1342800"/>
            <a:ext cx="3900486" cy="4370400"/>
          </a:xfrm>
          <a:prstGeom prst="rect">
            <a:avLst/>
          </a:prstGeom>
        </p:spPr>
        <p:txBody>
          <a:bodyPr/>
          <a:lstStyle>
            <a:lvl1pPr>
              <a:defRPr sz="1800"/>
            </a:lvl1pPr>
            <a:lvl2pPr>
              <a:defRPr sz="1500"/>
            </a:lvl2pPr>
            <a:lvl3pPr>
              <a:defRPr sz="1350"/>
            </a:lvl3pPr>
            <a:lvl4pPr>
              <a:defRPr sz="1050"/>
            </a:lvl4pPr>
            <a:lvl5pPr>
              <a:defRPr sz="825"/>
            </a:lvl5pPr>
            <a:lvl6pPr>
              <a:defRPr sz="1350"/>
            </a:lvl6pPr>
            <a:lvl7pPr>
              <a:defRPr sz="1350"/>
            </a:lvl7pPr>
            <a:lvl8pPr>
              <a:defRPr sz="1350"/>
            </a:lvl8pPr>
            <a:lvl9pPr>
              <a:defRPr sz="135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8" name="Title 7"/>
          <p:cNvSpPr>
            <a:spLocks noGrp="1" noChangeArrowheads="1"/>
          </p:cNvSpPr>
          <p:nvPr>
            <p:ph type="title"/>
          </p:nvPr>
        </p:nvSpPr>
        <p:spPr bwMode="auto">
          <a:xfrm>
            <a:off x="719139" y="0"/>
            <a:ext cx="7967662"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dirty="0" smtClean="0"/>
              <a:t>Klicka här för att ändra format</a:t>
            </a:r>
          </a:p>
        </p:txBody>
      </p:sp>
      <p:sp>
        <p:nvSpPr>
          <p:cNvPr id="9" name="Platshållare för datum 3"/>
          <p:cNvSpPr>
            <a:spLocks noGrp="1"/>
          </p:cNvSpPr>
          <p:nvPr>
            <p:ph type="dt" sz="half" idx="10"/>
          </p:nvPr>
        </p:nvSpPr>
        <p:spPr>
          <a:xfrm>
            <a:off x="6553200" y="6021392"/>
            <a:ext cx="2133600" cy="1682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750">
                <a:solidFill>
                  <a:srgbClr val="4D4F53"/>
                </a:solidFill>
                <a:latin typeface="Calibri" pitchFamily="34" charset="0"/>
                <a:ea typeface="ＭＳ Ｐゴシック" pitchFamily="-65" charset="-128"/>
                <a:cs typeface="+mn-cs"/>
              </a:defRPr>
            </a:lvl1pPr>
          </a:lstStyle>
          <a:p>
            <a:pPr fontAlgn="base">
              <a:spcBef>
                <a:spcPct val="0"/>
              </a:spcBef>
              <a:spcAft>
                <a:spcPct val="0"/>
              </a:spcAft>
              <a:defRPr/>
            </a:pPr>
            <a:endParaRPr lang="sv-SE" dirty="0"/>
          </a:p>
        </p:txBody>
      </p:sp>
      <p:sp>
        <p:nvSpPr>
          <p:cNvPr id="10" name="Platshållare för bildnummer 5"/>
          <p:cNvSpPr>
            <a:spLocks noGrp="1"/>
          </p:cNvSpPr>
          <p:nvPr>
            <p:ph type="sldNum" sz="quarter" idx="4"/>
          </p:nvPr>
        </p:nvSpPr>
        <p:spPr>
          <a:xfrm>
            <a:off x="7380288" y="6308729"/>
            <a:ext cx="1306512" cy="1682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50">
                <a:solidFill>
                  <a:srgbClr val="4D4F53"/>
                </a:solidFill>
                <a:latin typeface="Calibri" pitchFamily="34" charset="0"/>
                <a:ea typeface="ＭＳ Ｐゴシック" pitchFamily="-65" charset="-128"/>
                <a:cs typeface="+mn-cs"/>
              </a:defRPr>
            </a:lvl1pPr>
          </a:lstStyle>
          <a:p>
            <a:pPr fontAlgn="base">
              <a:spcBef>
                <a:spcPct val="0"/>
              </a:spcBef>
              <a:spcAft>
                <a:spcPct val="0"/>
              </a:spcAft>
              <a:defRPr/>
            </a:pPr>
            <a:fld id="{11F2833E-87A4-43BA-9564-C10860A20FF2}" type="slidenum">
              <a:rPr lang="sv-SE"/>
              <a:pPr fontAlgn="base">
                <a:spcBef>
                  <a:spcPct val="0"/>
                </a:spcBef>
                <a:spcAft>
                  <a:spcPct val="0"/>
                </a:spcAft>
                <a:defRPr/>
              </a:pPr>
              <a:t>‹#›</a:t>
            </a:fld>
            <a:endParaRPr lang="sv-SE"/>
          </a:p>
        </p:txBody>
      </p:sp>
    </p:spTree>
    <p:extLst>
      <p:ext uri="{BB962C8B-B14F-4D97-AF65-F5344CB8AC3E}">
        <p14:creationId xmlns:p14="http://schemas.microsoft.com/office/powerpoint/2010/main" val="3290255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752600" y="6019800"/>
            <a:ext cx="7010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fontAlgn="base">
              <a:spcBef>
                <a:spcPct val="0"/>
              </a:spcBef>
              <a:spcAft>
                <a:spcPct val="0"/>
              </a:spcAft>
              <a:defRPr/>
            </a:pPr>
            <a:endParaRPr lang="en-US" altLang="en-US" sz="1500" smtClean="0">
              <a:solidFill>
                <a:srgbClr val="FFFFFF"/>
              </a:solidFill>
              <a:latin typeface="Frutiger-Light" pitchFamily="2" charset="0"/>
            </a:endParaRPr>
          </a:p>
          <a:p>
            <a:pPr fontAlgn="base">
              <a:spcBef>
                <a:spcPct val="0"/>
              </a:spcBef>
              <a:spcAft>
                <a:spcPct val="0"/>
              </a:spcAft>
              <a:defRPr/>
            </a:pPr>
            <a:r>
              <a:rPr lang="nl-NL" altLang="en-US" sz="1200" b="1" smtClean="0">
                <a:solidFill>
                  <a:srgbClr val="FFFFFF"/>
                </a:solidFill>
                <a:latin typeface="Frutiger-Light" pitchFamily="2" charset="0"/>
              </a:rPr>
              <a:t> </a:t>
            </a:r>
          </a:p>
        </p:txBody>
      </p:sp>
      <p:sp>
        <p:nvSpPr>
          <p:cNvPr id="5124" name="Rectangle 4"/>
          <p:cNvSpPr>
            <a:spLocks noGrp="1" noChangeArrowheads="1"/>
          </p:cNvSpPr>
          <p:nvPr>
            <p:ph type="ctrTitle"/>
          </p:nvPr>
        </p:nvSpPr>
        <p:spPr>
          <a:xfrm>
            <a:off x="1676400" y="3429000"/>
            <a:ext cx="7086600" cy="1143000"/>
          </a:xfrm>
        </p:spPr>
        <p:txBody>
          <a:bodyPr/>
          <a:lstStyle>
            <a:lvl1pPr>
              <a:defRPr sz="3750">
                <a:solidFill>
                  <a:srgbClr val="CC6600"/>
                </a:solidFill>
                <a:latin typeface="Frutiger-Black" pitchFamily="2" charset="0"/>
                <a:cs typeface="Arial" pitchFamily="34" charset="0"/>
              </a:defRPr>
            </a:lvl1pPr>
          </a:lstStyle>
          <a:p>
            <a:r>
              <a:rPr lang="en-US" smtClean="0"/>
              <a:t>Click to edit Master title style</a:t>
            </a:r>
            <a:endParaRPr lang="nl-NL" dirty="0"/>
          </a:p>
        </p:txBody>
      </p:sp>
      <p:sp>
        <p:nvSpPr>
          <p:cNvPr id="5125" name="Rectangle 5"/>
          <p:cNvSpPr>
            <a:spLocks noGrp="1" noChangeArrowheads="1"/>
          </p:cNvSpPr>
          <p:nvPr>
            <p:ph type="subTitle" idx="1"/>
          </p:nvPr>
        </p:nvSpPr>
        <p:spPr>
          <a:xfrm>
            <a:off x="1676400" y="2743200"/>
            <a:ext cx="7010400" cy="457200"/>
          </a:xfrm>
        </p:spPr>
        <p:txBody>
          <a:bodyPr/>
          <a:lstStyle>
            <a:lvl1pPr marL="0" indent="0">
              <a:buFont typeface="Frutiger-Roman" pitchFamily="2" charset="0"/>
              <a:buNone/>
              <a:defRPr sz="2100">
                <a:solidFill>
                  <a:srgbClr val="000000"/>
                </a:solidFill>
                <a:latin typeface="Frutiger-Roman" pitchFamily="2" charset="0"/>
                <a:cs typeface="Arial" pitchFamily="34" charset="0"/>
              </a:defRPr>
            </a:lvl1pPr>
          </a:lstStyle>
          <a:p>
            <a:r>
              <a:rPr lang="en-US" smtClean="0"/>
              <a:t>Click to edit Master subtitle style</a:t>
            </a:r>
            <a:endParaRPr lang="nl-NL" dirty="0"/>
          </a:p>
        </p:txBody>
      </p:sp>
    </p:spTree>
    <p:extLst>
      <p:ext uri="{BB962C8B-B14F-4D97-AF65-F5344CB8AC3E}">
        <p14:creationId xmlns:p14="http://schemas.microsoft.com/office/powerpoint/2010/main" val="18125170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nl-B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6869521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3000" b="1" cap="all"/>
            </a:lvl1pPr>
          </a:lstStyle>
          <a:p>
            <a:r>
              <a:rPr lang="en-US" dirty="0" smtClean="0"/>
              <a:t>Click to edit Master title style</a:t>
            </a:r>
            <a:endParaRPr lang="nl-BE"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dirty="0" smtClean="0"/>
              <a:t>Click to edit Master text styles</a:t>
            </a:r>
          </a:p>
        </p:txBody>
      </p:sp>
    </p:spTree>
    <p:extLst>
      <p:ext uri="{BB962C8B-B14F-4D97-AF65-F5344CB8AC3E}">
        <p14:creationId xmlns:p14="http://schemas.microsoft.com/office/powerpoint/2010/main" val="10915803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Content Placeholder 2"/>
          <p:cNvSpPr>
            <a:spLocks noGrp="1"/>
          </p:cNvSpPr>
          <p:nvPr>
            <p:ph sz="half" idx="1"/>
          </p:nvPr>
        </p:nvSpPr>
        <p:spPr>
          <a:xfrm>
            <a:off x="755650" y="1052513"/>
            <a:ext cx="3924300" cy="5327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Content Placeholder 3"/>
          <p:cNvSpPr>
            <a:spLocks noGrp="1"/>
          </p:cNvSpPr>
          <p:nvPr>
            <p:ph sz="half" idx="2"/>
          </p:nvPr>
        </p:nvSpPr>
        <p:spPr>
          <a:xfrm>
            <a:off x="4832350" y="1052513"/>
            <a:ext cx="3924300" cy="5327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64887528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nl-BE"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9581792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smtClean="0"/>
              <a:t>Click to edit Master title style</a:t>
            </a:r>
            <a:endParaRPr lang="nl-BE" dirty="0"/>
          </a:p>
        </p:txBody>
      </p:sp>
    </p:spTree>
    <p:extLst>
      <p:ext uri="{BB962C8B-B14F-4D97-AF65-F5344CB8AC3E}">
        <p14:creationId xmlns:p14="http://schemas.microsoft.com/office/powerpoint/2010/main" val="17942887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2630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0"/>
            </a:lvl1pPr>
          </a:lstStyle>
          <a:p>
            <a:r>
              <a:rPr lang="en-US" dirty="0" smtClean="0"/>
              <a:t>Click to edit Master title style</a:t>
            </a:r>
            <a:endParaRPr lang="nl-BE" dirty="0"/>
          </a:p>
        </p:txBody>
      </p:sp>
      <p:sp>
        <p:nvSpPr>
          <p:cNvPr id="3" name="Content Placeholder 2"/>
          <p:cNvSpPr>
            <a:spLocks noGrp="1"/>
          </p:cNvSpPr>
          <p:nvPr>
            <p:ph idx="1"/>
          </p:nvPr>
        </p:nvSpPr>
        <p:spPr>
          <a:xfrm>
            <a:off x="3575050" y="27305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Tree>
    <p:extLst>
      <p:ext uri="{BB962C8B-B14F-4D97-AF65-F5344CB8AC3E}">
        <p14:creationId xmlns:p14="http://schemas.microsoft.com/office/powerpoint/2010/main" val="409848368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0"/>
            </a:lvl1pPr>
          </a:lstStyle>
          <a:p>
            <a:r>
              <a:rPr lang="en-US" dirty="0" smtClean="0"/>
              <a:t>Click to edit Master title style</a:t>
            </a:r>
            <a:endParaRPr lang="nl-BE"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BE"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Tree>
    <p:extLst>
      <p:ext uri="{BB962C8B-B14F-4D97-AF65-F5344CB8AC3E}">
        <p14:creationId xmlns:p14="http://schemas.microsoft.com/office/powerpoint/2010/main" val="142207833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37942645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40" y="6"/>
            <a:ext cx="2170112" cy="6380163"/>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76201" y="6"/>
            <a:ext cx="6357938" cy="638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1289584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6"/>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40210101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lvl1pPr>
              <a:defRPr sz="2100">
                <a:latin typeface="Arial" pitchFamily="34" charset="0"/>
                <a:cs typeface="Arial" pitchFamily="34" charset="0"/>
              </a:defRPr>
            </a:lvl1pPr>
            <a:lvl2pPr>
              <a:defRPr sz="2100">
                <a:latin typeface="Arial" pitchFamily="34" charset="0"/>
                <a:cs typeface="Arial" pitchFamily="34" charset="0"/>
              </a:defRPr>
            </a:lvl2pPr>
            <a:lvl3pPr>
              <a:defRPr sz="2100">
                <a:latin typeface="Arial" pitchFamily="34" charset="0"/>
                <a:cs typeface="Arial" pitchFamily="34" charset="0"/>
              </a:defRPr>
            </a:lvl3pPr>
            <a:lvl4pPr>
              <a:defRPr sz="2100">
                <a:latin typeface="Arial" pitchFamily="34" charset="0"/>
                <a:cs typeface="Arial" pitchFamily="34" charset="0"/>
              </a:defRPr>
            </a:lvl4pPr>
            <a:lvl5pPr>
              <a:defRPr sz="21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89107061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752600" y="6019800"/>
            <a:ext cx="7010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fontAlgn="base">
              <a:spcBef>
                <a:spcPct val="0"/>
              </a:spcBef>
              <a:spcAft>
                <a:spcPct val="0"/>
              </a:spcAft>
              <a:defRPr/>
            </a:pPr>
            <a:endParaRPr lang="en-US" altLang="en-US" sz="1500" smtClean="0">
              <a:solidFill>
                <a:srgbClr val="FFFFFF"/>
              </a:solidFill>
              <a:latin typeface="Frutiger-Light" pitchFamily="2" charset="0"/>
              <a:cs typeface="Arial" panose="020B0604020202020204" pitchFamily="34" charset="0"/>
            </a:endParaRPr>
          </a:p>
          <a:p>
            <a:pPr fontAlgn="base">
              <a:spcBef>
                <a:spcPct val="0"/>
              </a:spcBef>
              <a:spcAft>
                <a:spcPct val="0"/>
              </a:spcAft>
              <a:defRPr/>
            </a:pPr>
            <a:r>
              <a:rPr lang="nl-NL" altLang="en-US" sz="1200" b="1" smtClean="0">
                <a:solidFill>
                  <a:srgbClr val="FFFFFF"/>
                </a:solidFill>
                <a:latin typeface="Frutiger-Light" pitchFamily="2" charset="0"/>
                <a:cs typeface="Arial" panose="020B0604020202020204" pitchFamily="34" charset="0"/>
              </a:rPr>
              <a:t> </a:t>
            </a:r>
          </a:p>
        </p:txBody>
      </p:sp>
      <p:sp>
        <p:nvSpPr>
          <p:cNvPr id="5124" name="Rectangle 4"/>
          <p:cNvSpPr>
            <a:spLocks noGrp="1" noChangeArrowheads="1"/>
          </p:cNvSpPr>
          <p:nvPr>
            <p:ph type="ctrTitle"/>
          </p:nvPr>
        </p:nvSpPr>
        <p:spPr>
          <a:xfrm>
            <a:off x="1676400" y="3429000"/>
            <a:ext cx="7086600" cy="1143000"/>
          </a:xfrm>
        </p:spPr>
        <p:txBody>
          <a:bodyPr/>
          <a:lstStyle>
            <a:lvl1pPr>
              <a:defRPr sz="3750">
                <a:solidFill>
                  <a:srgbClr val="CC6600"/>
                </a:solidFill>
                <a:latin typeface="Frutiger-Black" pitchFamily="2" charset="0"/>
                <a:cs typeface="Arial" pitchFamily="34" charset="0"/>
              </a:defRPr>
            </a:lvl1pPr>
          </a:lstStyle>
          <a:p>
            <a:r>
              <a:rPr lang="en-US" smtClean="0"/>
              <a:t>Click to edit Master title style</a:t>
            </a:r>
            <a:endParaRPr lang="nl-NL" dirty="0"/>
          </a:p>
        </p:txBody>
      </p:sp>
      <p:sp>
        <p:nvSpPr>
          <p:cNvPr id="5125" name="Rectangle 5"/>
          <p:cNvSpPr>
            <a:spLocks noGrp="1" noChangeArrowheads="1"/>
          </p:cNvSpPr>
          <p:nvPr>
            <p:ph type="subTitle" idx="1"/>
          </p:nvPr>
        </p:nvSpPr>
        <p:spPr>
          <a:xfrm>
            <a:off x="1676400" y="2743200"/>
            <a:ext cx="7010400" cy="457200"/>
          </a:xfrm>
        </p:spPr>
        <p:txBody>
          <a:bodyPr/>
          <a:lstStyle>
            <a:lvl1pPr marL="0" indent="0">
              <a:buFont typeface="Frutiger-Roman" pitchFamily="2" charset="0"/>
              <a:buNone/>
              <a:defRPr sz="2100">
                <a:solidFill>
                  <a:srgbClr val="000000"/>
                </a:solidFill>
                <a:latin typeface="Frutiger-Roman" pitchFamily="2" charset="0"/>
                <a:cs typeface="Arial" pitchFamily="34" charset="0"/>
              </a:defRPr>
            </a:lvl1pPr>
          </a:lstStyle>
          <a:p>
            <a:r>
              <a:rPr lang="en-US" smtClean="0"/>
              <a:t>Click to edit Master subtitle style</a:t>
            </a:r>
            <a:endParaRPr lang="nl-NL" dirty="0"/>
          </a:p>
        </p:txBody>
      </p:sp>
    </p:spTree>
    <p:extLst>
      <p:ext uri="{BB962C8B-B14F-4D97-AF65-F5344CB8AC3E}">
        <p14:creationId xmlns:p14="http://schemas.microsoft.com/office/powerpoint/2010/main" val="10171092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nl-B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425242009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3000" b="1" cap="all"/>
            </a:lvl1pPr>
          </a:lstStyle>
          <a:p>
            <a:r>
              <a:rPr lang="en-US" dirty="0" smtClean="0"/>
              <a:t>Click to edit Master title style</a:t>
            </a:r>
            <a:endParaRPr lang="nl-BE"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dirty="0" smtClean="0"/>
              <a:t>Click to edit Master text styles</a:t>
            </a:r>
          </a:p>
        </p:txBody>
      </p:sp>
    </p:spTree>
    <p:extLst>
      <p:ext uri="{BB962C8B-B14F-4D97-AF65-F5344CB8AC3E}">
        <p14:creationId xmlns:p14="http://schemas.microsoft.com/office/powerpoint/2010/main" val="35592239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Content Placeholder 2"/>
          <p:cNvSpPr>
            <a:spLocks noGrp="1"/>
          </p:cNvSpPr>
          <p:nvPr>
            <p:ph sz="half" idx="1"/>
          </p:nvPr>
        </p:nvSpPr>
        <p:spPr>
          <a:xfrm>
            <a:off x="755650" y="1052513"/>
            <a:ext cx="3924300" cy="5327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Content Placeholder 3"/>
          <p:cNvSpPr>
            <a:spLocks noGrp="1"/>
          </p:cNvSpPr>
          <p:nvPr>
            <p:ph sz="half" idx="2"/>
          </p:nvPr>
        </p:nvSpPr>
        <p:spPr>
          <a:xfrm>
            <a:off x="4832350" y="1052513"/>
            <a:ext cx="3924300" cy="5327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6395143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nl-BE"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1575463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smtClean="0"/>
              <a:t>Click to edit Master title style</a:t>
            </a:r>
            <a:endParaRPr lang="nl-BE" dirty="0"/>
          </a:p>
        </p:txBody>
      </p:sp>
    </p:spTree>
    <p:extLst>
      <p:ext uri="{BB962C8B-B14F-4D97-AF65-F5344CB8AC3E}">
        <p14:creationId xmlns:p14="http://schemas.microsoft.com/office/powerpoint/2010/main" val="13819883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80019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0"/>
            </a:lvl1pPr>
          </a:lstStyle>
          <a:p>
            <a:r>
              <a:rPr lang="en-US" dirty="0" smtClean="0"/>
              <a:t>Click to edit Master title style</a:t>
            </a:r>
            <a:endParaRPr lang="nl-BE" dirty="0"/>
          </a:p>
        </p:txBody>
      </p:sp>
      <p:sp>
        <p:nvSpPr>
          <p:cNvPr id="3" name="Content Placeholder 2"/>
          <p:cNvSpPr>
            <a:spLocks noGrp="1"/>
          </p:cNvSpPr>
          <p:nvPr>
            <p:ph idx="1"/>
          </p:nvPr>
        </p:nvSpPr>
        <p:spPr>
          <a:xfrm>
            <a:off x="3575050" y="27305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Tree>
    <p:extLst>
      <p:ext uri="{BB962C8B-B14F-4D97-AF65-F5344CB8AC3E}">
        <p14:creationId xmlns:p14="http://schemas.microsoft.com/office/powerpoint/2010/main" val="18360011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0"/>
            </a:lvl1pPr>
          </a:lstStyle>
          <a:p>
            <a:r>
              <a:rPr lang="en-US" dirty="0" smtClean="0"/>
              <a:t>Click to edit Master title style</a:t>
            </a:r>
            <a:endParaRPr lang="nl-BE"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BE"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smtClean="0"/>
              <a:t>Click to edit Master text styles</a:t>
            </a:r>
          </a:p>
        </p:txBody>
      </p:sp>
    </p:spTree>
    <p:extLst>
      <p:ext uri="{BB962C8B-B14F-4D97-AF65-F5344CB8AC3E}">
        <p14:creationId xmlns:p14="http://schemas.microsoft.com/office/powerpoint/2010/main" val="24735319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6930229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40" y="6"/>
            <a:ext cx="2170112" cy="6380163"/>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76201" y="6"/>
            <a:ext cx="6357938" cy="638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0439489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6"/>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1865439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6200" y="6"/>
            <a:ext cx="7239000" cy="765175"/>
          </a:xfrm>
        </p:spPr>
        <p:txBody>
          <a:bodyPr/>
          <a:lstStyle/>
          <a:p>
            <a:r>
              <a:rPr lang="en-US" smtClean="0"/>
              <a:t>Click to edit Master title style</a:t>
            </a:r>
            <a:endParaRPr lang="nl-BE"/>
          </a:p>
        </p:txBody>
      </p:sp>
      <p:sp>
        <p:nvSpPr>
          <p:cNvPr id="3" name="Content Placeholder 2"/>
          <p:cNvSpPr>
            <a:spLocks noGrp="1"/>
          </p:cNvSpPr>
          <p:nvPr>
            <p:ph sz="quarter" idx="1"/>
          </p:nvPr>
        </p:nvSpPr>
        <p:spPr>
          <a:xfrm>
            <a:off x="755650" y="1052519"/>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quarter" idx="2"/>
          </p:nvPr>
        </p:nvSpPr>
        <p:spPr>
          <a:xfrm>
            <a:off x="4832350" y="1052519"/>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Content Placeholder 4"/>
          <p:cNvSpPr>
            <a:spLocks noGrp="1"/>
          </p:cNvSpPr>
          <p:nvPr>
            <p:ph sz="quarter" idx="3"/>
          </p:nvPr>
        </p:nvSpPr>
        <p:spPr>
          <a:xfrm>
            <a:off x="755650" y="3792544"/>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Content Placeholder 5"/>
          <p:cNvSpPr>
            <a:spLocks noGrp="1"/>
          </p:cNvSpPr>
          <p:nvPr>
            <p:ph sz="quarter" idx="4"/>
          </p:nvPr>
        </p:nvSpPr>
        <p:spPr>
          <a:xfrm>
            <a:off x="4832350" y="3792544"/>
            <a:ext cx="3924300" cy="258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1756333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lvl1pPr>
              <a:defRPr sz="2100">
                <a:latin typeface="Arial" pitchFamily="34" charset="0"/>
                <a:cs typeface="Arial" pitchFamily="34" charset="0"/>
              </a:defRPr>
            </a:lvl1pPr>
            <a:lvl2pPr>
              <a:defRPr sz="2100">
                <a:latin typeface="Arial" pitchFamily="34" charset="0"/>
                <a:cs typeface="Arial" pitchFamily="34" charset="0"/>
              </a:defRPr>
            </a:lvl2pPr>
            <a:lvl3pPr>
              <a:defRPr sz="2100">
                <a:latin typeface="Arial" pitchFamily="34" charset="0"/>
                <a:cs typeface="Arial" pitchFamily="34" charset="0"/>
              </a:defRPr>
            </a:lvl3pPr>
            <a:lvl4pPr>
              <a:defRPr sz="2100">
                <a:latin typeface="Arial" pitchFamily="34" charset="0"/>
                <a:cs typeface="Arial" pitchFamily="34" charset="0"/>
              </a:defRPr>
            </a:lvl4pPr>
            <a:lvl5pPr>
              <a:defRPr sz="21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11834566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1815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 y="4"/>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838200" y="1143000"/>
            <a:ext cx="39243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lipArt Placeholder 3"/>
          <p:cNvSpPr>
            <a:spLocks noGrp="1"/>
          </p:cNvSpPr>
          <p:nvPr>
            <p:ph type="clipArt" sz="half" idx="2"/>
          </p:nvPr>
        </p:nvSpPr>
        <p:spPr>
          <a:xfrm>
            <a:off x="4914900" y="1143000"/>
            <a:ext cx="3924300" cy="5105400"/>
          </a:xfrm>
        </p:spPr>
        <p:txBody>
          <a:bodyPr/>
          <a:lstStyle/>
          <a:p>
            <a:pPr lvl="0"/>
            <a:endParaRPr lang="nl-BE" noProof="0" smtClean="0"/>
          </a:p>
        </p:txBody>
      </p:sp>
    </p:spTree>
    <p:extLst>
      <p:ext uri="{BB962C8B-B14F-4D97-AF65-F5344CB8AC3E}">
        <p14:creationId xmlns:p14="http://schemas.microsoft.com/office/powerpoint/2010/main" val="523776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242AA1F-FA19-4500-AAD4-6E1CA73672DD}" type="datetimeFigureOut">
              <a:rPr lang="en-GB" smtClean="0"/>
              <a:t>24/10/2016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3517892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42AA1F-FA19-4500-AAD4-6E1CA73672DD}" type="datetimeFigureOut">
              <a:rPr lang="en-GB" smtClean="0"/>
              <a:t>24/10/2016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1114320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2AA1F-FA19-4500-AAD4-6E1CA73672DD}" type="datetimeFigureOut">
              <a:rPr lang="en-GB" smtClean="0"/>
              <a:t>24/10/2016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37693151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242AA1F-FA19-4500-AAD4-6E1CA73672DD}" type="datetimeFigureOut">
              <a:rPr lang="en-GB" smtClean="0"/>
              <a:t>24/10/2016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21222977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42AA1F-FA19-4500-AAD4-6E1CA73672DD}" type="datetimeFigureOut">
              <a:rPr lang="en-GB" smtClean="0"/>
              <a:t>24/10/2016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35333097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242AA1F-FA19-4500-AAD4-6E1CA73672DD}" type="datetimeFigureOut">
              <a:rPr lang="en-GB" smtClean="0"/>
              <a:t>24/10/2016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39940553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2AA1F-FA19-4500-AAD4-6E1CA73672DD}" type="datetimeFigureOut">
              <a:rPr lang="en-GB" smtClean="0"/>
              <a:t>24/10/2016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18303508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2AA1F-FA19-4500-AAD4-6E1CA73672DD}" type="datetimeFigureOut">
              <a:rPr lang="en-GB" smtClean="0"/>
              <a:t>24/10/2016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8356476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2AA1F-FA19-4500-AAD4-6E1CA73672DD}" type="datetimeFigureOut">
              <a:rPr lang="en-GB" smtClean="0"/>
              <a:t>24/10/2016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19340174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42AA1F-FA19-4500-AAD4-6E1CA73672DD}" type="datetimeFigureOut">
              <a:rPr lang="en-GB" smtClean="0"/>
              <a:t>24/10/2016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15571963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42AA1F-FA19-4500-AAD4-6E1CA73672DD}" type="datetimeFigureOut">
              <a:rPr lang="en-GB" smtClean="0"/>
              <a:t>24/10/2016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CB02AF-9A3E-42C5-BA2A-BC65A295EB3B}" type="slidenum">
              <a:rPr lang="en-GB" smtClean="0"/>
              <a:t>‹#›</a:t>
            </a:fld>
            <a:endParaRPr lang="en-GB"/>
          </a:p>
        </p:txBody>
      </p:sp>
    </p:spTree>
    <p:extLst>
      <p:ext uri="{BB962C8B-B14F-4D97-AF65-F5344CB8AC3E}">
        <p14:creationId xmlns:p14="http://schemas.microsoft.com/office/powerpoint/2010/main" val="10816722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2"/>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0" y="1052513"/>
            <a:ext cx="39243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41575738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752600" y="6019800"/>
            <a:ext cx="7010400" cy="685800"/>
          </a:xfrm>
          <a:prstGeom prst="rect">
            <a:avLst/>
          </a:prstGeom>
          <a:noFill/>
          <a:ln>
            <a:noFill/>
          </a:ln>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defTabSz="914377" eaLnBrk="1" hangingPunct="1">
              <a:defRPr/>
            </a:pPr>
            <a:endParaRPr lang="en-US" altLang="en-US" sz="2000" smtClean="0">
              <a:solidFill>
                <a:srgbClr val="FFFFFF"/>
              </a:solidFill>
              <a:latin typeface="Frutiger-Light" pitchFamily="2" charset="0"/>
              <a:cs typeface="Arial" panose="020B0604020202020204" pitchFamily="34" charset="0"/>
            </a:endParaRPr>
          </a:p>
          <a:p>
            <a:pPr defTabSz="914377" eaLnBrk="1" hangingPunct="1">
              <a:defRPr/>
            </a:pPr>
            <a:r>
              <a:rPr lang="nl-NL" altLang="en-US" sz="1600" b="1" smtClean="0">
                <a:solidFill>
                  <a:srgbClr val="FFFFFF"/>
                </a:solidFill>
                <a:latin typeface="Frutiger-Light" pitchFamily="2" charset="0"/>
                <a:cs typeface="Arial" panose="020B0604020202020204" pitchFamily="34" charset="0"/>
              </a:rPr>
              <a:t> </a:t>
            </a:r>
          </a:p>
        </p:txBody>
      </p:sp>
      <p:sp>
        <p:nvSpPr>
          <p:cNvPr id="5124" name="Rectangle 4"/>
          <p:cNvSpPr>
            <a:spLocks noGrp="1" noChangeArrowheads="1"/>
          </p:cNvSpPr>
          <p:nvPr>
            <p:ph type="ctrTitle"/>
          </p:nvPr>
        </p:nvSpPr>
        <p:spPr>
          <a:xfrm>
            <a:off x="1676400" y="3429000"/>
            <a:ext cx="7086600" cy="1143000"/>
          </a:xfrm>
        </p:spPr>
        <p:txBody>
          <a:bodyPr/>
          <a:lstStyle>
            <a:lvl1pPr>
              <a:defRPr sz="5000">
                <a:solidFill>
                  <a:srgbClr val="CC6600"/>
                </a:solidFill>
                <a:latin typeface="Frutiger-Black" pitchFamily="2" charset="0"/>
                <a:cs typeface="Arial" pitchFamily="34" charset="0"/>
              </a:defRPr>
            </a:lvl1pPr>
          </a:lstStyle>
          <a:p>
            <a:r>
              <a:rPr lang="en-US" smtClean="0"/>
              <a:t>Click to edit Master title style</a:t>
            </a:r>
            <a:endParaRPr lang="nl-NL" dirty="0"/>
          </a:p>
        </p:txBody>
      </p:sp>
      <p:sp>
        <p:nvSpPr>
          <p:cNvPr id="5125" name="Rectangle 5"/>
          <p:cNvSpPr>
            <a:spLocks noGrp="1" noChangeArrowheads="1"/>
          </p:cNvSpPr>
          <p:nvPr>
            <p:ph type="subTitle" idx="1"/>
          </p:nvPr>
        </p:nvSpPr>
        <p:spPr>
          <a:xfrm>
            <a:off x="1676400" y="2743200"/>
            <a:ext cx="7010400" cy="457200"/>
          </a:xfrm>
        </p:spPr>
        <p:txBody>
          <a:bodyPr/>
          <a:lstStyle>
            <a:lvl1pPr marL="0" indent="0">
              <a:buFont typeface="Frutiger-Roman" pitchFamily="2" charset="0"/>
              <a:buNone/>
              <a:defRPr sz="2800">
                <a:solidFill>
                  <a:srgbClr val="000000"/>
                </a:solidFill>
                <a:latin typeface="Frutiger-Roman" pitchFamily="2" charset="0"/>
                <a:cs typeface="Arial" pitchFamily="34" charset="0"/>
              </a:defRPr>
            </a:lvl1pPr>
          </a:lstStyle>
          <a:p>
            <a:r>
              <a:rPr lang="en-US" smtClean="0"/>
              <a:t>Click to edit Master subtitle style</a:t>
            </a:r>
            <a:endParaRPr lang="nl-NL" dirty="0"/>
          </a:p>
        </p:txBody>
      </p:sp>
    </p:spTree>
    <p:extLst>
      <p:ext uri="{BB962C8B-B14F-4D97-AF65-F5344CB8AC3E}">
        <p14:creationId xmlns:p14="http://schemas.microsoft.com/office/powerpoint/2010/main" val="1811007348"/>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nl-B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5142219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dirty="0" smtClean="0"/>
              <a:t>Click to edit Master title style</a:t>
            </a:r>
            <a:endParaRPr lang="nl-BE"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362613830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Content Placeholder 2"/>
          <p:cNvSpPr>
            <a:spLocks noGrp="1"/>
          </p:cNvSpPr>
          <p:nvPr>
            <p:ph sz="half" idx="1"/>
          </p:nvPr>
        </p:nvSpPr>
        <p:spPr>
          <a:xfrm>
            <a:off x="755651" y="1052513"/>
            <a:ext cx="3924300" cy="53276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Content Placeholder 3"/>
          <p:cNvSpPr>
            <a:spLocks noGrp="1"/>
          </p:cNvSpPr>
          <p:nvPr>
            <p:ph sz="half" idx="2"/>
          </p:nvPr>
        </p:nvSpPr>
        <p:spPr>
          <a:xfrm>
            <a:off x="4832351" y="1052513"/>
            <a:ext cx="3924300" cy="53276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176131051"/>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dirty="0" smtClean="0"/>
              <a:t>Click to edit Master title style</a:t>
            </a:r>
            <a:endParaRPr lang="nl-BE" dirty="0"/>
          </a:p>
        </p:txBody>
      </p:sp>
      <p:sp>
        <p:nvSpPr>
          <p:cNvPr id="3" name="Text Placeholder 2"/>
          <p:cNvSpPr>
            <a:spLocks noGrp="1"/>
          </p:cNvSpPr>
          <p:nvPr>
            <p:ph type="body" idx="1"/>
          </p:nvPr>
        </p:nvSpPr>
        <p:spPr>
          <a:xfrm>
            <a:off x="457201" y="1535113"/>
            <a:ext cx="4040188"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181801051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smtClean="0"/>
              <a:t>Click to edit Master title style</a:t>
            </a:r>
            <a:endParaRPr lang="nl-BE" dirty="0"/>
          </a:p>
        </p:txBody>
      </p:sp>
    </p:spTree>
    <p:extLst>
      <p:ext uri="{BB962C8B-B14F-4D97-AF65-F5344CB8AC3E}">
        <p14:creationId xmlns:p14="http://schemas.microsoft.com/office/powerpoint/2010/main" val="42077187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270028"/>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0"/>
            </a:lvl1pPr>
          </a:lstStyle>
          <a:p>
            <a:r>
              <a:rPr lang="en-US" dirty="0" smtClean="0"/>
              <a:t>Click to edit Master title style</a:t>
            </a:r>
            <a:endParaRPr lang="nl-BE" dirty="0"/>
          </a:p>
        </p:txBody>
      </p:sp>
      <p:sp>
        <p:nvSpPr>
          <p:cNvPr id="3" name="Content Placeholder 2"/>
          <p:cNvSpPr>
            <a:spLocks noGrp="1"/>
          </p:cNvSpPr>
          <p:nvPr>
            <p:ph idx="1"/>
          </p:nvPr>
        </p:nvSpPr>
        <p:spPr>
          <a:xfrm>
            <a:off x="3575050"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97992912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0"/>
            </a:lvl1pPr>
          </a:lstStyle>
          <a:p>
            <a:r>
              <a:rPr lang="en-US" dirty="0" smtClean="0"/>
              <a:t>Click to edit Master title style</a:t>
            </a:r>
            <a:endParaRPr lang="nl-BE"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nl-BE" noProof="0" dirty="0" smtClean="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00549146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44634047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39" y="3"/>
            <a:ext cx="2170112" cy="6380163"/>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76201" y="3"/>
            <a:ext cx="6357939" cy="638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769073644"/>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3"/>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1" y="1052513"/>
            <a:ext cx="3924300" cy="53276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1" y="1052513"/>
            <a:ext cx="3924300" cy="53276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30629101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lvl1pPr>
              <a:defRPr sz="2800">
                <a:latin typeface="Arial" pitchFamily="34" charset="0"/>
                <a:cs typeface="Arial" pitchFamily="34" charset="0"/>
              </a:defRPr>
            </a:lvl1pPr>
            <a:lvl2pPr>
              <a:defRPr sz="2800">
                <a:latin typeface="Arial" pitchFamily="34" charset="0"/>
                <a:cs typeface="Arial" pitchFamily="34" charset="0"/>
              </a:defRPr>
            </a:lvl2pPr>
            <a:lvl3pPr>
              <a:defRPr sz="2800">
                <a:latin typeface="Arial" pitchFamily="34" charset="0"/>
                <a:cs typeface="Arial" pitchFamily="34" charset="0"/>
              </a:defRPr>
            </a:lvl3pPr>
            <a:lvl4pPr>
              <a:defRPr sz="2800">
                <a:latin typeface="Arial" pitchFamily="34" charset="0"/>
                <a:cs typeface="Arial" pitchFamily="34" charset="0"/>
              </a:defRPr>
            </a:lvl4pPr>
            <a:lvl5pPr>
              <a:defRPr sz="2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381317998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752600" y="6019800"/>
            <a:ext cx="7010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defTabSz="914377" eaLnBrk="1" hangingPunct="1">
              <a:defRPr/>
            </a:pPr>
            <a:endParaRPr lang="en-US" altLang="en-US" sz="2000" smtClean="0">
              <a:solidFill>
                <a:srgbClr val="FFFFFF"/>
              </a:solidFill>
              <a:latin typeface="Frutiger-Light" pitchFamily="2" charset="0"/>
              <a:cs typeface="+mn-cs"/>
            </a:endParaRPr>
          </a:p>
          <a:p>
            <a:pPr defTabSz="914377" eaLnBrk="1" hangingPunct="1">
              <a:defRPr/>
            </a:pPr>
            <a:r>
              <a:rPr lang="nl-NL" altLang="en-US" sz="1600" b="1" smtClean="0">
                <a:solidFill>
                  <a:srgbClr val="FFFFFF"/>
                </a:solidFill>
                <a:latin typeface="Frutiger-Light" pitchFamily="2" charset="0"/>
                <a:cs typeface="+mn-cs"/>
              </a:rPr>
              <a:t> </a:t>
            </a:r>
          </a:p>
        </p:txBody>
      </p:sp>
      <p:sp>
        <p:nvSpPr>
          <p:cNvPr id="5124" name="Rectangle 4"/>
          <p:cNvSpPr>
            <a:spLocks noGrp="1" noChangeArrowheads="1"/>
          </p:cNvSpPr>
          <p:nvPr>
            <p:ph type="ctrTitle"/>
          </p:nvPr>
        </p:nvSpPr>
        <p:spPr>
          <a:xfrm>
            <a:off x="1676400" y="3429000"/>
            <a:ext cx="7086600" cy="1143000"/>
          </a:xfrm>
        </p:spPr>
        <p:txBody>
          <a:bodyPr/>
          <a:lstStyle>
            <a:lvl1pPr>
              <a:defRPr sz="5000">
                <a:solidFill>
                  <a:srgbClr val="CC6600"/>
                </a:solidFill>
                <a:latin typeface="Frutiger-Black" pitchFamily="2" charset="0"/>
                <a:cs typeface="Arial" pitchFamily="34" charset="0"/>
              </a:defRPr>
            </a:lvl1pPr>
          </a:lstStyle>
          <a:p>
            <a:r>
              <a:rPr lang="en-US" smtClean="0"/>
              <a:t>Click to edit Master title style</a:t>
            </a:r>
            <a:endParaRPr lang="nl-NL" dirty="0"/>
          </a:p>
        </p:txBody>
      </p:sp>
      <p:sp>
        <p:nvSpPr>
          <p:cNvPr id="5125" name="Rectangle 5"/>
          <p:cNvSpPr>
            <a:spLocks noGrp="1" noChangeArrowheads="1"/>
          </p:cNvSpPr>
          <p:nvPr>
            <p:ph type="subTitle" idx="1"/>
          </p:nvPr>
        </p:nvSpPr>
        <p:spPr>
          <a:xfrm>
            <a:off x="1676400" y="2743200"/>
            <a:ext cx="7010400" cy="457200"/>
          </a:xfrm>
        </p:spPr>
        <p:txBody>
          <a:bodyPr/>
          <a:lstStyle>
            <a:lvl1pPr marL="0" indent="0">
              <a:buFont typeface="Frutiger-Roman" pitchFamily="2" charset="0"/>
              <a:buNone/>
              <a:defRPr sz="2800">
                <a:solidFill>
                  <a:srgbClr val="000000"/>
                </a:solidFill>
                <a:latin typeface="Frutiger-Roman" pitchFamily="2" charset="0"/>
                <a:cs typeface="Arial" pitchFamily="34" charset="0"/>
              </a:defRPr>
            </a:lvl1pPr>
          </a:lstStyle>
          <a:p>
            <a:r>
              <a:rPr lang="en-US" smtClean="0"/>
              <a:t>Click to edit Master subtitle style</a:t>
            </a:r>
            <a:endParaRPr lang="nl-NL" dirty="0"/>
          </a:p>
        </p:txBody>
      </p:sp>
    </p:spTree>
    <p:extLst>
      <p:ext uri="{BB962C8B-B14F-4D97-AF65-F5344CB8AC3E}">
        <p14:creationId xmlns:p14="http://schemas.microsoft.com/office/powerpoint/2010/main" val="41533692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nl-B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42847344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dirty="0" smtClean="0"/>
              <a:t>Click to edit Master title style</a:t>
            </a:r>
            <a:endParaRPr lang="nl-BE"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37566402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Content Placeholder 2"/>
          <p:cNvSpPr>
            <a:spLocks noGrp="1"/>
          </p:cNvSpPr>
          <p:nvPr>
            <p:ph sz="half" idx="1"/>
          </p:nvPr>
        </p:nvSpPr>
        <p:spPr>
          <a:xfrm>
            <a:off x="755651" y="1052513"/>
            <a:ext cx="3924300" cy="53276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Content Placeholder 3"/>
          <p:cNvSpPr>
            <a:spLocks noGrp="1"/>
          </p:cNvSpPr>
          <p:nvPr>
            <p:ph sz="half" idx="2"/>
          </p:nvPr>
        </p:nvSpPr>
        <p:spPr>
          <a:xfrm>
            <a:off x="4832351" y="1052513"/>
            <a:ext cx="3924300" cy="53276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74220480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dirty="0" smtClean="0"/>
              <a:t>Click to edit Master title style</a:t>
            </a:r>
            <a:endParaRPr lang="nl-BE" dirty="0"/>
          </a:p>
        </p:txBody>
      </p:sp>
      <p:sp>
        <p:nvSpPr>
          <p:cNvPr id="3" name="Text Placeholder 2"/>
          <p:cNvSpPr>
            <a:spLocks noGrp="1"/>
          </p:cNvSpPr>
          <p:nvPr>
            <p:ph type="body" idx="1"/>
          </p:nvPr>
        </p:nvSpPr>
        <p:spPr>
          <a:xfrm>
            <a:off x="457201" y="1535113"/>
            <a:ext cx="4040188"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101833337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smtClean="0"/>
              <a:t>Click to edit Master title style</a:t>
            </a:r>
            <a:endParaRPr lang="nl-BE" dirty="0"/>
          </a:p>
        </p:txBody>
      </p:sp>
    </p:spTree>
    <p:extLst>
      <p:ext uri="{BB962C8B-B14F-4D97-AF65-F5344CB8AC3E}">
        <p14:creationId xmlns:p14="http://schemas.microsoft.com/office/powerpoint/2010/main" val="108945735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62498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0"/>
            </a:lvl1pPr>
          </a:lstStyle>
          <a:p>
            <a:r>
              <a:rPr lang="en-US" dirty="0" smtClean="0"/>
              <a:t>Click to edit Master title style</a:t>
            </a:r>
            <a:endParaRPr lang="nl-BE" dirty="0"/>
          </a:p>
        </p:txBody>
      </p:sp>
      <p:sp>
        <p:nvSpPr>
          <p:cNvPr id="3" name="Content Placeholder 2"/>
          <p:cNvSpPr>
            <a:spLocks noGrp="1"/>
          </p:cNvSpPr>
          <p:nvPr>
            <p:ph idx="1"/>
          </p:nvPr>
        </p:nvSpPr>
        <p:spPr>
          <a:xfrm>
            <a:off x="3575050"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733122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0"/>
            </a:lvl1pPr>
          </a:lstStyle>
          <a:p>
            <a:r>
              <a:rPr lang="en-US" dirty="0" smtClean="0"/>
              <a:t>Click to edit Master title style</a:t>
            </a:r>
            <a:endParaRPr lang="nl-BE"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nl-BE" noProof="0" dirty="0" smtClean="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786865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18949385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39" y="3"/>
            <a:ext cx="2170112" cy="6380163"/>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76201" y="3"/>
            <a:ext cx="6357939" cy="638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35007228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3"/>
            <a:ext cx="7239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755651" y="1052513"/>
            <a:ext cx="3924300" cy="53276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832351" y="1052513"/>
            <a:ext cx="3924300" cy="53276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8130149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lvl1pPr>
              <a:defRPr sz="2800">
                <a:latin typeface="Arial" pitchFamily="34" charset="0"/>
                <a:cs typeface="Arial" pitchFamily="34" charset="0"/>
              </a:defRPr>
            </a:lvl1pPr>
            <a:lvl2pPr>
              <a:defRPr sz="2800">
                <a:latin typeface="Arial" pitchFamily="34" charset="0"/>
                <a:cs typeface="Arial" pitchFamily="34" charset="0"/>
              </a:defRPr>
            </a:lvl2pPr>
            <a:lvl3pPr>
              <a:defRPr sz="2800">
                <a:latin typeface="Arial" pitchFamily="34" charset="0"/>
                <a:cs typeface="Arial" pitchFamily="34" charset="0"/>
              </a:defRPr>
            </a:lvl3pPr>
            <a:lvl4pPr>
              <a:defRPr sz="2800">
                <a:latin typeface="Arial" pitchFamily="34" charset="0"/>
                <a:cs typeface="Arial" pitchFamily="34" charset="0"/>
              </a:defRPr>
            </a:lvl4pPr>
            <a:lvl5pPr>
              <a:defRPr sz="2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65246874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755650" y="1052513"/>
            <a:ext cx="80010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smtClean="0"/>
              <a:t>Klik om de opmaakprofielen van de modeltekst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p>
        </p:txBody>
      </p:sp>
      <p:sp>
        <p:nvSpPr>
          <p:cNvPr id="1027" name="Rectangle 4"/>
          <p:cNvSpPr>
            <a:spLocks noGrp="1" noChangeArrowheads="1"/>
          </p:cNvSpPr>
          <p:nvPr>
            <p:ph type="title"/>
          </p:nvPr>
        </p:nvSpPr>
        <p:spPr bwMode="auto">
          <a:xfrm>
            <a:off x="76200" y="6"/>
            <a:ext cx="7239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OF SHEET</a:t>
            </a:r>
            <a:endParaRPr lang="nl-NL" altLang="en-US" smtClean="0"/>
          </a:p>
        </p:txBody>
      </p:sp>
      <p:sp>
        <p:nvSpPr>
          <p:cNvPr id="1029" name="Rectangle 11"/>
          <p:cNvSpPr>
            <a:spLocks noChangeArrowheads="1"/>
          </p:cNvSpPr>
          <p:nvPr/>
        </p:nvSpPr>
        <p:spPr bwMode="auto">
          <a:xfrm rot="-5400000">
            <a:off x="-2516980" y="3498059"/>
            <a:ext cx="53943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20000"/>
              </a:spcBef>
              <a:spcAft>
                <a:spcPct val="0"/>
              </a:spcAft>
              <a:defRPr/>
            </a:pPr>
            <a:endParaRPr lang="nl-NL" altLang="en-US" sz="1500" smtClean="0">
              <a:solidFill>
                <a:srgbClr val="996633"/>
              </a:solidFill>
              <a:latin typeface="Frutiger-Roman" pitchFamily="2" charset="0"/>
              <a:cs typeface="Arial" panose="020B0604020202020204" pitchFamily="34" charset="0"/>
            </a:endParaRPr>
          </a:p>
        </p:txBody>
      </p:sp>
      <p:sp>
        <p:nvSpPr>
          <p:cNvPr id="1033" name="Text Box 62"/>
          <p:cNvSpPr txBox="1">
            <a:spLocks noChangeArrowheads="1"/>
          </p:cNvSpPr>
          <p:nvPr/>
        </p:nvSpPr>
        <p:spPr bwMode="auto">
          <a:xfrm>
            <a:off x="6659566" y="6237294"/>
            <a:ext cx="24844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fontAlgn="base">
              <a:spcBef>
                <a:spcPct val="0"/>
              </a:spcBef>
              <a:spcAft>
                <a:spcPct val="0"/>
              </a:spcAft>
              <a:defRPr/>
            </a:pPr>
            <a:endParaRPr lang="nl-BE" altLang="en-US" sz="1500" smtClean="0">
              <a:solidFill>
                <a:srgbClr val="996633"/>
              </a:solidFill>
              <a:latin typeface="Frutiger-Roman" pitchFamily="2" charset="0"/>
              <a:cs typeface="Arial" panose="020B0604020202020204" pitchFamily="34" charset="0"/>
            </a:endParaRPr>
          </a:p>
        </p:txBody>
      </p:sp>
    </p:spTree>
    <p:extLst>
      <p:ext uri="{BB962C8B-B14F-4D97-AF65-F5344CB8AC3E}">
        <p14:creationId xmlns:p14="http://schemas.microsoft.com/office/powerpoint/2010/main" val="377747825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iming>
    <p:tnLst>
      <p:par>
        <p:cTn id="1" dur="indefinite" restart="never" nodeType="tmRoot"/>
      </p:par>
    </p:tnLst>
  </p:timing>
  <p:txStyles>
    <p:titleStyle>
      <a:lvl1pPr algn="l" rtl="0" eaLnBrk="0" fontAlgn="base" hangingPunct="0">
        <a:spcBef>
          <a:spcPct val="0"/>
        </a:spcBef>
        <a:spcAft>
          <a:spcPct val="0"/>
        </a:spcAft>
        <a:defRPr sz="3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3000">
          <a:solidFill>
            <a:srgbClr val="CC6600"/>
          </a:solidFill>
          <a:latin typeface="Frutiger-Black" pitchFamily="2" charset="0"/>
          <a:cs typeface="Arial" charset="0"/>
        </a:defRPr>
      </a:lvl2pPr>
      <a:lvl3pPr algn="l" rtl="0" eaLnBrk="0" fontAlgn="base" hangingPunct="0">
        <a:spcBef>
          <a:spcPct val="0"/>
        </a:spcBef>
        <a:spcAft>
          <a:spcPct val="0"/>
        </a:spcAft>
        <a:defRPr sz="3000">
          <a:solidFill>
            <a:srgbClr val="CC6600"/>
          </a:solidFill>
          <a:latin typeface="Frutiger-Black" pitchFamily="2" charset="0"/>
          <a:cs typeface="Arial" charset="0"/>
        </a:defRPr>
      </a:lvl3pPr>
      <a:lvl4pPr algn="l" rtl="0" eaLnBrk="0" fontAlgn="base" hangingPunct="0">
        <a:spcBef>
          <a:spcPct val="0"/>
        </a:spcBef>
        <a:spcAft>
          <a:spcPct val="0"/>
        </a:spcAft>
        <a:defRPr sz="3000">
          <a:solidFill>
            <a:srgbClr val="CC6600"/>
          </a:solidFill>
          <a:latin typeface="Frutiger-Black" pitchFamily="2" charset="0"/>
          <a:cs typeface="Arial" charset="0"/>
        </a:defRPr>
      </a:lvl4pPr>
      <a:lvl5pPr algn="l" rtl="0" eaLnBrk="0" fontAlgn="base" hangingPunct="0">
        <a:spcBef>
          <a:spcPct val="0"/>
        </a:spcBef>
        <a:spcAft>
          <a:spcPct val="0"/>
        </a:spcAft>
        <a:defRPr sz="3000">
          <a:solidFill>
            <a:srgbClr val="CC6600"/>
          </a:solidFill>
          <a:latin typeface="Frutiger-Black" pitchFamily="2" charset="0"/>
          <a:cs typeface="Arial" charset="0"/>
        </a:defRPr>
      </a:lvl5pPr>
      <a:lvl6pPr marL="342900" algn="l" rtl="0" fontAlgn="base">
        <a:spcBef>
          <a:spcPct val="0"/>
        </a:spcBef>
        <a:spcAft>
          <a:spcPct val="0"/>
        </a:spcAft>
        <a:defRPr sz="3000">
          <a:solidFill>
            <a:schemeClr val="bg1"/>
          </a:solidFill>
          <a:latin typeface="Frutiger-Bold" pitchFamily="2" charset="0"/>
        </a:defRPr>
      </a:lvl6pPr>
      <a:lvl7pPr marL="685800" algn="l" rtl="0" fontAlgn="base">
        <a:spcBef>
          <a:spcPct val="0"/>
        </a:spcBef>
        <a:spcAft>
          <a:spcPct val="0"/>
        </a:spcAft>
        <a:defRPr sz="3000">
          <a:solidFill>
            <a:schemeClr val="bg1"/>
          </a:solidFill>
          <a:latin typeface="Frutiger-Bold" pitchFamily="2" charset="0"/>
        </a:defRPr>
      </a:lvl7pPr>
      <a:lvl8pPr marL="1028700" algn="l" rtl="0" fontAlgn="base">
        <a:spcBef>
          <a:spcPct val="0"/>
        </a:spcBef>
        <a:spcAft>
          <a:spcPct val="0"/>
        </a:spcAft>
        <a:defRPr sz="3000">
          <a:solidFill>
            <a:schemeClr val="bg1"/>
          </a:solidFill>
          <a:latin typeface="Frutiger-Bold" pitchFamily="2" charset="0"/>
        </a:defRPr>
      </a:lvl8pPr>
      <a:lvl9pPr marL="1371600" algn="l" rtl="0" fontAlgn="base">
        <a:spcBef>
          <a:spcPct val="0"/>
        </a:spcBef>
        <a:spcAft>
          <a:spcPct val="0"/>
        </a:spcAft>
        <a:defRPr sz="3000">
          <a:solidFill>
            <a:schemeClr val="bg1"/>
          </a:solidFill>
          <a:latin typeface="Frutiger-Bold" pitchFamily="2" charset="0"/>
        </a:defRPr>
      </a:lvl9pPr>
    </p:titleStyle>
    <p:bodyStyle>
      <a:lvl1pPr marL="257175" indent="-257175" algn="l" rtl="0" eaLnBrk="0" fontAlgn="base" hangingPunct="0">
        <a:spcBef>
          <a:spcPct val="20000"/>
        </a:spcBef>
        <a:spcAft>
          <a:spcPct val="0"/>
        </a:spcAft>
        <a:buClr>
          <a:srgbClr val="CC6600"/>
        </a:buClr>
        <a:buFont typeface="Frutiger-Roman" pitchFamily="2" charset="0"/>
        <a:buChar char="•"/>
        <a:defRPr sz="1875">
          <a:solidFill>
            <a:schemeClr val="tx1"/>
          </a:solidFill>
          <a:latin typeface="Frutiger-Roman" pitchFamily="2" charset="0"/>
          <a:ea typeface="+mn-ea"/>
          <a:cs typeface="Arial" pitchFamily="34" charset="0"/>
        </a:defRPr>
      </a:lvl1pPr>
      <a:lvl2pPr marL="557213" indent="-214313"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2pPr>
      <a:lvl3pPr marL="8572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3pPr>
      <a:lvl4pPr marL="12001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4pPr>
      <a:lvl5pPr marL="15430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5pPr>
      <a:lvl6pPr marL="1885950" indent="-171450" algn="l" rtl="0" fontAlgn="base">
        <a:spcBef>
          <a:spcPct val="20000"/>
        </a:spcBef>
        <a:spcAft>
          <a:spcPct val="0"/>
        </a:spcAft>
        <a:buClr>
          <a:srgbClr val="CC6600"/>
        </a:buClr>
        <a:buChar char="•"/>
        <a:defRPr sz="1875">
          <a:solidFill>
            <a:schemeClr val="tx1"/>
          </a:solidFill>
          <a:latin typeface="+mn-lt"/>
        </a:defRPr>
      </a:lvl6pPr>
      <a:lvl7pPr marL="2228850" indent="-171450" algn="l" rtl="0" fontAlgn="base">
        <a:spcBef>
          <a:spcPct val="20000"/>
        </a:spcBef>
        <a:spcAft>
          <a:spcPct val="0"/>
        </a:spcAft>
        <a:buClr>
          <a:srgbClr val="CC6600"/>
        </a:buClr>
        <a:buChar char="•"/>
        <a:defRPr sz="1875">
          <a:solidFill>
            <a:schemeClr val="tx1"/>
          </a:solidFill>
          <a:latin typeface="+mn-lt"/>
        </a:defRPr>
      </a:lvl7pPr>
      <a:lvl8pPr marL="2571750" indent="-171450" algn="l" rtl="0" fontAlgn="base">
        <a:spcBef>
          <a:spcPct val="20000"/>
        </a:spcBef>
        <a:spcAft>
          <a:spcPct val="0"/>
        </a:spcAft>
        <a:buClr>
          <a:srgbClr val="CC6600"/>
        </a:buClr>
        <a:buChar char="•"/>
        <a:defRPr sz="1875">
          <a:solidFill>
            <a:schemeClr val="tx1"/>
          </a:solidFill>
          <a:latin typeface="+mn-lt"/>
        </a:defRPr>
      </a:lvl8pPr>
      <a:lvl9pPr marL="2914650" indent="-171450" algn="l" rtl="0" fontAlgn="base">
        <a:spcBef>
          <a:spcPct val="20000"/>
        </a:spcBef>
        <a:spcAft>
          <a:spcPct val="0"/>
        </a:spcAft>
        <a:buClr>
          <a:srgbClr val="CC6600"/>
        </a:buClr>
        <a:buChar char="•"/>
        <a:defRPr sz="1875">
          <a:solidFill>
            <a:schemeClr val="tx1"/>
          </a:solidFill>
          <a:latin typeface="+mn-lt"/>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755650" y="1052513"/>
            <a:ext cx="80010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smtClean="0"/>
              <a:t>Klik om de opmaakprofielen van de modeltekst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p>
        </p:txBody>
      </p:sp>
      <p:sp>
        <p:nvSpPr>
          <p:cNvPr id="1027" name="Rectangle 4"/>
          <p:cNvSpPr>
            <a:spLocks noGrp="1" noChangeArrowheads="1"/>
          </p:cNvSpPr>
          <p:nvPr>
            <p:ph type="title"/>
          </p:nvPr>
        </p:nvSpPr>
        <p:spPr bwMode="auto">
          <a:xfrm>
            <a:off x="76200" y="6"/>
            <a:ext cx="7239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OF SHEET</a:t>
            </a:r>
            <a:endParaRPr lang="nl-NL" altLang="en-US" smtClean="0"/>
          </a:p>
        </p:txBody>
      </p:sp>
      <p:sp>
        <p:nvSpPr>
          <p:cNvPr id="1029" name="Rectangle 11"/>
          <p:cNvSpPr>
            <a:spLocks noChangeArrowheads="1"/>
          </p:cNvSpPr>
          <p:nvPr/>
        </p:nvSpPr>
        <p:spPr bwMode="auto">
          <a:xfrm rot="-5400000">
            <a:off x="-2516980" y="3498059"/>
            <a:ext cx="53943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20000"/>
              </a:spcBef>
              <a:spcAft>
                <a:spcPct val="0"/>
              </a:spcAft>
              <a:defRPr/>
            </a:pPr>
            <a:endParaRPr lang="nl-NL" altLang="en-US" sz="1500" smtClean="0">
              <a:solidFill>
                <a:srgbClr val="996633"/>
              </a:solidFill>
              <a:latin typeface="Frutiger-Roman" pitchFamily="2" charset="0"/>
            </a:endParaRPr>
          </a:p>
        </p:txBody>
      </p:sp>
      <p:sp>
        <p:nvSpPr>
          <p:cNvPr id="1033" name="Text Box 62"/>
          <p:cNvSpPr txBox="1">
            <a:spLocks noChangeArrowheads="1"/>
          </p:cNvSpPr>
          <p:nvPr/>
        </p:nvSpPr>
        <p:spPr bwMode="auto">
          <a:xfrm>
            <a:off x="6659566" y="6237294"/>
            <a:ext cx="24844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fontAlgn="base">
              <a:spcBef>
                <a:spcPct val="0"/>
              </a:spcBef>
              <a:spcAft>
                <a:spcPct val="0"/>
              </a:spcAft>
              <a:defRPr/>
            </a:pPr>
            <a:endParaRPr lang="nl-BE" altLang="en-US" sz="1500" smtClean="0">
              <a:solidFill>
                <a:srgbClr val="996633"/>
              </a:solidFill>
              <a:latin typeface="Frutiger-Roman" pitchFamily="2" charset="0"/>
            </a:endParaRPr>
          </a:p>
        </p:txBody>
      </p:sp>
    </p:spTree>
    <p:extLst>
      <p:ext uri="{BB962C8B-B14F-4D97-AF65-F5344CB8AC3E}">
        <p14:creationId xmlns:p14="http://schemas.microsoft.com/office/powerpoint/2010/main" val="3919587647"/>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3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3000">
          <a:solidFill>
            <a:srgbClr val="CC6600"/>
          </a:solidFill>
          <a:latin typeface="Frutiger-Black" pitchFamily="2" charset="0"/>
          <a:cs typeface="Arial" charset="0"/>
        </a:defRPr>
      </a:lvl2pPr>
      <a:lvl3pPr algn="l" rtl="0" eaLnBrk="0" fontAlgn="base" hangingPunct="0">
        <a:spcBef>
          <a:spcPct val="0"/>
        </a:spcBef>
        <a:spcAft>
          <a:spcPct val="0"/>
        </a:spcAft>
        <a:defRPr sz="3000">
          <a:solidFill>
            <a:srgbClr val="CC6600"/>
          </a:solidFill>
          <a:latin typeface="Frutiger-Black" pitchFamily="2" charset="0"/>
          <a:cs typeface="Arial" charset="0"/>
        </a:defRPr>
      </a:lvl3pPr>
      <a:lvl4pPr algn="l" rtl="0" eaLnBrk="0" fontAlgn="base" hangingPunct="0">
        <a:spcBef>
          <a:spcPct val="0"/>
        </a:spcBef>
        <a:spcAft>
          <a:spcPct val="0"/>
        </a:spcAft>
        <a:defRPr sz="3000">
          <a:solidFill>
            <a:srgbClr val="CC6600"/>
          </a:solidFill>
          <a:latin typeface="Frutiger-Black" pitchFamily="2" charset="0"/>
          <a:cs typeface="Arial" charset="0"/>
        </a:defRPr>
      </a:lvl4pPr>
      <a:lvl5pPr algn="l" rtl="0" eaLnBrk="0" fontAlgn="base" hangingPunct="0">
        <a:spcBef>
          <a:spcPct val="0"/>
        </a:spcBef>
        <a:spcAft>
          <a:spcPct val="0"/>
        </a:spcAft>
        <a:defRPr sz="3000">
          <a:solidFill>
            <a:srgbClr val="CC6600"/>
          </a:solidFill>
          <a:latin typeface="Frutiger-Black" pitchFamily="2" charset="0"/>
          <a:cs typeface="Arial" charset="0"/>
        </a:defRPr>
      </a:lvl5pPr>
      <a:lvl6pPr marL="342900" algn="l" rtl="0" fontAlgn="base">
        <a:spcBef>
          <a:spcPct val="0"/>
        </a:spcBef>
        <a:spcAft>
          <a:spcPct val="0"/>
        </a:spcAft>
        <a:defRPr sz="3000">
          <a:solidFill>
            <a:schemeClr val="bg1"/>
          </a:solidFill>
          <a:latin typeface="Frutiger-Bold" pitchFamily="2" charset="0"/>
        </a:defRPr>
      </a:lvl6pPr>
      <a:lvl7pPr marL="685800" algn="l" rtl="0" fontAlgn="base">
        <a:spcBef>
          <a:spcPct val="0"/>
        </a:spcBef>
        <a:spcAft>
          <a:spcPct val="0"/>
        </a:spcAft>
        <a:defRPr sz="3000">
          <a:solidFill>
            <a:schemeClr val="bg1"/>
          </a:solidFill>
          <a:latin typeface="Frutiger-Bold" pitchFamily="2" charset="0"/>
        </a:defRPr>
      </a:lvl7pPr>
      <a:lvl8pPr marL="1028700" algn="l" rtl="0" fontAlgn="base">
        <a:spcBef>
          <a:spcPct val="0"/>
        </a:spcBef>
        <a:spcAft>
          <a:spcPct val="0"/>
        </a:spcAft>
        <a:defRPr sz="3000">
          <a:solidFill>
            <a:schemeClr val="bg1"/>
          </a:solidFill>
          <a:latin typeface="Frutiger-Bold" pitchFamily="2" charset="0"/>
        </a:defRPr>
      </a:lvl8pPr>
      <a:lvl9pPr marL="1371600" algn="l" rtl="0" fontAlgn="base">
        <a:spcBef>
          <a:spcPct val="0"/>
        </a:spcBef>
        <a:spcAft>
          <a:spcPct val="0"/>
        </a:spcAft>
        <a:defRPr sz="3000">
          <a:solidFill>
            <a:schemeClr val="bg1"/>
          </a:solidFill>
          <a:latin typeface="Frutiger-Bold" pitchFamily="2" charset="0"/>
        </a:defRPr>
      </a:lvl9pPr>
    </p:titleStyle>
    <p:bodyStyle>
      <a:lvl1pPr marL="257175" indent="-257175" algn="l" rtl="0" eaLnBrk="0" fontAlgn="base" hangingPunct="0">
        <a:spcBef>
          <a:spcPct val="20000"/>
        </a:spcBef>
        <a:spcAft>
          <a:spcPct val="0"/>
        </a:spcAft>
        <a:buClr>
          <a:srgbClr val="CC6600"/>
        </a:buClr>
        <a:buFont typeface="Frutiger-Roman" pitchFamily="2" charset="0"/>
        <a:buChar char="•"/>
        <a:defRPr sz="1875">
          <a:solidFill>
            <a:schemeClr val="tx1"/>
          </a:solidFill>
          <a:latin typeface="Frutiger-Roman" pitchFamily="2" charset="0"/>
          <a:ea typeface="+mn-ea"/>
          <a:cs typeface="Arial" pitchFamily="34" charset="0"/>
        </a:defRPr>
      </a:lvl1pPr>
      <a:lvl2pPr marL="557213" indent="-214313"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2pPr>
      <a:lvl3pPr marL="8572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3pPr>
      <a:lvl4pPr marL="12001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4pPr>
      <a:lvl5pPr marL="15430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5pPr>
      <a:lvl6pPr marL="1885950" indent="-171450" algn="l" rtl="0" fontAlgn="base">
        <a:spcBef>
          <a:spcPct val="20000"/>
        </a:spcBef>
        <a:spcAft>
          <a:spcPct val="0"/>
        </a:spcAft>
        <a:buClr>
          <a:srgbClr val="CC6600"/>
        </a:buClr>
        <a:buChar char="•"/>
        <a:defRPr sz="1875">
          <a:solidFill>
            <a:schemeClr val="tx1"/>
          </a:solidFill>
          <a:latin typeface="+mn-lt"/>
        </a:defRPr>
      </a:lvl6pPr>
      <a:lvl7pPr marL="2228850" indent="-171450" algn="l" rtl="0" fontAlgn="base">
        <a:spcBef>
          <a:spcPct val="20000"/>
        </a:spcBef>
        <a:spcAft>
          <a:spcPct val="0"/>
        </a:spcAft>
        <a:buClr>
          <a:srgbClr val="CC6600"/>
        </a:buClr>
        <a:buChar char="•"/>
        <a:defRPr sz="1875">
          <a:solidFill>
            <a:schemeClr val="tx1"/>
          </a:solidFill>
          <a:latin typeface="+mn-lt"/>
        </a:defRPr>
      </a:lvl7pPr>
      <a:lvl8pPr marL="2571750" indent="-171450" algn="l" rtl="0" fontAlgn="base">
        <a:spcBef>
          <a:spcPct val="20000"/>
        </a:spcBef>
        <a:spcAft>
          <a:spcPct val="0"/>
        </a:spcAft>
        <a:buClr>
          <a:srgbClr val="CC6600"/>
        </a:buClr>
        <a:buChar char="•"/>
        <a:defRPr sz="1875">
          <a:solidFill>
            <a:schemeClr val="tx1"/>
          </a:solidFill>
          <a:latin typeface="+mn-lt"/>
        </a:defRPr>
      </a:lvl8pPr>
      <a:lvl9pPr marL="2914650" indent="-171450" algn="l" rtl="0" fontAlgn="base">
        <a:spcBef>
          <a:spcPct val="20000"/>
        </a:spcBef>
        <a:spcAft>
          <a:spcPct val="0"/>
        </a:spcAft>
        <a:buClr>
          <a:srgbClr val="CC6600"/>
        </a:buClr>
        <a:buChar char="•"/>
        <a:defRPr sz="1875">
          <a:solidFill>
            <a:schemeClr val="tx1"/>
          </a:solidFill>
          <a:latin typeface="+mn-lt"/>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755650" y="1052513"/>
            <a:ext cx="80010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smtClean="0"/>
              <a:t>Klik om de opmaakprofielen van de modeltekst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p>
        </p:txBody>
      </p:sp>
      <p:sp>
        <p:nvSpPr>
          <p:cNvPr id="1027" name="Rectangle 4"/>
          <p:cNvSpPr>
            <a:spLocks noGrp="1" noChangeArrowheads="1"/>
          </p:cNvSpPr>
          <p:nvPr>
            <p:ph type="title"/>
          </p:nvPr>
        </p:nvSpPr>
        <p:spPr bwMode="auto">
          <a:xfrm>
            <a:off x="76200" y="6"/>
            <a:ext cx="7239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OF SHEET</a:t>
            </a:r>
            <a:endParaRPr lang="nl-NL" altLang="en-US" smtClean="0"/>
          </a:p>
        </p:txBody>
      </p:sp>
      <p:sp>
        <p:nvSpPr>
          <p:cNvPr id="1029" name="Rectangle 11"/>
          <p:cNvSpPr>
            <a:spLocks noChangeArrowheads="1"/>
          </p:cNvSpPr>
          <p:nvPr/>
        </p:nvSpPr>
        <p:spPr bwMode="auto">
          <a:xfrm rot="-5400000">
            <a:off x="-2516980" y="3498059"/>
            <a:ext cx="53943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20000"/>
              </a:spcBef>
              <a:spcAft>
                <a:spcPct val="0"/>
              </a:spcAft>
              <a:defRPr/>
            </a:pPr>
            <a:endParaRPr lang="nl-NL" altLang="en-US" sz="1500" smtClean="0">
              <a:solidFill>
                <a:srgbClr val="996633"/>
              </a:solidFill>
              <a:latin typeface="Frutiger-Roman" pitchFamily="2" charset="0"/>
              <a:cs typeface="Arial" panose="020B0604020202020204" pitchFamily="34" charset="0"/>
            </a:endParaRPr>
          </a:p>
        </p:txBody>
      </p:sp>
      <p:sp>
        <p:nvSpPr>
          <p:cNvPr id="1033" name="Text Box 62"/>
          <p:cNvSpPr txBox="1">
            <a:spLocks noChangeArrowheads="1"/>
          </p:cNvSpPr>
          <p:nvPr/>
        </p:nvSpPr>
        <p:spPr bwMode="auto">
          <a:xfrm>
            <a:off x="6659566" y="6237294"/>
            <a:ext cx="24844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fontAlgn="base">
              <a:spcBef>
                <a:spcPct val="0"/>
              </a:spcBef>
              <a:spcAft>
                <a:spcPct val="0"/>
              </a:spcAft>
              <a:defRPr/>
            </a:pPr>
            <a:endParaRPr lang="nl-BE" altLang="en-US" sz="1500" smtClean="0">
              <a:solidFill>
                <a:srgbClr val="996633"/>
              </a:solidFill>
              <a:latin typeface="Frutiger-Roman" pitchFamily="2" charset="0"/>
              <a:cs typeface="Arial" panose="020B0604020202020204" pitchFamily="34" charset="0"/>
            </a:endParaRPr>
          </a:p>
        </p:txBody>
      </p:sp>
    </p:spTree>
    <p:extLst>
      <p:ext uri="{BB962C8B-B14F-4D97-AF65-F5344CB8AC3E}">
        <p14:creationId xmlns:p14="http://schemas.microsoft.com/office/powerpoint/2010/main" val="3063567584"/>
      </p:ext>
    </p:extLst>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 id="2147484291" r:id="rId12"/>
    <p:sldLayoutId id="2147484292" r:id="rId13"/>
    <p:sldLayoutId id="2147484293" r:id="rId14"/>
    <p:sldLayoutId id="2147484294" r:id="rId15"/>
    <p:sldLayoutId id="2147484295" r:id="rId16"/>
  </p:sldLayoutIdLst>
  <p:timing>
    <p:tnLst>
      <p:par>
        <p:cTn id="1" dur="indefinite" restart="never" nodeType="tmRoot"/>
      </p:par>
    </p:tnLst>
  </p:timing>
  <p:txStyles>
    <p:titleStyle>
      <a:lvl1pPr algn="l" rtl="0" eaLnBrk="0" fontAlgn="base" hangingPunct="0">
        <a:spcBef>
          <a:spcPct val="0"/>
        </a:spcBef>
        <a:spcAft>
          <a:spcPct val="0"/>
        </a:spcAft>
        <a:defRPr sz="3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3000">
          <a:solidFill>
            <a:srgbClr val="CC6600"/>
          </a:solidFill>
          <a:latin typeface="Frutiger-Black" pitchFamily="2" charset="0"/>
          <a:cs typeface="Arial" charset="0"/>
        </a:defRPr>
      </a:lvl2pPr>
      <a:lvl3pPr algn="l" rtl="0" eaLnBrk="0" fontAlgn="base" hangingPunct="0">
        <a:spcBef>
          <a:spcPct val="0"/>
        </a:spcBef>
        <a:spcAft>
          <a:spcPct val="0"/>
        </a:spcAft>
        <a:defRPr sz="3000">
          <a:solidFill>
            <a:srgbClr val="CC6600"/>
          </a:solidFill>
          <a:latin typeface="Frutiger-Black" pitchFamily="2" charset="0"/>
          <a:cs typeface="Arial" charset="0"/>
        </a:defRPr>
      </a:lvl3pPr>
      <a:lvl4pPr algn="l" rtl="0" eaLnBrk="0" fontAlgn="base" hangingPunct="0">
        <a:spcBef>
          <a:spcPct val="0"/>
        </a:spcBef>
        <a:spcAft>
          <a:spcPct val="0"/>
        </a:spcAft>
        <a:defRPr sz="3000">
          <a:solidFill>
            <a:srgbClr val="CC6600"/>
          </a:solidFill>
          <a:latin typeface="Frutiger-Black" pitchFamily="2" charset="0"/>
          <a:cs typeface="Arial" charset="0"/>
        </a:defRPr>
      </a:lvl4pPr>
      <a:lvl5pPr algn="l" rtl="0" eaLnBrk="0" fontAlgn="base" hangingPunct="0">
        <a:spcBef>
          <a:spcPct val="0"/>
        </a:spcBef>
        <a:spcAft>
          <a:spcPct val="0"/>
        </a:spcAft>
        <a:defRPr sz="3000">
          <a:solidFill>
            <a:srgbClr val="CC6600"/>
          </a:solidFill>
          <a:latin typeface="Frutiger-Black" pitchFamily="2" charset="0"/>
          <a:cs typeface="Arial" charset="0"/>
        </a:defRPr>
      </a:lvl5pPr>
      <a:lvl6pPr marL="342900" algn="l" rtl="0" fontAlgn="base">
        <a:spcBef>
          <a:spcPct val="0"/>
        </a:spcBef>
        <a:spcAft>
          <a:spcPct val="0"/>
        </a:spcAft>
        <a:defRPr sz="3000">
          <a:solidFill>
            <a:schemeClr val="bg1"/>
          </a:solidFill>
          <a:latin typeface="Frutiger-Bold" pitchFamily="2" charset="0"/>
        </a:defRPr>
      </a:lvl6pPr>
      <a:lvl7pPr marL="685800" algn="l" rtl="0" fontAlgn="base">
        <a:spcBef>
          <a:spcPct val="0"/>
        </a:spcBef>
        <a:spcAft>
          <a:spcPct val="0"/>
        </a:spcAft>
        <a:defRPr sz="3000">
          <a:solidFill>
            <a:schemeClr val="bg1"/>
          </a:solidFill>
          <a:latin typeface="Frutiger-Bold" pitchFamily="2" charset="0"/>
        </a:defRPr>
      </a:lvl7pPr>
      <a:lvl8pPr marL="1028700" algn="l" rtl="0" fontAlgn="base">
        <a:spcBef>
          <a:spcPct val="0"/>
        </a:spcBef>
        <a:spcAft>
          <a:spcPct val="0"/>
        </a:spcAft>
        <a:defRPr sz="3000">
          <a:solidFill>
            <a:schemeClr val="bg1"/>
          </a:solidFill>
          <a:latin typeface="Frutiger-Bold" pitchFamily="2" charset="0"/>
        </a:defRPr>
      </a:lvl8pPr>
      <a:lvl9pPr marL="1371600" algn="l" rtl="0" fontAlgn="base">
        <a:spcBef>
          <a:spcPct val="0"/>
        </a:spcBef>
        <a:spcAft>
          <a:spcPct val="0"/>
        </a:spcAft>
        <a:defRPr sz="3000">
          <a:solidFill>
            <a:schemeClr val="bg1"/>
          </a:solidFill>
          <a:latin typeface="Frutiger-Bold" pitchFamily="2" charset="0"/>
        </a:defRPr>
      </a:lvl9pPr>
    </p:titleStyle>
    <p:bodyStyle>
      <a:lvl1pPr marL="257175" indent="-257175" algn="l" rtl="0" eaLnBrk="0" fontAlgn="base" hangingPunct="0">
        <a:spcBef>
          <a:spcPct val="20000"/>
        </a:spcBef>
        <a:spcAft>
          <a:spcPct val="0"/>
        </a:spcAft>
        <a:buClr>
          <a:srgbClr val="CC6600"/>
        </a:buClr>
        <a:buFont typeface="Frutiger-Roman" pitchFamily="2" charset="0"/>
        <a:buChar char="•"/>
        <a:defRPr sz="1875">
          <a:solidFill>
            <a:schemeClr val="tx1"/>
          </a:solidFill>
          <a:latin typeface="Frutiger-Roman" pitchFamily="2" charset="0"/>
          <a:ea typeface="+mn-ea"/>
          <a:cs typeface="Arial" pitchFamily="34" charset="0"/>
        </a:defRPr>
      </a:lvl1pPr>
      <a:lvl2pPr marL="557213" indent="-214313"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2pPr>
      <a:lvl3pPr marL="8572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3pPr>
      <a:lvl4pPr marL="12001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4pPr>
      <a:lvl5pPr marL="1543050" indent="-171450" algn="l" rtl="0" eaLnBrk="0" fontAlgn="base" hangingPunct="0">
        <a:spcBef>
          <a:spcPct val="20000"/>
        </a:spcBef>
        <a:spcAft>
          <a:spcPct val="0"/>
        </a:spcAft>
        <a:buClr>
          <a:srgbClr val="CC6600"/>
        </a:buClr>
        <a:buChar char="•"/>
        <a:defRPr sz="1875">
          <a:solidFill>
            <a:schemeClr val="tx1"/>
          </a:solidFill>
          <a:latin typeface="Frutiger-Roman" pitchFamily="2" charset="0"/>
          <a:cs typeface="Arial" pitchFamily="34" charset="0"/>
        </a:defRPr>
      </a:lvl5pPr>
      <a:lvl6pPr marL="1885950" indent="-171450" algn="l" rtl="0" fontAlgn="base">
        <a:spcBef>
          <a:spcPct val="20000"/>
        </a:spcBef>
        <a:spcAft>
          <a:spcPct val="0"/>
        </a:spcAft>
        <a:buClr>
          <a:srgbClr val="CC6600"/>
        </a:buClr>
        <a:buChar char="•"/>
        <a:defRPr sz="1875">
          <a:solidFill>
            <a:schemeClr val="tx1"/>
          </a:solidFill>
          <a:latin typeface="+mn-lt"/>
        </a:defRPr>
      </a:lvl6pPr>
      <a:lvl7pPr marL="2228850" indent="-171450" algn="l" rtl="0" fontAlgn="base">
        <a:spcBef>
          <a:spcPct val="20000"/>
        </a:spcBef>
        <a:spcAft>
          <a:spcPct val="0"/>
        </a:spcAft>
        <a:buClr>
          <a:srgbClr val="CC6600"/>
        </a:buClr>
        <a:buChar char="•"/>
        <a:defRPr sz="1875">
          <a:solidFill>
            <a:schemeClr val="tx1"/>
          </a:solidFill>
          <a:latin typeface="+mn-lt"/>
        </a:defRPr>
      </a:lvl7pPr>
      <a:lvl8pPr marL="2571750" indent="-171450" algn="l" rtl="0" fontAlgn="base">
        <a:spcBef>
          <a:spcPct val="20000"/>
        </a:spcBef>
        <a:spcAft>
          <a:spcPct val="0"/>
        </a:spcAft>
        <a:buClr>
          <a:srgbClr val="CC6600"/>
        </a:buClr>
        <a:buChar char="•"/>
        <a:defRPr sz="1875">
          <a:solidFill>
            <a:schemeClr val="tx1"/>
          </a:solidFill>
          <a:latin typeface="+mn-lt"/>
        </a:defRPr>
      </a:lvl8pPr>
      <a:lvl9pPr marL="2914650" indent="-171450" algn="l" rtl="0" fontAlgn="base">
        <a:spcBef>
          <a:spcPct val="20000"/>
        </a:spcBef>
        <a:spcAft>
          <a:spcPct val="0"/>
        </a:spcAft>
        <a:buClr>
          <a:srgbClr val="CC6600"/>
        </a:buClr>
        <a:buChar char="•"/>
        <a:defRPr sz="1875">
          <a:solidFill>
            <a:schemeClr val="tx1"/>
          </a:solidFill>
          <a:latin typeface="+mn-lt"/>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2AA1F-FA19-4500-AAD4-6E1CA73672DD}" type="datetimeFigureOut">
              <a:rPr lang="en-GB" smtClean="0"/>
              <a:t>24/10/2016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CB02AF-9A3E-42C5-BA2A-BC65A295EB3B}" type="slidenum">
              <a:rPr lang="en-GB" smtClean="0"/>
              <a:t>‹#›</a:t>
            </a:fld>
            <a:endParaRPr lang="en-GB"/>
          </a:p>
        </p:txBody>
      </p:sp>
    </p:spTree>
    <p:extLst>
      <p:ext uri="{BB962C8B-B14F-4D97-AF65-F5344CB8AC3E}">
        <p14:creationId xmlns:p14="http://schemas.microsoft.com/office/powerpoint/2010/main" val="1579576759"/>
      </p:ext>
    </p:extLst>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 id="214748437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755651" y="1052513"/>
            <a:ext cx="8001000" cy="532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smtClean="0"/>
              <a:t>Klik om de opmaakprofielen van de modeltekst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p>
        </p:txBody>
      </p:sp>
      <p:sp>
        <p:nvSpPr>
          <p:cNvPr id="1027" name="Rectangle 4"/>
          <p:cNvSpPr>
            <a:spLocks noGrp="1" noChangeArrowheads="1"/>
          </p:cNvSpPr>
          <p:nvPr>
            <p:ph type="title"/>
          </p:nvPr>
        </p:nvSpPr>
        <p:spPr bwMode="auto">
          <a:xfrm>
            <a:off x="76200" y="2"/>
            <a:ext cx="7239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OF SHEET</a:t>
            </a:r>
            <a:endParaRPr lang="nl-NL" altLang="en-US" smtClean="0"/>
          </a:p>
        </p:txBody>
      </p:sp>
      <p:sp>
        <p:nvSpPr>
          <p:cNvPr id="1029" name="Rectangle 11"/>
          <p:cNvSpPr>
            <a:spLocks noChangeArrowheads="1"/>
          </p:cNvSpPr>
          <p:nvPr/>
        </p:nvSpPr>
        <p:spPr bwMode="auto">
          <a:xfrm rot="-5400000">
            <a:off x="-2516981" y="3498057"/>
            <a:ext cx="5394325" cy="360363"/>
          </a:xfrm>
          <a:prstGeom prst="rect">
            <a:avLst/>
          </a:prstGeom>
          <a:noFill/>
          <a:ln>
            <a:noFill/>
          </a:ln>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ctr" defTabSz="914377" eaLnBrk="1" hangingPunct="1">
              <a:spcBef>
                <a:spcPct val="20000"/>
              </a:spcBef>
              <a:defRPr/>
            </a:pPr>
            <a:endParaRPr lang="nl-NL" altLang="en-US" sz="2000" smtClean="0">
              <a:solidFill>
                <a:srgbClr val="996633"/>
              </a:solidFill>
              <a:latin typeface="Frutiger-Roman" pitchFamily="2" charset="0"/>
              <a:cs typeface="Arial" panose="020B0604020202020204" pitchFamily="34" charset="0"/>
            </a:endParaRPr>
          </a:p>
        </p:txBody>
      </p:sp>
      <p:sp>
        <p:nvSpPr>
          <p:cNvPr id="1033" name="Text Box 62"/>
          <p:cNvSpPr txBox="1">
            <a:spLocks noChangeArrowheads="1"/>
          </p:cNvSpPr>
          <p:nvPr/>
        </p:nvSpPr>
        <p:spPr bwMode="auto">
          <a:xfrm>
            <a:off x="6659564" y="6237288"/>
            <a:ext cx="2484437" cy="400110"/>
          </a:xfrm>
          <a:prstGeom prst="rect">
            <a:avLst/>
          </a:prstGeom>
          <a:noFill/>
          <a:ln>
            <a:noFill/>
          </a:ln>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defTabSz="914377" eaLnBrk="1" hangingPunct="1">
              <a:defRPr/>
            </a:pPr>
            <a:endParaRPr lang="nl-BE" altLang="en-US" sz="2000" smtClean="0">
              <a:solidFill>
                <a:srgbClr val="996633"/>
              </a:solidFill>
              <a:latin typeface="Frutiger-Roman" pitchFamily="2" charset="0"/>
              <a:cs typeface="Arial" panose="020B0604020202020204" pitchFamily="34" charset="0"/>
            </a:endParaRPr>
          </a:p>
        </p:txBody>
      </p:sp>
    </p:spTree>
    <p:extLst>
      <p:ext uri="{BB962C8B-B14F-4D97-AF65-F5344CB8AC3E}">
        <p14:creationId xmlns:p14="http://schemas.microsoft.com/office/powerpoint/2010/main" val="12388301"/>
      </p:ext>
    </p:extLst>
  </p:cSld>
  <p:clrMap bg1="lt1" tx1="dk1" bg2="lt2" tx2="dk2" accent1="accent1" accent2="accent2" accent3="accent3" accent4="accent4" accent5="accent5" accent6="accent6" hlink="hlink" folHlink="folHlink"/>
  <p:sldLayoutIdLst>
    <p:sldLayoutId id="2147484372" r:id="rId1"/>
    <p:sldLayoutId id="2147484373" r:id="rId2"/>
    <p:sldLayoutId id="2147484374" r:id="rId3"/>
    <p:sldLayoutId id="2147484375" r:id="rId4"/>
    <p:sldLayoutId id="2147484376" r:id="rId5"/>
    <p:sldLayoutId id="2147484377" r:id="rId6"/>
    <p:sldLayoutId id="2147484378" r:id="rId7"/>
    <p:sldLayoutId id="2147484379" r:id="rId8"/>
    <p:sldLayoutId id="2147484380" r:id="rId9"/>
    <p:sldLayoutId id="2147484381" r:id="rId10"/>
    <p:sldLayoutId id="2147484382" r:id="rId11"/>
    <p:sldLayoutId id="2147484383" r:id="rId12"/>
    <p:sldLayoutId id="2147484384" r:id="rId13"/>
  </p:sldLayoutIdLst>
  <p:transition>
    <p:fade/>
  </p:transition>
  <p:timing>
    <p:tnLst>
      <p:par>
        <p:cTn id="1" dur="indefinite" restart="never" nodeType="tmRoot"/>
      </p:par>
    </p:tnLst>
  </p:timing>
  <p:txStyles>
    <p:title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189" algn="l" rtl="0" fontAlgn="base">
        <a:spcBef>
          <a:spcPct val="0"/>
        </a:spcBef>
        <a:spcAft>
          <a:spcPct val="0"/>
        </a:spcAft>
        <a:defRPr sz="4000">
          <a:solidFill>
            <a:schemeClr val="bg1"/>
          </a:solidFill>
          <a:latin typeface="Frutiger-Bold" pitchFamily="2" charset="0"/>
        </a:defRPr>
      </a:lvl6pPr>
      <a:lvl7pPr marL="914377" algn="l" rtl="0" fontAlgn="base">
        <a:spcBef>
          <a:spcPct val="0"/>
        </a:spcBef>
        <a:spcAft>
          <a:spcPct val="0"/>
        </a:spcAft>
        <a:defRPr sz="4000">
          <a:solidFill>
            <a:schemeClr val="bg1"/>
          </a:solidFill>
          <a:latin typeface="Frutiger-Bold" pitchFamily="2" charset="0"/>
        </a:defRPr>
      </a:lvl7pPr>
      <a:lvl8pPr marL="1371566" algn="l" rtl="0" fontAlgn="base">
        <a:spcBef>
          <a:spcPct val="0"/>
        </a:spcBef>
        <a:spcAft>
          <a:spcPct val="0"/>
        </a:spcAft>
        <a:defRPr sz="4000">
          <a:solidFill>
            <a:schemeClr val="bg1"/>
          </a:solidFill>
          <a:latin typeface="Frutiger-Bold" pitchFamily="2" charset="0"/>
        </a:defRPr>
      </a:lvl8pPr>
      <a:lvl9pPr marL="1828754" algn="l" rtl="0" fontAlgn="base">
        <a:spcBef>
          <a:spcPct val="0"/>
        </a:spcBef>
        <a:spcAft>
          <a:spcPct val="0"/>
        </a:spcAft>
        <a:defRPr sz="4000">
          <a:solidFill>
            <a:schemeClr val="bg1"/>
          </a:solidFill>
          <a:latin typeface="Frutiger-Bold" pitchFamily="2" charset="0"/>
        </a:defRPr>
      </a:lvl9pPr>
    </p:titleStyle>
    <p:bodyStyle>
      <a:lvl1pPr marL="342891" indent="-342891" algn="l" rtl="0" eaLnBrk="0" fontAlgn="base" hangingPunct="0">
        <a:spcBef>
          <a:spcPct val="20000"/>
        </a:spcBef>
        <a:spcAft>
          <a:spcPct val="0"/>
        </a:spcAft>
        <a:buClr>
          <a:srgbClr val="CC6600"/>
        </a:buClr>
        <a:buFont typeface="Frutiger-Roman" pitchFamily="2" charset="0"/>
        <a:buChar char="•"/>
        <a:defRPr sz="2500">
          <a:solidFill>
            <a:schemeClr val="tx1"/>
          </a:solidFill>
          <a:latin typeface="Frutiger-Roman" pitchFamily="2" charset="0"/>
          <a:ea typeface="+mn-ea"/>
          <a:cs typeface="Arial" pitchFamily="34" charset="0"/>
        </a:defRPr>
      </a:lvl1pPr>
      <a:lvl2pPr marL="742932" indent="-28574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2pPr>
      <a:lvl3pPr marL="1142971" indent="-22859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3pPr>
      <a:lvl4pPr marL="1600160" indent="-22859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4pPr>
      <a:lvl5pPr marL="2057349" indent="-22859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5pPr>
      <a:lvl6pPr marL="2514537" indent="-228594" algn="l" rtl="0" fontAlgn="base">
        <a:spcBef>
          <a:spcPct val="20000"/>
        </a:spcBef>
        <a:spcAft>
          <a:spcPct val="0"/>
        </a:spcAft>
        <a:buClr>
          <a:srgbClr val="CC6600"/>
        </a:buClr>
        <a:buChar char="•"/>
        <a:defRPr sz="2500">
          <a:solidFill>
            <a:schemeClr val="tx1"/>
          </a:solidFill>
          <a:latin typeface="+mn-lt"/>
        </a:defRPr>
      </a:lvl6pPr>
      <a:lvl7pPr marL="2971726" indent="-228594" algn="l" rtl="0" fontAlgn="base">
        <a:spcBef>
          <a:spcPct val="20000"/>
        </a:spcBef>
        <a:spcAft>
          <a:spcPct val="0"/>
        </a:spcAft>
        <a:buClr>
          <a:srgbClr val="CC6600"/>
        </a:buClr>
        <a:buChar char="•"/>
        <a:defRPr sz="2500">
          <a:solidFill>
            <a:schemeClr val="tx1"/>
          </a:solidFill>
          <a:latin typeface="+mn-lt"/>
        </a:defRPr>
      </a:lvl7pPr>
      <a:lvl8pPr marL="3428914" indent="-228594" algn="l" rtl="0" fontAlgn="base">
        <a:spcBef>
          <a:spcPct val="20000"/>
        </a:spcBef>
        <a:spcAft>
          <a:spcPct val="0"/>
        </a:spcAft>
        <a:buClr>
          <a:srgbClr val="CC6600"/>
        </a:buClr>
        <a:buChar char="•"/>
        <a:defRPr sz="2500">
          <a:solidFill>
            <a:schemeClr val="tx1"/>
          </a:solidFill>
          <a:latin typeface="+mn-lt"/>
        </a:defRPr>
      </a:lvl8pPr>
      <a:lvl9pPr marL="3886103" indent="-228594" algn="l" rtl="0" fontAlgn="base">
        <a:spcBef>
          <a:spcPct val="20000"/>
        </a:spcBef>
        <a:spcAft>
          <a:spcPct val="0"/>
        </a:spcAft>
        <a:buClr>
          <a:srgbClr val="CC6600"/>
        </a:buClr>
        <a:buChar char="•"/>
        <a:defRPr sz="2500">
          <a:solidFill>
            <a:schemeClr val="tx1"/>
          </a:solidFill>
          <a:latin typeface="+mn-lt"/>
        </a:defRPr>
      </a:lvl9pPr>
    </p:bodyStyle>
    <p:otherStyle>
      <a:defPPr>
        <a:defRPr lang="nl-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755651" y="1052513"/>
            <a:ext cx="8001000" cy="532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smtClean="0"/>
              <a:t>Klik om de opmaakprofielen van de modeltekst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p>
        </p:txBody>
      </p:sp>
      <p:sp>
        <p:nvSpPr>
          <p:cNvPr id="1027" name="Rectangle 4"/>
          <p:cNvSpPr>
            <a:spLocks noGrp="1" noChangeArrowheads="1"/>
          </p:cNvSpPr>
          <p:nvPr>
            <p:ph type="title"/>
          </p:nvPr>
        </p:nvSpPr>
        <p:spPr bwMode="auto">
          <a:xfrm>
            <a:off x="76200" y="3"/>
            <a:ext cx="7239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OF SHEET</a:t>
            </a:r>
            <a:endParaRPr lang="nl-NL" altLang="en-US" smtClean="0"/>
          </a:p>
        </p:txBody>
      </p:sp>
      <p:sp>
        <p:nvSpPr>
          <p:cNvPr id="1029" name="Rectangle 11"/>
          <p:cNvSpPr>
            <a:spLocks noChangeArrowheads="1"/>
          </p:cNvSpPr>
          <p:nvPr/>
        </p:nvSpPr>
        <p:spPr bwMode="auto">
          <a:xfrm rot="-5400000">
            <a:off x="-2516980" y="3498057"/>
            <a:ext cx="53943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ctr" defTabSz="914377" eaLnBrk="1" hangingPunct="1">
              <a:spcBef>
                <a:spcPct val="20000"/>
              </a:spcBef>
              <a:defRPr/>
            </a:pPr>
            <a:endParaRPr lang="nl-NL" altLang="en-US" sz="2000" smtClean="0">
              <a:solidFill>
                <a:srgbClr val="996633"/>
              </a:solidFill>
              <a:latin typeface="Frutiger-Roman" pitchFamily="2" charset="0"/>
              <a:cs typeface="+mn-cs"/>
            </a:endParaRPr>
          </a:p>
        </p:txBody>
      </p:sp>
      <p:sp>
        <p:nvSpPr>
          <p:cNvPr id="1033" name="Text Box 62"/>
          <p:cNvSpPr txBox="1">
            <a:spLocks noChangeArrowheads="1"/>
          </p:cNvSpPr>
          <p:nvPr/>
        </p:nvSpPr>
        <p:spPr bwMode="auto">
          <a:xfrm>
            <a:off x="6659564" y="6237291"/>
            <a:ext cx="2484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algn="l" defTabSz="914377" eaLnBrk="1" hangingPunct="1">
              <a:defRPr/>
            </a:pPr>
            <a:endParaRPr lang="nl-BE" altLang="en-US" sz="2000" smtClean="0">
              <a:solidFill>
                <a:srgbClr val="996633"/>
              </a:solidFill>
              <a:latin typeface="Frutiger-Roman" pitchFamily="2" charset="0"/>
              <a:cs typeface="+mn-cs"/>
            </a:endParaRPr>
          </a:p>
        </p:txBody>
      </p:sp>
    </p:spTree>
    <p:extLst>
      <p:ext uri="{BB962C8B-B14F-4D97-AF65-F5344CB8AC3E}">
        <p14:creationId xmlns:p14="http://schemas.microsoft.com/office/powerpoint/2010/main" val="3910074956"/>
      </p:ext>
    </p:extLst>
  </p:cSld>
  <p:clrMap bg1="lt1" tx1="dk1" bg2="lt2" tx2="dk2" accent1="accent1" accent2="accent2" accent3="accent3" accent4="accent4" accent5="accent5" accent6="accent6" hlink="hlink" folHlink="folHlink"/>
  <p:sldLayoutIdLst>
    <p:sldLayoutId id="2147484386" r:id="rId1"/>
    <p:sldLayoutId id="2147484387" r:id="rId2"/>
    <p:sldLayoutId id="2147484388" r:id="rId3"/>
    <p:sldLayoutId id="2147484389" r:id="rId4"/>
    <p:sldLayoutId id="2147484390" r:id="rId5"/>
    <p:sldLayoutId id="2147484391" r:id="rId6"/>
    <p:sldLayoutId id="2147484392" r:id="rId7"/>
    <p:sldLayoutId id="2147484393" r:id="rId8"/>
    <p:sldLayoutId id="2147484394" r:id="rId9"/>
    <p:sldLayoutId id="2147484395" r:id="rId10"/>
    <p:sldLayoutId id="2147484396" r:id="rId11"/>
    <p:sldLayoutId id="2147484397" r:id="rId12"/>
    <p:sldLayoutId id="2147484398" r:id="rId13"/>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189" algn="l" rtl="0" fontAlgn="base">
        <a:spcBef>
          <a:spcPct val="0"/>
        </a:spcBef>
        <a:spcAft>
          <a:spcPct val="0"/>
        </a:spcAft>
        <a:defRPr sz="4000">
          <a:solidFill>
            <a:schemeClr val="bg1"/>
          </a:solidFill>
          <a:latin typeface="Frutiger-Bold" pitchFamily="2" charset="0"/>
        </a:defRPr>
      </a:lvl6pPr>
      <a:lvl7pPr marL="914377" algn="l" rtl="0" fontAlgn="base">
        <a:spcBef>
          <a:spcPct val="0"/>
        </a:spcBef>
        <a:spcAft>
          <a:spcPct val="0"/>
        </a:spcAft>
        <a:defRPr sz="4000">
          <a:solidFill>
            <a:schemeClr val="bg1"/>
          </a:solidFill>
          <a:latin typeface="Frutiger-Bold" pitchFamily="2" charset="0"/>
        </a:defRPr>
      </a:lvl7pPr>
      <a:lvl8pPr marL="1371566" algn="l" rtl="0" fontAlgn="base">
        <a:spcBef>
          <a:spcPct val="0"/>
        </a:spcBef>
        <a:spcAft>
          <a:spcPct val="0"/>
        </a:spcAft>
        <a:defRPr sz="4000">
          <a:solidFill>
            <a:schemeClr val="bg1"/>
          </a:solidFill>
          <a:latin typeface="Frutiger-Bold" pitchFamily="2" charset="0"/>
        </a:defRPr>
      </a:lvl8pPr>
      <a:lvl9pPr marL="1828754" algn="l" rtl="0" fontAlgn="base">
        <a:spcBef>
          <a:spcPct val="0"/>
        </a:spcBef>
        <a:spcAft>
          <a:spcPct val="0"/>
        </a:spcAft>
        <a:defRPr sz="4000">
          <a:solidFill>
            <a:schemeClr val="bg1"/>
          </a:solidFill>
          <a:latin typeface="Frutiger-Bold" pitchFamily="2" charset="0"/>
        </a:defRPr>
      </a:lvl9pPr>
    </p:titleStyle>
    <p:bodyStyle>
      <a:lvl1pPr marL="342891" indent="-342891" algn="l" rtl="0" eaLnBrk="0" fontAlgn="base" hangingPunct="0">
        <a:spcBef>
          <a:spcPct val="20000"/>
        </a:spcBef>
        <a:spcAft>
          <a:spcPct val="0"/>
        </a:spcAft>
        <a:buClr>
          <a:srgbClr val="CC6600"/>
        </a:buClr>
        <a:buFont typeface="Frutiger-Roman" pitchFamily="2" charset="0"/>
        <a:buChar char="•"/>
        <a:defRPr sz="2500">
          <a:solidFill>
            <a:schemeClr val="tx1"/>
          </a:solidFill>
          <a:latin typeface="Frutiger-Roman" pitchFamily="2" charset="0"/>
          <a:ea typeface="+mn-ea"/>
          <a:cs typeface="Arial" pitchFamily="34" charset="0"/>
        </a:defRPr>
      </a:lvl1pPr>
      <a:lvl2pPr marL="742932" indent="-28574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2pPr>
      <a:lvl3pPr marL="1142971" indent="-22859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3pPr>
      <a:lvl4pPr marL="1600160" indent="-22859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4pPr>
      <a:lvl5pPr marL="2057349" indent="-228594"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5pPr>
      <a:lvl6pPr marL="2514537" indent="-228594" algn="l" rtl="0" fontAlgn="base">
        <a:spcBef>
          <a:spcPct val="20000"/>
        </a:spcBef>
        <a:spcAft>
          <a:spcPct val="0"/>
        </a:spcAft>
        <a:buClr>
          <a:srgbClr val="CC6600"/>
        </a:buClr>
        <a:buChar char="•"/>
        <a:defRPr sz="2500">
          <a:solidFill>
            <a:schemeClr val="tx1"/>
          </a:solidFill>
          <a:latin typeface="+mn-lt"/>
        </a:defRPr>
      </a:lvl6pPr>
      <a:lvl7pPr marL="2971726" indent="-228594" algn="l" rtl="0" fontAlgn="base">
        <a:spcBef>
          <a:spcPct val="20000"/>
        </a:spcBef>
        <a:spcAft>
          <a:spcPct val="0"/>
        </a:spcAft>
        <a:buClr>
          <a:srgbClr val="CC6600"/>
        </a:buClr>
        <a:buChar char="•"/>
        <a:defRPr sz="2500">
          <a:solidFill>
            <a:schemeClr val="tx1"/>
          </a:solidFill>
          <a:latin typeface="+mn-lt"/>
        </a:defRPr>
      </a:lvl7pPr>
      <a:lvl8pPr marL="3428914" indent="-228594" algn="l" rtl="0" fontAlgn="base">
        <a:spcBef>
          <a:spcPct val="20000"/>
        </a:spcBef>
        <a:spcAft>
          <a:spcPct val="0"/>
        </a:spcAft>
        <a:buClr>
          <a:srgbClr val="CC6600"/>
        </a:buClr>
        <a:buChar char="•"/>
        <a:defRPr sz="2500">
          <a:solidFill>
            <a:schemeClr val="tx1"/>
          </a:solidFill>
          <a:latin typeface="+mn-lt"/>
        </a:defRPr>
      </a:lvl8pPr>
      <a:lvl9pPr marL="3886103" indent="-228594" algn="l" rtl="0" fontAlgn="base">
        <a:spcBef>
          <a:spcPct val="20000"/>
        </a:spcBef>
        <a:spcAft>
          <a:spcPct val="0"/>
        </a:spcAft>
        <a:buClr>
          <a:srgbClr val="CC6600"/>
        </a:buClr>
        <a:buChar char="•"/>
        <a:defRPr sz="2500">
          <a:solidFill>
            <a:schemeClr val="tx1"/>
          </a:solidFill>
          <a:latin typeface="+mn-lt"/>
        </a:defRPr>
      </a:lvl9pPr>
    </p:bodyStyle>
    <p:otherStyle>
      <a:defPPr>
        <a:defRPr lang="nl-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3.png"/><Relationship Id="rId39" Type="http://schemas.openxmlformats.org/officeDocument/2006/relationships/image" Target="../media/image36.png"/><Relationship Id="rId21" Type="http://schemas.openxmlformats.org/officeDocument/2006/relationships/hyperlink" Target="http://www.moving-roadsafety.com/en/" TargetMode="External"/><Relationship Id="rId34" Type="http://schemas.openxmlformats.org/officeDocument/2006/relationships/image" Target="../media/image31.png"/><Relationship Id="rId42" Type="http://schemas.openxmlformats.org/officeDocument/2006/relationships/image" Target="../media/image39.png"/><Relationship Id="rId47" Type="http://schemas.openxmlformats.org/officeDocument/2006/relationships/image" Target="../media/image44.png"/><Relationship Id="rId50" Type="http://schemas.openxmlformats.org/officeDocument/2006/relationships/image" Target="../media/image47.png"/><Relationship Id="rId55" Type="http://schemas.openxmlformats.org/officeDocument/2006/relationships/image" Target="../media/image52.jpg"/><Relationship Id="rId7" Type="http://schemas.openxmlformats.org/officeDocument/2006/relationships/image" Target="../media/image6.png"/><Relationship Id="rId2" Type="http://schemas.openxmlformats.org/officeDocument/2006/relationships/notesSlide" Target="../notesSlides/notesSlide3.xml"/><Relationship Id="rId16" Type="http://schemas.openxmlformats.org/officeDocument/2006/relationships/image" Target="../media/image15.png"/><Relationship Id="rId20" Type="http://schemas.openxmlformats.org/officeDocument/2006/relationships/image" Target="../media/image18.png"/><Relationship Id="rId29" Type="http://schemas.openxmlformats.org/officeDocument/2006/relationships/image" Target="../media/image26.png"/><Relationship Id="rId41" Type="http://schemas.openxmlformats.org/officeDocument/2006/relationships/image" Target="../media/image38.png"/><Relationship Id="rId54" Type="http://schemas.openxmlformats.org/officeDocument/2006/relationships/image" Target="../media/image51.png"/><Relationship Id="rId62" Type="http://schemas.openxmlformats.org/officeDocument/2006/relationships/image" Target="../media/image59.emf"/><Relationship Id="rId1" Type="http://schemas.openxmlformats.org/officeDocument/2006/relationships/slideLayout" Target="../slideLayouts/slideLayout48.xml"/><Relationship Id="rId6" Type="http://schemas.openxmlformats.org/officeDocument/2006/relationships/image" Target="../media/image5.jpeg"/><Relationship Id="rId11" Type="http://schemas.openxmlformats.org/officeDocument/2006/relationships/image" Target="../media/image10.png"/><Relationship Id="rId24" Type="http://schemas.openxmlformats.org/officeDocument/2006/relationships/image" Target="../media/image21.png"/><Relationship Id="rId32" Type="http://schemas.openxmlformats.org/officeDocument/2006/relationships/image" Target="../media/image29.png"/><Relationship Id="rId37" Type="http://schemas.openxmlformats.org/officeDocument/2006/relationships/image" Target="../media/image34.png"/><Relationship Id="rId40" Type="http://schemas.openxmlformats.org/officeDocument/2006/relationships/image" Target="../media/image37.png"/><Relationship Id="rId45" Type="http://schemas.openxmlformats.org/officeDocument/2006/relationships/image" Target="../media/image42.png"/><Relationship Id="rId53" Type="http://schemas.openxmlformats.org/officeDocument/2006/relationships/image" Target="../media/image50.png"/><Relationship Id="rId58" Type="http://schemas.openxmlformats.org/officeDocument/2006/relationships/image" Target="../media/image55.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0.png"/><Relationship Id="rId28" Type="http://schemas.openxmlformats.org/officeDocument/2006/relationships/image" Target="../media/image25.png"/><Relationship Id="rId36" Type="http://schemas.openxmlformats.org/officeDocument/2006/relationships/image" Target="../media/image33.png"/><Relationship Id="rId49" Type="http://schemas.openxmlformats.org/officeDocument/2006/relationships/image" Target="../media/image46.png"/><Relationship Id="rId57" Type="http://schemas.openxmlformats.org/officeDocument/2006/relationships/image" Target="../media/image54.png"/><Relationship Id="rId61" Type="http://schemas.openxmlformats.org/officeDocument/2006/relationships/image" Target="../media/image58.png"/><Relationship Id="rId10" Type="http://schemas.openxmlformats.org/officeDocument/2006/relationships/image" Target="../media/image9.png"/><Relationship Id="rId19" Type="http://schemas.openxmlformats.org/officeDocument/2006/relationships/hyperlink" Target="http://www.kfv.at/" TargetMode="External"/><Relationship Id="rId31" Type="http://schemas.openxmlformats.org/officeDocument/2006/relationships/image" Target="../media/image28.png"/><Relationship Id="rId44" Type="http://schemas.openxmlformats.org/officeDocument/2006/relationships/image" Target="../media/image41.png"/><Relationship Id="rId52" Type="http://schemas.openxmlformats.org/officeDocument/2006/relationships/image" Target="../media/image49.jpeg"/><Relationship Id="rId60" Type="http://schemas.openxmlformats.org/officeDocument/2006/relationships/image" Target="../media/image57.gif"/><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19.png"/><Relationship Id="rId27" Type="http://schemas.openxmlformats.org/officeDocument/2006/relationships/image" Target="../media/image24.png"/><Relationship Id="rId30" Type="http://schemas.openxmlformats.org/officeDocument/2006/relationships/image" Target="../media/image27.png"/><Relationship Id="rId35" Type="http://schemas.openxmlformats.org/officeDocument/2006/relationships/image" Target="../media/image32.png"/><Relationship Id="rId43" Type="http://schemas.openxmlformats.org/officeDocument/2006/relationships/image" Target="../media/image40.png"/><Relationship Id="rId48" Type="http://schemas.openxmlformats.org/officeDocument/2006/relationships/image" Target="../media/image45.png"/><Relationship Id="rId56" Type="http://schemas.openxmlformats.org/officeDocument/2006/relationships/image" Target="../media/image53.png"/><Relationship Id="rId8" Type="http://schemas.openxmlformats.org/officeDocument/2006/relationships/image" Target="../media/image7.png"/><Relationship Id="rId51" Type="http://schemas.openxmlformats.org/officeDocument/2006/relationships/image" Target="../media/image48.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2.png"/><Relationship Id="rId33" Type="http://schemas.openxmlformats.org/officeDocument/2006/relationships/image" Target="../media/image30.png"/><Relationship Id="rId38" Type="http://schemas.openxmlformats.org/officeDocument/2006/relationships/image" Target="../media/image35.png"/><Relationship Id="rId46" Type="http://schemas.openxmlformats.org/officeDocument/2006/relationships/image" Target="../media/image43.png"/><Relationship Id="rId59" Type="http://schemas.openxmlformats.org/officeDocument/2006/relationships/image" Target="../media/image56.png"/></Relationships>
</file>

<file path=ppt/slides/_rels/slide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notesSlide" Target="../notesSlides/notesSlide4.xml"/><Relationship Id="rId7" Type="http://schemas.openxmlformats.org/officeDocument/2006/relationships/image" Target="../media/image62.jpeg"/><Relationship Id="rId2" Type="http://schemas.openxmlformats.org/officeDocument/2006/relationships/slideLayout" Target="../slideLayouts/slideLayout53.xml"/><Relationship Id="rId1" Type="http://schemas.openxmlformats.org/officeDocument/2006/relationships/vmlDrawing" Target="../drawings/vmlDrawing1.vml"/><Relationship Id="rId6" Type="http://schemas.openxmlformats.org/officeDocument/2006/relationships/image" Target="../media/image60.png"/><Relationship Id="rId11" Type="http://schemas.openxmlformats.org/officeDocument/2006/relationships/image" Target="../media/image66.png"/><Relationship Id="rId5" Type="http://schemas.openxmlformats.org/officeDocument/2006/relationships/oleObject" Target="../embeddings/oleObject1.bin"/><Relationship Id="rId10" Type="http://schemas.openxmlformats.org/officeDocument/2006/relationships/image" Target="../media/image65.jpeg"/><Relationship Id="rId4" Type="http://schemas.openxmlformats.org/officeDocument/2006/relationships/image" Target="../media/image61.jpeg"/><Relationship Id="rId9" Type="http://schemas.openxmlformats.org/officeDocument/2006/relationships/image" Target="../media/image64.jpeg"/></Relationships>
</file>

<file path=ppt/slides/_rels/slide6.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notesSlide" Target="../notesSlides/notesSlide5.xml"/><Relationship Id="rId7" Type="http://schemas.openxmlformats.org/officeDocument/2006/relationships/image" Target="../media/image68.jpeg"/><Relationship Id="rId2" Type="http://schemas.openxmlformats.org/officeDocument/2006/relationships/slideLayout" Target="../slideLayouts/slideLayout48.xml"/><Relationship Id="rId1" Type="http://schemas.openxmlformats.org/officeDocument/2006/relationships/vmlDrawing" Target="../drawings/vmlDrawing2.vml"/><Relationship Id="rId6" Type="http://schemas.openxmlformats.org/officeDocument/2006/relationships/image" Target="../media/image67.jpeg"/><Relationship Id="rId5" Type="http://schemas.openxmlformats.org/officeDocument/2006/relationships/image" Target="../media/image60.png"/><Relationship Id="rId10" Type="http://schemas.openxmlformats.org/officeDocument/2006/relationships/image" Target="../media/image71.png"/><Relationship Id="rId4" Type="http://schemas.openxmlformats.org/officeDocument/2006/relationships/oleObject" Target="../embeddings/oleObject2.bin"/><Relationship Id="rId9" Type="http://schemas.openxmlformats.org/officeDocument/2006/relationships/image" Target="../media/image70.jpeg"/></Relationships>
</file>

<file path=ppt/slides/_rels/slide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48.xml"/><Relationship Id="rId5" Type="http://schemas.openxmlformats.org/officeDocument/2006/relationships/image" Target="../media/image75.png"/><Relationship Id="rId4" Type="http://schemas.openxmlformats.org/officeDocument/2006/relationships/image" Target="../media/image74.png"/></Relationships>
</file>

<file path=ppt/slides/_rels/slide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1.xml"/><Relationship Id="rId1" Type="http://schemas.openxmlformats.org/officeDocument/2006/relationships/slideLayout" Target="../slideLayouts/slideLayout48.xml"/><Relationship Id="rId4" Type="http://schemas.openxmlformats.org/officeDocument/2006/relationships/image" Target="../media/image79.png"/></Relationships>
</file>

<file path=ppt/slides/_rels/slide1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xml"/><Relationship Id="rId1" Type="http://schemas.openxmlformats.org/officeDocument/2006/relationships/slideLayout" Target="../slideLayouts/slideLayout47.xml"/><Relationship Id="rId4" Type="http://schemas.openxmlformats.org/officeDocument/2006/relationships/image" Target="../media/image80.gif"/></Relationships>
</file>

<file path=ppt/slides/_rels/slide1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7.xml"/><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62.jpeg"/></Relationships>
</file>

<file path=ppt/slides/_rels/slide3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6411" y="926276"/>
            <a:ext cx="8247701" cy="1877185"/>
          </a:xfrm>
        </p:spPr>
        <p:txBody>
          <a:bodyPr>
            <a:noAutofit/>
          </a:bodyPr>
          <a:lstStyle/>
          <a:p>
            <a:r>
              <a:rPr lang="en-GB" b="1" dirty="0" smtClean="0">
                <a:solidFill>
                  <a:srgbClr val="CC6600"/>
                </a:solidFill>
                <a:latin typeface="Frutiger-Roman" pitchFamily="2" charset="0"/>
                <a:cs typeface="Estrangelo Edessa" panose="03080600000000000000" pitchFamily="66" charset="0"/>
              </a:rPr>
              <a:t>ETSC and Road Safety Situation in Europe</a:t>
            </a:r>
            <a:endParaRPr lang="fr-BE" b="1" dirty="0">
              <a:solidFill>
                <a:srgbClr val="FF9900"/>
              </a:solidFill>
              <a:latin typeface="Frutiger-Roman" pitchFamily="2" charset="0"/>
              <a:cs typeface="Estrangelo Edessa" panose="03080600000000000000" pitchFamily="66" charset="0"/>
            </a:endParaRPr>
          </a:p>
        </p:txBody>
      </p:sp>
      <p:pic>
        <p:nvPicPr>
          <p:cNvPr id="4" name="Picture 3"/>
          <p:cNvPicPr>
            <a:picLocks noChangeAspect="1"/>
          </p:cNvPicPr>
          <p:nvPr/>
        </p:nvPicPr>
        <p:blipFill>
          <a:blip r:embed="rId3" cstate="print"/>
          <a:stretch>
            <a:fillRect/>
          </a:stretch>
        </p:blipFill>
        <p:spPr>
          <a:xfrm>
            <a:off x="5832764" y="5670940"/>
            <a:ext cx="3124666" cy="1020806"/>
          </a:xfrm>
          <a:prstGeom prst="rect">
            <a:avLst/>
          </a:prstGeom>
        </p:spPr>
      </p:pic>
      <p:sp>
        <p:nvSpPr>
          <p:cNvPr id="7" name="TextBox 6"/>
          <p:cNvSpPr txBox="1"/>
          <p:nvPr/>
        </p:nvSpPr>
        <p:spPr>
          <a:xfrm>
            <a:off x="354219" y="3367759"/>
            <a:ext cx="5090617" cy="3323987"/>
          </a:xfrm>
          <a:prstGeom prst="rect">
            <a:avLst/>
          </a:prstGeom>
          <a:noFill/>
        </p:spPr>
        <p:txBody>
          <a:bodyPr wrap="square" rtlCol="0">
            <a:spAutoFit/>
          </a:bodyPr>
          <a:lstStyle/>
          <a:p>
            <a:r>
              <a:rPr lang="en-GB" sz="3500" dirty="0" smtClean="0">
                <a:latin typeface="Frutiger-Roman" pitchFamily="2" charset="0"/>
              </a:rPr>
              <a:t>YEARS Camp</a:t>
            </a:r>
          </a:p>
          <a:p>
            <a:r>
              <a:rPr lang="en-GB" sz="3500" dirty="0" smtClean="0">
                <a:latin typeface="Frutiger-Roman" pitchFamily="2" charset="0"/>
              </a:rPr>
              <a:t>24 October 2016</a:t>
            </a:r>
          </a:p>
          <a:p>
            <a:endParaRPr lang="en-GB" sz="3500" dirty="0">
              <a:latin typeface="Frutiger-Roman" pitchFamily="2" charset="0"/>
            </a:endParaRPr>
          </a:p>
          <a:p>
            <a:endParaRPr lang="en-GB" sz="3500" dirty="0" smtClean="0">
              <a:latin typeface="Frutiger-Roman" pitchFamily="2" charset="0"/>
            </a:endParaRPr>
          </a:p>
          <a:p>
            <a:r>
              <a:rPr lang="en-GB" sz="3500" dirty="0" smtClean="0">
                <a:latin typeface="Frutiger-Roman" pitchFamily="2" charset="0"/>
              </a:rPr>
              <a:t>Dovile </a:t>
            </a:r>
            <a:r>
              <a:rPr lang="en-GB" sz="3500" dirty="0">
                <a:latin typeface="Frutiger-Roman" pitchFamily="2" charset="0"/>
              </a:rPr>
              <a:t>Adminaite, Project Officer</a:t>
            </a:r>
          </a:p>
        </p:txBody>
      </p:sp>
    </p:spTree>
    <p:extLst>
      <p:ext uri="{BB962C8B-B14F-4D97-AF65-F5344CB8AC3E}">
        <p14:creationId xmlns:p14="http://schemas.microsoft.com/office/powerpoint/2010/main" val="2116958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6000" b="1" dirty="0" smtClean="0">
                <a:solidFill>
                  <a:schemeClr val="accent2">
                    <a:lumMod val="75000"/>
                  </a:schemeClr>
                </a:solidFill>
                <a:latin typeface="Frutiger-Roman" pitchFamily="2" charset="0"/>
              </a:rPr>
              <a:t>Contents</a:t>
            </a:r>
            <a:endParaRPr lang="en-GB" sz="6000" b="1" dirty="0">
              <a:solidFill>
                <a:schemeClr val="accent2">
                  <a:lumMod val="75000"/>
                </a:schemeClr>
              </a:solidFill>
              <a:latin typeface="Frutiger-Roman" pitchFamily="2" charset="0"/>
            </a:endParaRPr>
          </a:p>
        </p:txBody>
      </p:sp>
      <p:sp>
        <p:nvSpPr>
          <p:cNvPr id="3" name="Content Placeholder 2"/>
          <p:cNvSpPr>
            <a:spLocks noGrp="1"/>
          </p:cNvSpPr>
          <p:nvPr>
            <p:ph idx="1"/>
          </p:nvPr>
        </p:nvSpPr>
        <p:spPr/>
        <p:txBody>
          <a:bodyPr>
            <a:normAutofit/>
          </a:bodyPr>
          <a:lstStyle/>
          <a:p>
            <a:pPr>
              <a:buClr>
                <a:schemeClr val="accent2">
                  <a:lumMod val="75000"/>
                </a:schemeClr>
              </a:buClr>
              <a:buFont typeface="Wingdings" panose="05000000000000000000" pitchFamily="2" charset="2"/>
              <a:buChar char="ü"/>
            </a:pPr>
            <a:r>
              <a:rPr lang="en-GB" sz="3500" dirty="0" smtClean="0">
                <a:latin typeface="Frutiger-Roman" pitchFamily="2" charset="0"/>
              </a:rPr>
              <a:t>ETSC activities</a:t>
            </a:r>
          </a:p>
          <a:p>
            <a:pPr>
              <a:buClr>
                <a:schemeClr val="accent2">
                  <a:lumMod val="75000"/>
                </a:schemeClr>
              </a:buClr>
              <a:buFont typeface="Wingdings" panose="05000000000000000000" pitchFamily="2" charset="2"/>
              <a:buChar char="ü"/>
            </a:pPr>
            <a:r>
              <a:rPr lang="en-GB" sz="3500" dirty="0" smtClean="0">
                <a:latin typeface="Frutiger-Roman" pitchFamily="2" charset="0"/>
              </a:rPr>
              <a:t>PIN program and road </a:t>
            </a:r>
            <a:r>
              <a:rPr lang="en-GB" sz="3500" dirty="0">
                <a:latin typeface="Frutiger-Roman" pitchFamily="2" charset="0"/>
              </a:rPr>
              <a:t>s</a:t>
            </a:r>
            <a:r>
              <a:rPr lang="en-GB" sz="3500" dirty="0" smtClean="0">
                <a:latin typeface="Frutiger-Roman" pitchFamily="2" charset="0"/>
              </a:rPr>
              <a:t>afety situation in Europe</a:t>
            </a:r>
          </a:p>
          <a:p>
            <a:pPr>
              <a:buClr>
                <a:schemeClr val="accent2">
                  <a:lumMod val="75000"/>
                </a:schemeClr>
              </a:buClr>
              <a:buFont typeface="Wingdings" panose="05000000000000000000" pitchFamily="2" charset="2"/>
              <a:buChar char="ü"/>
            </a:pPr>
            <a:r>
              <a:rPr lang="en-GB" sz="3500" dirty="0" smtClean="0">
                <a:latin typeface="Frutiger-Roman" pitchFamily="2" charset="0"/>
              </a:rPr>
              <a:t>Young people and road safety</a:t>
            </a:r>
          </a:p>
          <a:p>
            <a:pPr>
              <a:buClr>
                <a:schemeClr val="accent2">
                  <a:lumMod val="75000"/>
                </a:schemeClr>
              </a:buClr>
              <a:buFont typeface="Wingdings" panose="05000000000000000000" pitchFamily="2" charset="2"/>
              <a:buChar char="ü"/>
            </a:pPr>
            <a:r>
              <a:rPr lang="en-GB" sz="3500" dirty="0" smtClean="0">
                <a:latin typeface="Frutiger-Roman" pitchFamily="2" charset="0"/>
              </a:rPr>
              <a:t>ETSC’s </a:t>
            </a:r>
            <a:r>
              <a:rPr lang="en-GB" sz="3500" dirty="0" smtClean="0">
                <a:latin typeface="Frutiger-Roman" pitchFamily="2" charset="0"/>
              </a:rPr>
              <a:t>recommendations</a:t>
            </a:r>
            <a:endParaRPr lang="en-GB" sz="3500" dirty="0">
              <a:latin typeface="Frutiger-Roman" pitchFamily="2" charset="0"/>
            </a:endParaRPr>
          </a:p>
        </p:txBody>
      </p:sp>
    </p:spTree>
    <p:extLst>
      <p:ext uri="{BB962C8B-B14F-4D97-AF65-F5344CB8AC3E}">
        <p14:creationId xmlns:p14="http://schemas.microsoft.com/office/powerpoint/2010/main" val="719513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116" y="354894"/>
            <a:ext cx="7886700" cy="994172"/>
          </a:xfrm>
        </p:spPr>
        <p:txBody>
          <a:bodyPr>
            <a:normAutofit/>
          </a:bodyPr>
          <a:lstStyle/>
          <a:p>
            <a:pPr algn="ctr"/>
            <a:r>
              <a:rPr lang="en-GB" sz="6000" b="1" dirty="0">
                <a:solidFill>
                  <a:srgbClr val="CC6600"/>
                </a:solidFill>
                <a:latin typeface="Frutiger-Roman" pitchFamily="2" charset="0"/>
              </a:rPr>
              <a:t>ETSC</a:t>
            </a:r>
          </a:p>
        </p:txBody>
      </p:sp>
      <p:sp>
        <p:nvSpPr>
          <p:cNvPr id="3" name="Content Placeholder 2"/>
          <p:cNvSpPr>
            <a:spLocks noGrp="1"/>
          </p:cNvSpPr>
          <p:nvPr>
            <p:ph idx="1"/>
          </p:nvPr>
        </p:nvSpPr>
        <p:spPr>
          <a:xfrm>
            <a:off x="395533" y="1482227"/>
            <a:ext cx="8275865" cy="3853543"/>
          </a:xfrm>
        </p:spPr>
        <p:txBody>
          <a:bodyPr>
            <a:noAutofit/>
          </a:bodyPr>
          <a:lstStyle/>
          <a:p>
            <a:pPr>
              <a:buClr>
                <a:schemeClr val="accent2">
                  <a:lumMod val="75000"/>
                </a:schemeClr>
              </a:buClr>
              <a:buFont typeface="Wingdings" panose="05000000000000000000" pitchFamily="2" charset="2"/>
              <a:buChar char="ü"/>
            </a:pPr>
            <a:r>
              <a:rPr lang="en-US" sz="3000" b="1" dirty="0">
                <a:latin typeface="Frutiger-Roman" pitchFamily="2" charset="0"/>
              </a:rPr>
              <a:t>A science based approach to road </a:t>
            </a:r>
            <a:r>
              <a:rPr lang="en-US" sz="3000" b="1" dirty="0" smtClean="0">
                <a:latin typeface="Frutiger-Roman" pitchFamily="2" charset="0"/>
              </a:rPr>
              <a:t>safety</a:t>
            </a:r>
            <a:endParaRPr lang="en-US" sz="1000" b="1" dirty="0">
              <a:latin typeface="Frutiger-Roman" pitchFamily="2" charset="0"/>
            </a:endParaRPr>
          </a:p>
          <a:p>
            <a:pPr>
              <a:buClr>
                <a:srgbClr val="CC6600"/>
              </a:buClr>
              <a:buFont typeface="Wingdings" panose="05000000000000000000" pitchFamily="2" charset="2"/>
              <a:buChar char="ü"/>
            </a:pPr>
            <a:r>
              <a:rPr lang="en-US" sz="3000" b="1" dirty="0">
                <a:latin typeface="Frutiger-Roman" pitchFamily="2" charset="0"/>
              </a:rPr>
              <a:t> </a:t>
            </a:r>
            <a:r>
              <a:rPr lang="en-US" sz="3000" dirty="0">
                <a:latin typeface="Frutiger-Roman" pitchFamily="2" charset="0"/>
              </a:rPr>
              <a:t>S</a:t>
            </a:r>
            <a:r>
              <a:rPr lang="en-US" sz="3000" b="1" dirty="0">
                <a:latin typeface="Frutiger-Roman" pitchFamily="2" charset="0"/>
              </a:rPr>
              <a:t>ecretariat</a:t>
            </a:r>
            <a:r>
              <a:rPr lang="en-US" sz="3000" dirty="0">
                <a:latin typeface="Frutiger-Roman" pitchFamily="2" charset="0"/>
              </a:rPr>
              <a:t> in </a:t>
            </a:r>
            <a:r>
              <a:rPr lang="en-US" sz="3000" dirty="0" smtClean="0">
                <a:latin typeface="Frutiger-Roman" pitchFamily="2" charset="0"/>
              </a:rPr>
              <a:t>Brussels</a:t>
            </a:r>
            <a:endParaRPr lang="en-US" sz="1000" dirty="0">
              <a:latin typeface="Frutiger-Roman" pitchFamily="2" charset="0"/>
            </a:endParaRPr>
          </a:p>
          <a:p>
            <a:pPr>
              <a:buClr>
                <a:srgbClr val="CC6600"/>
              </a:buClr>
              <a:buFont typeface="Wingdings" panose="05000000000000000000" pitchFamily="2" charset="2"/>
              <a:buChar char="ü"/>
            </a:pPr>
            <a:r>
              <a:rPr lang="en-US" sz="3000" b="1" dirty="0">
                <a:latin typeface="Frutiger-Roman" pitchFamily="2" charset="0"/>
              </a:rPr>
              <a:t> </a:t>
            </a:r>
            <a:r>
              <a:rPr lang="en-US" sz="3000" b="1" dirty="0" smtClean="0">
                <a:latin typeface="Frutiger-Roman" pitchFamily="2" charset="0"/>
              </a:rPr>
              <a:t>5</a:t>
            </a:r>
            <a:r>
              <a:rPr lang="en-GB" sz="3000" b="1" dirty="0">
                <a:latin typeface="Frutiger-Roman" pitchFamily="2" charset="0"/>
              </a:rPr>
              <a:t>8</a:t>
            </a:r>
            <a:r>
              <a:rPr lang="en-US" sz="3000" b="1" dirty="0" smtClean="0">
                <a:latin typeface="Frutiger-Roman" pitchFamily="2" charset="0"/>
              </a:rPr>
              <a:t> </a:t>
            </a:r>
            <a:r>
              <a:rPr lang="en-US" sz="3000" b="1" dirty="0">
                <a:latin typeface="Frutiger-Roman" pitchFamily="2" charset="0"/>
              </a:rPr>
              <a:t>member </a:t>
            </a:r>
            <a:r>
              <a:rPr lang="en-US" sz="3000" b="1" dirty="0" err="1">
                <a:latin typeface="Frutiger-Roman" pitchFamily="2" charset="0"/>
              </a:rPr>
              <a:t>organisations</a:t>
            </a:r>
            <a:r>
              <a:rPr lang="en-US" sz="3000" b="1" dirty="0">
                <a:latin typeface="Frutiger-Roman" pitchFamily="2" charset="0"/>
              </a:rPr>
              <a:t> </a:t>
            </a:r>
            <a:r>
              <a:rPr lang="en-US" sz="3000" dirty="0">
                <a:latin typeface="Frutiger-Roman" pitchFamily="2" charset="0"/>
              </a:rPr>
              <a:t>from across </a:t>
            </a:r>
            <a:r>
              <a:rPr lang="en-US" sz="3000" dirty="0" smtClean="0">
                <a:latin typeface="Frutiger-Roman" pitchFamily="2" charset="0"/>
              </a:rPr>
              <a:t>Europe</a:t>
            </a:r>
            <a:endParaRPr lang="en-US" sz="1000" dirty="0">
              <a:latin typeface="Frutiger-Roman" pitchFamily="2" charset="0"/>
            </a:endParaRPr>
          </a:p>
          <a:p>
            <a:pPr>
              <a:buClr>
                <a:srgbClr val="CC6600"/>
              </a:buClr>
              <a:buFont typeface="Wingdings" panose="05000000000000000000" pitchFamily="2" charset="2"/>
              <a:buChar char="ü"/>
            </a:pPr>
            <a:r>
              <a:rPr lang="en-US" altLang="fr-FR" sz="3000" dirty="0">
                <a:solidFill>
                  <a:srgbClr val="020202"/>
                </a:solidFill>
                <a:latin typeface="Frutiger-Roman" pitchFamily="2" charset="0"/>
                <a:cs typeface="Arial" panose="020B0604020202020204" pitchFamily="34" charset="0"/>
              </a:rPr>
              <a:t> More than </a:t>
            </a:r>
            <a:r>
              <a:rPr lang="en-US" altLang="fr-FR" sz="3000" b="1" dirty="0">
                <a:solidFill>
                  <a:srgbClr val="020202"/>
                </a:solidFill>
                <a:latin typeface="Frutiger-Roman" pitchFamily="2" charset="0"/>
                <a:cs typeface="Arial" panose="020B0604020202020204" pitchFamily="34" charset="0"/>
              </a:rPr>
              <a:t>200 experts</a:t>
            </a:r>
            <a:r>
              <a:rPr lang="en-US" altLang="fr-FR" sz="3000" dirty="0">
                <a:solidFill>
                  <a:srgbClr val="020202"/>
                </a:solidFill>
                <a:latin typeface="Frutiger-Roman" pitchFamily="2" charset="0"/>
                <a:cs typeface="Arial" panose="020B0604020202020204" pitchFamily="34" charset="0"/>
              </a:rPr>
              <a:t> contributing to ETSC’s </a:t>
            </a:r>
            <a:r>
              <a:rPr lang="en-US" altLang="fr-FR" sz="3000" dirty="0" smtClean="0">
                <a:solidFill>
                  <a:srgbClr val="020202"/>
                </a:solidFill>
                <a:latin typeface="Frutiger-Roman" pitchFamily="2" charset="0"/>
                <a:cs typeface="Arial" panose="020B0604020202020204" pitchFamily="34" charset="0"/>
              </a:rPr>
              <a:t>work</a:t>
            </a:r>
            <a:endParaRPr lang="en-US" altLang="fr-FR" sz="1000" dirty="0">
              <a:solidFill>
                <a:srgbClr val="020202"/>
              </a:solidFill>
              <a:latin typeface="Frutiger-Roman" pitchFamily="2" charset="0"/>
              <a:cs typeface="Arial" panose="020B0604020202020204" pitchFamily="34" charset="0"/>
            </a:endParaRPr>
          </a:p>
          <a:p>
            <a:pPr>
              <a:buClr>
                <a:srgbClr val="CC6600"/>
              </a:buClr>
              <a:buFont typeface="Wingdings" panose="05000000000000000000" pitchFamily="2" charset="2"/>
              <a:buChar char="ü"/>
            </a:pPr>
            <a:r>
              <a:rPr lang="en-US" altLang="fr-FR" sz="3000" dirty="0">
                <a:solidFill>
                  <a:srgbClr val="020202"/>
                </a:solidFill>
                <a:latin typeface="Frutiger-Roman" pitchFamily="2" charset="0"/>
                <a:cs typeface="Arial" panose="020B0604020202020204" pitchFamily="34" charset="0"/>
              </a:rPr>
              <a:t> The European Commission, Member </a:t>
            </a:r>
            <a:r>
              <a:rPr lang="en-US" altLang="fr-FR" sz="3000" dirty="0" err="1">
                <a:solidFill>
                  <a:srgbClr val="020202"/>
                </a:solidFill>
                <a:latin typeface="Frutiger-Roman" pitchFamily="2" charset="0"/>
                <a:cs typeface="Arial" panose="020B0604020202020204" pitchFamily="34" charset="0"/>
              </a:rPr>
              <a:t>Organisations</a:t>
            </a:r>
            <a:r>
              <a:rPr lang="en-US" altLang="fr-FR" sz="3000" dirty="0">
                <a:solidFill>
                  <a:srgbClr val="020202"/>
                </a:solidFill>
                <a:latin typeface="Frutiger-Roman" pitchFamily="2" charset="0"/>
                <a:cs typeface="Arial" panose="020B0604020202020204" pitchFamily="34" charset="0"/>
              </a:rPr>
              <a:t>, Member States and corporate sponsors are funding our work</a:t>
            </a:r>
          </a:p>
          <a:p>
            <a:endParaRPr lang="en-GB" sz="3000" dirty="0"/>
          </a:p>
        </p:txBody>
      </p:sp>
    </p:spTree>
    <p:extLst>
      <p:ext uri="{BB962C8B-B14F-4D97-AF65-F5344CB8AC3E}">
        <p14:creationId xmlns:p14="http://schemas.microsoft.com/office/powerpoint/2010/main" val="1587397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6" descr="data:image/jpeg;base64,/9j/4AAQSkZJRgABAQAAAQABAAD/2wCEAAkGBxMTERQSExQRFhMUFBoTGBUVGBgWFhUXFhciIhgbGBgbKCgsGSYmHBUXITEhJSktOjE6IB80ODMsNyktLisBCgoKDg0OGxAQGywkHyQsLCw0NDcsLCwsLCwsLSwsLDQsLywsLCwsLCwsLCwsLCwsLCwsLCwsLCwsLCwsLCwsLP/AABEIAGAAsAMBEQACEQEDEQH/xAAcAAEAAwEBAQEBAAAAAAAAAAAABAYHBQMCCAH/xABAEAACAQEDCAgEBAQFBQAAAAABAgMABAURBxIVITFTktEGEzNRcXOhsiJBYYEUUmKRI0JywTJjgrHhFhckk8L/xAAaAQEAAgMBAAAAAAAAAAAAAAAAAwQBAgUG/8QALREAAgIBAwIFAwMFAAAAAAAAAAECAxEEITESEwUiMkFRYXGBkbHwI0LB0eH/2gAMAwEAAhEDEQA/ANfu2wRGGMmOMkxqSSq6/hH0oCRo6HdRcC8qAaOh3UXAvKgGjod1FwLyoBo6HdRcC8qAaOh3UXAvKgGjod1FwLyoBo6HdRcC8qAaOh3UXAvKgGjod1FwLyoBo6HdRcC8qAaOh3UXAvKgGjod1FwLyoBo6HdRcC8qAaOh3UXAvKgGjod1FwLyoBo6HdRcC8qAaOh3UXAvKgGjod1FwLyoBo6HdRcC8qAaOh3UXAvKgI95WCIQyERxgiNiCFXV8J+lASLr7CLy09ooCVQCgFAKAUAoBQCgFAKAUAoBQCgFAKAUAoBQCgIt6dhL5b+00AuvsIvLT2igJVAKA8551RSzsqqNrMQAPEmsNpcm0Yyk8RWWVe35Q7FGcFdpD/lriOI4CoXqII6EPCtS+Vj7kBcqVlx1xzgd+Cn+9FfEzLwu1e6O5c/TGx2lgkcyhzsR/gY+AO37VJGcXwVLNLbWstbHfrcrigFAKAUAoBQCgFAKAUAoBQCgIt6dhL5b+00AuvsIvLT2igJVAcvpFfkdkhMsm06kQbXbuHP5VHZYoRyy1o9JZqrOiH5fwjFr+v6e1vnTNq/ljXUi+A+fia5s7JTe57TT6OrSxxWvz7s5LURrYeTGpUUrCNOe4kEawRqII2EH5VuitLg27ov0nZoIHlOIljDFvmrDU32xGNULPEHpNT27N4S3X0z/AIPPWxSk0i5A4667ieVlER/ayBQCgFAKAUAoBQCgFAKAUBFvTsJfLf2mgF19hF5ae0UBKoDE+ld4SW62MIlZ1QmONVGOoHW30xI2n6Vy7ZO2eEe40FFej0yc2lnds61wZOzMM6WdAAcCsJWQqRtDNsB+mupoaOX9+xz9T49BPFMc/VlssmT2wJtjaQ98jsfQYD0qxGiC9jkWeK6mfvj7Inf9IWHDD8LBwit+3H4Kz1d75kziX5kyscynqg0EmGoqSUx/Uhx9MKw6o+xJDXWraW6OS13tZILNZ3zesSI5+brGcXJ1GvL+Ox/qx+xVtsTm2WvodeXWRtGTrjww/pOz9sP9q6Pgmoc6nXLmP7f8NFLJYq7Zk87TOqIzscFRSxPcFGJ9BQFIbK3dnyeY+ET/AN6l7MiLvQPuDKvdjNgZJU+rxOAPHAGnZkO9At932+KdBJC6SI2xkIYH7io2muSRNPgr9/8AT+w2OYwTPIJFAJCxs2o7NY1VtGuUllGkrYxeGcz/ALuXb+af/wBTVt2ZGO9A71wdMbFbDmwTqz4Y9WwKPh9FbDH7VpKEo8m0bIy4OhfN6xWWFp5iVjTDEgFjrOGweNYSbeEbNpLLKkcrd2/mnPhE1SdmRH3oHvYsqV2SNm9cyfWRHUfc4YD71h1SQV0HsXGGVXUMpDKwxDKQQR3gjbUZKeF6dhL5b+00AuvsIvLT2igPq8WIhkIIBCMQTqAObtNYabWxvW4qacuMn5wt1+kr1NmLR2fYSPhkn/VI23DuTYK6Gl0UKY8bkmv8Qs1VjlJ7ey9ka7kbkQ3aFXDFJXDAd5OI9CKh1aasKlbyi9VWJBQCgMz6X20Panw2Jgn7bfUmvI+Kz7moePbYrze5I6Cz/wDlYfmRsftgal8GbV7XyjMHuaJXqSc4PTq3CG7rVJ/kso8WGA/3raCzJGk3iLMUyQ3YJryjJAKwo0hx1juX1NWrXiJUpjmRe8uFggFjjlzUWYShUYAAkEHOU4bRgMftUNLecE16XScXIHO/X2qME9V1aOR8g+cQD9CRj+30re/hGun9ypZULcJbztLDYhEY/wBC4H1xqSpYiiK15mzdro6OwLYIrNLFGyiFVcMo25vxYnxx11Vcn1ZLiiunB+crErLa0FmLFhaM2FhtOD4KfuKuPjcor1bG35Z7d1d2FNWdNIkf/wBN6Kaq0rMi3e8QKbkKuwPaLRMygiONUGIxGc5JPovrUl72SItOt2z0y7WKFJrM6KqyusmfmgDOVSuaSB9SwxpQ3hjUJZRZMhUztYJAxJVLSypj8l6tCQPpnFq0u9RLR6S+3p2Evlv7TUJMLr7CLy09ooD6vCz9ZFJH+dGTiUj+9ZTw8g/LnUMhKMMGQlWHcynA+ortrfdFOcsFzyadJhY7QVkOEE2CsfkjD/C3rgf+Kj1NDshlcogq1ChPD4Zu4ONcc6Z/aA59/XmtngeU7QMFHex2Cob7VVByNZy6VkxxrQSSScSTiT3k7a8nKpyeWVOotmTiItaHf5Rph93Or0U10/CqcWOXwv3Jat2aPXfLBm+XO8MywxwjbNMB/pQYn1zampXmyQah+XBQ8mdrttnM01ksRtIcLEWxwCFdeAP1zh6VLYovZshqclukdm9ejF83rMr2pI4I0xCqzDNQHbgiklicBrOH2rVThBbG7hOb3NG6L9G4LrsrhCWOBklkO1yo9ABjgKhlJzZNGCgjAOjtnNsvCFW1me0B38C2c/pjVuT6YlOK6pl2yq9K7witEtjz1jhIzlMa4NJGw2M5J+eIObhUVUItZJbpyTwWvJh0QsKQxW2LOlkdNTSYfwzsYKo1Ag4jHbUdk5ZwyWquKWUVzL5bsZLLADqVXlYfViFX0DVJQuWR6h8IhZPLwvKy2Zvwt3mZJn6wSk4A6sNmOsDCs2KLe7MVOSWyPY9AL1vG0dfbmSHHVrKswX8qIpIH3P71juQisRHanN5ka50fuWKxwJZ4Rgid+ssTtYnvJqvKTk8stRiorCPe9Owl8t/aawZF19hF5ae0UBKoDHMrHRRo5TbYlxikP8UD+R/zeB7+/wAa6WjuTXQ+SnqYteZFBgWumjjzZqWT/pnmKLNaW+Eao5D/AC/pc93ca5+r0fV54flF3Sa1R8ln4Zeb76RWayqGmkAzgSoGLM+H5QNu0Vx5zUPUdSVkY8syTpT0ua2SA61iX/And9W7zXM1Dla/oU7LepnGjtBYhVBLE4ADWSTsAFV+w/Yjybb0OuT8LZwrYdY/xyH9R+X2Gr9662npVUMe5frh0o7tWCQx3LNYLVabVCkME0iRRHWqkrnOdevwUVYpaS3K16cnsi65LroazXdGkilJGZpHU6iCx1YjwAqKx5kS1R6Y4LbWhIV3KC0mjrQsSO8jp1aqgJb4zgdQ+hNbwx1LJpZnpeDMsknRa0JbxLPBLGkcbEF1wBY4AYfYmprZpxwivTW1LLRacsnRh7TBHPCheaE5pVRizRvtAHzwIB/etKZ4eGSXQcllEDIz+LgMtlngnSJv4sbOpCq384x+WIwP2PfWbul7oxR1LZlayn3TbLTeMzx2a0OihY1IQ4HNHyPiTW9UoqPJHbGUpGzdGLv/AA9kghwwMcSqfHDX641Wk8vJaisLB1KwbCgIt6dhL5b+00AuvsIvLT2igJVAfE0SupVgGVhgVIxBB2gj51lPG6MNZMv6SZMGDGSxEFTrMLnAr/Qx2+B/eunRrlxZ+pzL9C3vX+hUJrtmhOEsUiH9SnD99ldGFkJel5OVbVOPqTR0bLeZMfUSKJoTr6t8TmnvjYa0PhUWo0dVy8yw/kVaqyvy8r4/18Cz9A3tDfwPxMSnfIrIPB8VJ4TXDu0MK+JpnSqzbxGS+/8AMmhdDegcViPWM3XT7M9hgE/oXXh47agjWonRroUN/ct9bkwoBQCgFAKAUAoBQCgFAKAUBFvTsJfLf2mgF19hF5ae0UBKoBQCgP4RQHyIVGxV/YVnLMdKPusGRQCgFAKAUAoBQCgFAKAUAoBQCgIt6dhL5b+00AuvsIvLT2igJVAKAUAoBQCgFAKAUAoBQCgFAKAUAoBQCgFAKAi3p2Evlv7TQEe7bfEIYwZIwRGoILLq+EUBI0jDvYuNedANIw72LjXnQDSMO9i4150A0jDvYuNedANIw72LjXnQDSMO9i4150A0jDvYuNedANIw72LjXnQDSMO9i4150A0jDvYuNedANIw72LjXnQDSMO9i4150A0jDvYuNedANIw72LjXnQDSMO9i4150A0jDvYuNedANIw72LjXnQDSMO9i4150A0jDvYuNedANIw72LjXnQEe8rfEYZAJIyTGwADLr+E0B//2Q=="/>
          <p:cNvSpPr>
            <a:spLocks noChangeAspect="1" noChangeArrowheads="1"/>
          </p:cNvSpPr>
          <p:nvPr/>
        </p:nvSpPr>
        <p:spPr bwMode="auto">
          <a:xfrm>
            <a:off x="8034126" y="4880911"/>
            <a:ext cx="2095500" cy="115252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7" tIns="45719" rIns="91427" bIns="45719" numCol="1" anchor="t" anchorCtr="0" compatLnSpc="1">
            <a:prstTxWarp prst="textNoShape">
              <a:avLst/>
            </a:prstTxWarp>
          </a:bodyPr>
          <a:lstStyle/>
          <a:p>
            <a:pPr defTabSz="914377"/>
            <a:endParaRPr lang="fr-FR" sz="1333">
              <a:solidFill>
                <a:srgbClr val="000000"/>
              </a:solidFill>
              <a:cs typeface="Arial" panose="020B0604020202020204" pitchFamily="34" charset="0"/>
            </a:endParaRPr>
          </a:p>
        </p:txBody>
      </p:sp>
      <p:pic>
        <p:nvPicPr>
          <p:cNvPr id="54" name="Picture 53" descr="European Federation of Road Traffic Victims (FEV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2117" y="1711252"/>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54" descr="Finnish Transport Safety Agenc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93726" y="450782"/>
            <a:ext cx="7493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6" descr="Safer Roads Foundation"/>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97249" y="1769994"/>
            <a:ext cx="574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 descr="Chalmers University of Technology"/>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51450" y="438077"/>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2" descr="Parliamentary Advisory Council for Transport Safety (PACT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198875" y="45871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6" descr="Road and Safety, Poland"/>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684271" y="1085777"/>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18" descr="Medizinischen Hochschule Hannove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931323" y="1111177"/>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0" descr="Association Prévention Routière"/>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468073" y="1663628"/>
            <a:ext cx="75088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22" descr="Folksam Research"/>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178378" y="1087371"/>
            <a:ext cx="74930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24" descr="Liikenneturva"/>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425429" y="1100064"/>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26" descr="Confederación Nacional de Autoescuelas (CNAE) (ES)"/>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946299" y="444428"/>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30" descr="Centre for Transport and Logistics (CTL), Sapienza – University of Rome"/>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42853" y="3100315"/>
            <a:ext cx="75088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32" descr="Belgian Road Safety Institute"/>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25039" y="383691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36" descr="Swedish Abstaining Motorists’ Association (MHF)"/>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264530" y="1681089"/>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38" descr="Road Safety Institute – Panos Mylonas, Greece"/>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653047" y="4407073"/>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40" descr="Road Safety Authority, Ireland"/>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2897967" y="3770240"/>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48" descr="Austrian Road Safety Board – KFV">
            <a:hlinkClick r:id="rId19"/>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7854139" y="423923"/>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49" descr="MOVING International Road Safety Association">
            <a:hlinkClick r:id="rId21"/>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441151" y="473006"/>
            <a:ext cx="7493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51" descr="Institute for Transport Studies, University of Leeds"/>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1595733" y="5139848"/>
            <a:ext cx="75088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53" descr="Finnish Motor Insurers’ Centre"/>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6608947" y="3762303"/>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55" descr="Dutch Safety Board"/>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6704025" y="450782"/>
            <a:ext cx="75088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57" descr="P.A.U. Education"/>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4292746" y="2387531"/>
            <a:ext cx="565151"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59" descr="Fundación MAPFRE"/>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3718167" y="3030465"/>
            <a:ext cx="920751" cy="59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61" descr="Auto und Reiseclub Deutschland"/>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4134431" y="377341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63" descr="International Motorcycling Federation"/>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7838555" y="2285928"/>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65" descr="Road Traffic Safety Agency of the Republic of Serbia"/>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1661503" y="381151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67" descr="Global Road Safety Partnership"/>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5414419" y="4439275"/>
            <a:ext cx="74930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69" descr="Hellenic Institute of Transport – Centre for Research and Technology Hellas (CERTH)"/>
          <p:cNvPicPr>
            <a:picLocks noChangeAspect="1" noChangeArrowheads="1"/>
          </p:cNvPicPr>
          <p:nvPr/>
        </p:nvPicPr>
        <p:blipFill>
          <a:blip r:embed="rId32" cstate="screen">
            <a:extLst>
              <a:ext uri="{28A0092B-C50C-407E-A947-70E740481C1C}">
                <a14:useLocalDpi xmlns:a14="http://schemas.microsoft.com/office/drawing/2010/main"/>
              </a:ext>
            </a:extLst>
          </a:blip>
          <a:srcRect/>
          <a:stretch>
            <a:fillRect/>
          </a:stretch>
        </p:blipFill>
        <p:spPr bwMode="auto">
          <a:xfrm>
            <a:off x="5043892" y="3046343"/>
            <a:ext cx="75088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71" descr="Norwegian Abstaining Motorists’ Association"/>
          <p:cNvPicPr>
            <a:picLocks noChangeAspect="1"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7845411" y="377341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73" descr="Danish Road Safety Council"/>
          <p:cNvPicPr>
            <a:picLocks noChangeAspect="1" noChangeArrowheads="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6199758" y="3036819"/>
            <a:ext cx="750887"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75" descr="German Road Safety Council / Deutscher Verkehrssicherheitsrat (DVR)"/>
          <p:cNvPicPr>
            <a:picLocks noChangeAspect="1" noChangeArrowheads="1"/>
          </p:cNvPicPr>
          <p:nvPr/>
        </p:nvPicPr>
        <p:blipFill>
          <a:blip r:embed="rId35" cstate="screen">
            <a:extLst>
              <a:ext uri="{28A0092B-C50C-407E-A947-70E740481C1C}">
                <a14:useLocalDpi xmlns:a14="http://schemas.microsoft.com/office/drawing/2010/main"/>
              </a:ext>
            </a:extLst>
          </a:blip>
          <a:srcRect/>
          <a:stretch>
            <a:fillRect/>
          </a:stretch>
        </p:blipFill>
        <p:spPr bwMode="auto">
          <a:xfrm>
            <a:off x="3047836" y="2413678"/>
            <a:ext cx="7508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77" descr="Motor Transport Institute, Poland"/>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6595235" y="2308152"/>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79" descr="Region Midtjylland – Central Region Denmark"/>
          <p:cNvPicPr>
            <a:picLocks noChangeAspect="1" noChangeArrowheads="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5370895" y="3779768"/>
            <a:ext cx="75088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81" descr="Czech Transport Research Center"/>
          <p:cNvPicPr>
            <a:picLocks noChangeAspect="1" noChangeArrowheads="1"/>
          </p:cNvPicPr>
          <p:nvPr/>
        </p:nvPicPr>
        <p:blipFill>
          <a:blip r:embed="rId38" cstate="screen">
            <a:extLst>
              <a:ext uri="{28A0092B-C50C-407E-A947-70E740481C1C}">
                <a14:useLocalDpi xmlns:a14="http://schemas.microsoft.com/office/drawing/2010/main"/>
              </a:ext>
            </a:extLst>
          </a:blip>
          <a:srcRect/>
          <a:stretch>
            <a:fillRect/>
          </a:stretch>
        </p:blipFill>
        <p:spPr bwMode="auto">
          <a:xfrm>
            <a:off x="5351915" y="233831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83" descr="Swiss Council for Accident Prevention"/>
          <p:cNvPicPr>
            <a:picLocks noChangeAspect="1" noChangeArrowheads="1"/>
          </p:cNvPicPr>
          <p:nvPr/>
        </p:nvPicPr>
        <p:blipFill>
          <a:blip r:embed="rId39" cstate="screen">
            <a:extLst>
              <a:ext uri="{28A0092B-C50C-407E-A947-70E740481C1C}">
                <a14:useLocalDpi xmlns:a14="http://schemas.microsoft.com/office/drawing/2010/main"/>
              </a:ext>
            </a:extLst>
          </a:blip>
          <a:srcRect/>
          <a:stretch>
            <a:fillRect/>
          </a:stretch>
        </p:blipFill>
        <p:spPr bwMode="auto">
          <a:xfrm>
            <a:off x="6673200" y="1695377"/>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85" descr="Catalan Traffic Service (SCT)"/>
          <p:cNvPicPr>
            <a:picLocks noChangeAspect="1" noChangeArrowheads="1"/>
          </p:cNvPicPr>
          <p:nvPr/>
        </p:nvPicPr>
        <p:blipFill>
          <a:blip r:embed="rId40" cstate="screen">
            <a:extLst>
              <a:ext uri="{28A0092B-C50C-407E-A947-70E740481C1C}">
                <a14:useLocalDpi xmlns:a14="http://schemas.microsoft.com/office/drawing/2010/main"/>
              </a:ext>
            </a:extLst>
          </a:blip>
          <a:srcRect/>
          <a:stretch>
            <a:fillRect/>
          </a:stretch>
        </p:blipFill>
        <p:spPr bwMode="auto">
          <a:xfrm>
            <a:off x="7878331" y="1684264"/>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87" descr="VdTÜV"/>
          <p:cNvPicPr>
            <a:picLocks noChangeAspect="1" noChangeArrowheads="1"/>
          </p:cNvPicPr>
          <p:nvPr/>
        </p:nvPicPr>
        <p:blipFill>
          <a:blip r:embed="rId41" cstate="screen">
            <a:extLst>
              <a:ext uri="{28A0092B-C50C-407E-A947-70E740481C1C}">
                <a14:useLocalDpi xmlns:a14="http://schemas.microsoft.com/office/drawing/2010/main"/>
              </a:ext>
            </a:extLst>
          </a:blip>
          <a:srcRect/>
          <a:stretch>
            <a:fillRect/>
          </a:stretch>
        </p:blipFill>
        <p:spPr bwMode="auto">
          <a:xfrm>
            <a:off x="427203" y="4486448"/>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89" descr="Flemish Foundation for Traffic Knowledge"/>
          <p:cNvPicPr>
            <a:picLocks noChangeAspect="1" noChangeArrowheads="1"/>
          </p:cNvPicPr>
          <p:nvPr/>
        </p:nvPicPr>
        <p:blipFill>
          <a:blip r:embed="rId42" cstate="screen">
            <a:extLst>
              <a:ext uri="{28A0092B-C50C-407E-A947-70E740481C1C}">
                <a14:useLocalDpi xmlns:a14="http://schemas.microsoft.com/office/drawing/2010/main"/>
              </a:ext>
            </a:extLst>
          </a:blip>
          <a:srcRect/>
          <a:stretch>
            <a:fillRect/>
          </a:stretch>
        </p:blipFill>
        <p:spPr bwMode="auto">
          <a:xfrm>
            <a:off x="1804518" y="2378003"/>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91" descr="Centro Studi Città Amica (CeSCAm), University of Brescia"/>
          <p:cNvPicPr>
            <a:picLocks noChangeAspect="1" noChangeArrowheads="1"/>
          </p:cNvPicPr>
          <p:nvPr/>
        </p:nvPicPr>
        <p:blipFill>
          <a:blip r:embed="rId43" cstate="screen">
            <a:extLst>
              <a:ext uri="{28A0092B-C50C-407E-A947-70E740481C1C}">
                <a14:useLocalDpi xmlns:a14="http://schemas.microsoft.com/office/drawing/2010/main"/>
              </a:ext>
            </a:extLst>
          </a:blip>
          <a:srcRect/>
          <a:stretch>
            <a:fillRect/>
          </a:stretch>
        </p:blipFill>
        <p:spPr bwMode="auto">
          <a:xfrm>
            <a:off x="1498713" y="3051103"/>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93" descr="Vehicle Technology Research Centre, University of Birmingham"/>
          <p:cNvPicPr>
            <a:picLocks noChangeAspect="1" noChangeArrowheads="1"/>
          </p:cNvPicPr>
          <p:nvPr/>
        </p:nvPicPr>
        <p:blipFill>
          <a:blip r:embed="rId44" cstate="screen">
            <a:extLst>
              <a:ext uri="{28A0092B-C50C-407E-A947-70E740481C1C}">
                <a14:useLocalDpi xmlns:a14="http://schemas.microsoft.com/office/drawing/2010/main"/>
              </a:ext>
            </a:extLst>
          </a:blip>
          <a:srcRect/>
          <a:stretch>
            <a:fillRect/>
          </a:stretch>
        </p:blipFill>
        <p:spPr bwMode="auto">
          <a:xfrm>
            <a:off x="2907633" y="4480635"/>
            <a:ext cx="75088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95" descr="Norwegian Council for Road Safety"/>
          <p:cNvPicPr>
            <a:picLocks noChangeAspect="1" noChangeArrowheads="1"/>
          </p:cNvPicPr>
          <p:nvPr/>
        </p:nvPicPr>
        <p:blipFill>
          <a:blip r:embed="rId45" cstate="screen">
            <a:extLst>
              <a:ext uri="{28A0092B-C50C-407E-A947-70E740481C1C}">
                <a14:useLocalDpi xmlns:a14="http://schemas.microsoft.com/office/drawing/2010/main"/>
              </a:ext>
            </a:extLst>
          </a:blip>
          <a:srcRect/>
          <a:stretch>
            <a:fillRect/>
          </a:stretch>
        </p:blipFill>
        <p:spPr bwMode="auto">
          <a:xfrm>
            <a:off x="1667421" y="4491748"/>
            <a:ext cx="75088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97" descr="Transport Safety Research Centre, Loughborough University"/>
          <p:cNvPicPr>
            <a:picLocks noChangeAspect="1" noChangeArrowheads="1"/>
          </p:cNvPicPr>
          <p:nvPr/>
        </p:nvPicPr>
        <p:blipFill>
          <a:blip r:embed="rId46" cstate="screen">
            <a:extLst>
              <a:ext uri="{28A0092B-C50C-407E-A947-70E740481C1C}">
                <a14:useLocalDpi xmlns:a14="http://schemas.microsoft.com/office/drawing/2010/main"/>
              </a:ext>
            </a:extLst>
          </a:blip>
          <a:srcRect/>
          <a:stretch>
            <a:fillRect/>
          </a:stretch>
        </p:blipFill>
        <p:spPr bwMode="auto">
          <a:xfrm>
            <a:off x="6512230" y="5072665"/>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28" descr="Slovenian Traffic Safety Agency"/>
          <p:cNvPicPr>
            <a:picLocks noChangeAspect="1" noChangeArrowheads="1"/>
          </p:cNvPicPr>
          <p:nvPr/>
        </p:nvPicPr>
        <p:blipFill>
          <a:blip r:embed="rId47" cstate="screen">
            <a:extLst>
              <a:ext uri="{28A0092B-C50C-407E-A947-70E740481C1C}">
                <a14:useLocalDpi xmlns:a14="http://schemas.microsoft.com/office/drawing/2010/main"/>
              </a:ext>
            </a:extLst>
          </a:blip>
          <a:srcRect/>
          <a:stretch>
            <a:fillRect/>
          </a:stretch>
        </p:blipFill>
        <p:spPr bwMode="auto">
          <a:xfrm>
            <a:off x="7834819" y="1087364"/>
            <a:ext cx="749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101"/>
          <p:cNvPicPr>
            <a:picLocks noChangeAspect="1"/>
          </p:cNvPicPr>
          <p:nvPr/>
        </p:nvPicPr>
        <p:blipFill>
          <a:blip r:embed="rId48"/>
          <a:stretch>
            <a:fillRect/>
          </a:stretch>
        </p:blipFill>
        <p:spPr>
          <a:xfrm>
            <a:off x="6674073" y="1121840"/>
            <a:ext cx="662993" cy="426211"/>
          </a:xfrm>
          <a:prstGeom prst="rect">
            <a:avLst/>
          </a:prstGeom>
        </p:spPr>
      </p:pic>
      <p:pic>
        <p:nvPicPr>
          <p:cNvPr id="104" name="Picture 103"/>
          <p:cNvPicPr>
            <a:picLocks noChangeAspect="1"/>
          </p:cNvPicPr>
          <p:nvPr/>
        </p:nvPicPr>
        <p:blipFill>
          <a:blip r:embed="rId49"/>
          <a:stretch>
            <a:fillRect/>
          </a:stretch>
        </p:blipFill>
        <p:spPr>
          <a:xfrm>
            <a:off x="2654579" y="3119905"/>
            <a:ext cx="658612" cy="423393"/>
          </a:xfrm>
          <a:prstGeom prst="rect">
            <a:avLst/>
          </a:prstGeom>
        </p:spPr>
      </p:pic>
      <p:pic>
        <p:nvPicPr>
          <p:cNvPr id="105" name="Picture 104"/>
          <p:cNvPicPr>
            <a:picLocks noChangeAspect="1"/>
          </p:cNvPicPr>
          <p:nvPr/>
        </p:nvPicPr>
        <p:blipFill>
          <a:blip r:embed="rId50"/>
          <a:stretch>
            <a:fillRect/>
          </a:stretch>
        </p:blipFill>
        <p:spPr>
          <a:xfrm>
            <a:off x="363891" y="5093160"/>
            <a:ext cx="807343" cy="519005"/>
          </a:xfrm>
          <a:prstGeom prst="rect">
            <a:avLst/>
          </a:prstGeom>
        </p:spPr>
      </p:pic>
      <p:pic>
        <p:nvPicPr>
          <p:cNvPr id="106" name="Picture 105"/>
          <p:cNvPicPr>
            <a:picLocks noChangeAspect="1"/>
          </p:cNvPicPr>
          <p:nvPr/>
        </p:nvPicPr>
        <p:blipFill>
          <a:blip r:embed="rId51"/>
          <a:stretch>
            <a:fillRect/>
          </a:stretch>
        </p:blipFill>
        <p:spPr>
          <a:xfrm>
            <a:off x="2771116" y="5002664"/>
            <a:ext cx="944720" cy="607320"/>
          </a:xfrm>
          <a:prstGeom prst="rect">
            <a:avLst/>
          </a:prstGeom>
        </p:spPr>
      </p:pic>
      <p:pic>
        <p:nvPicPr>
          <p:cNvPr id="107" name="Picture 2" descr="ARPER"/>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4140337" y="4991881"/>
            <a:ext cx="569537" cy="569539"/>
          </a:xfrm>
          <a:prstGeom prst="rect">
            <a:avLst/>
          </a:prstGeom>
          <a:noFill/>
          <a:extLst>
            <a:ext uri="{909E8E84-426E-40DD-AFC4-6F175D3DCCD1}">
              <a14:hiddenFill xmlns:a14="http://schemas.microsoft.com/office/drawing/2010/main">
                <a:solidFill>
                  <a:srgbClr val="FFFFFF"/>
                </a:solidFill>
              </a14:hiddenFill>
            </a:ext>
          </a:extLst>
        </p:spPr>
      </p:pic>
      <p:pic>
        <p:nvPicPr>
          <p:cNvPr id="36866" name="Picture 1" descr="prp logo"/>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2626165" y="1713172"/>
            <a:ext cx="1184120" cy="44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4"/>
          <a:stretch>
            <a:fillRect/>
          </a:stretch>
        </p:blipFill>
        <p:spPr>
          <a:xfrm>
            <a:off x="7355619" y="3116304"/>
            <a:ext cx="1321276" cy="281947"/>
          </a:xfrm>
          <a:prstGeom prst="rect">
            <a:avLst/>
          </a:prstGeom>
        </p:spPr>
      </p:pic>
      <p:pic>
        <p:nvPicPr>
          <p:cNvPr id="3" name="Picture 2"/>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5134373" y="5002668"/>
            <a:ext cx="953359" cy="520709"/>
          </a:xfrm>
          <a:prstGeom prst="rect">
            <a:avLst/>
          </a:prstGeom>
        </p:spPr>
      </p:pic>
      <p:pic>
        <p:nvPicPr>
          <p:cNvPr id="5" name="Picture 4"/>
          <p:cNvPicPr>
            <a:picLocks noChangeAspect="1"/>
          </p:cNvPicPr>
          <p:nvPr/>
        </p:nvPicPr>
        <p:blipFill>
          <a:blip r:embed="rId56"/>
          <a:stretch>
            <a:fillRect/>
          </a:stretch>
        </p:blipFill>
        <p:spPr>
          <a:xfrm>
            <a:off x="7891675" y="4270760"/>
            <a:ext cx="700868" cy="711707"/>
          </a:xfrm>
          <a:prstGeom prst="rect">
            <a:avLst/>
          </a:prstGeom>
        </p:spPr>
      </p:pic>
      <p:pic>
        <p:nvPicPr>
          <p:cNvPr id="6" name="Picture 5"/>
          <p:cNvPicPr>
            <a:picLocks noChangeAspect="1"/>
          </p:cNvPicPr>
          <p:nvPr/>
        </p:nvPicPr>
        <p:blipFill>
          <a:blip r:embed="rId57"/>
          <a:stretch>
            <a:fillRect/>
          </a:stretch>
        </p:blipFill>
        <p:spPr>
          <a:xfrm>
            <a:off x="431897" y="2231821"/>
            <a:ext cx="878601" cy="687961"/>
          </a:xfrm>
          <a:prstGeom prst="rect">
            <a:avLst/>
          </a:prstGeom>
        </p:spPr>
      </p:pic>
      <p:pic>
        <p:nvPicPr>
          <p:cNvPr id="7" name="Picture 6"/>
          <p:cNvPicPr>
            <a:picLocks noChangeAspect="1"/>
          </p:cNvPicPr>
          <p:nvPr/>
        </p:nvPicPr>
        <p:blipFill>
          <a:blip r:embed="rId58"/>
          <a:stretch>
            <a:fillRect/>
          </a:stretch>
        </p:blipFill>
        <p:spPr>
          <a:xfrm>
            <a:off x="4147852" y="4376797"/>
            <a:ext cx="777241" cy="499655"/>
          </a:xfrm>
          <a:prstGeom prst="rect">
            <a:avLst/>
          </a:prstGeom>
        </p:spPr>
      </p:pic>
      <p:pic>
        <p:nvPicPr>
          <p:cNvPr id="8" name="Picture 7"/>
          <p:cNvPicPr>
            <a:picLocks noChangeAspect="1"/>
          </p:cNvPicPr>
          <p:nvPr/>
        </p:nvPicPr>
        <p:blipFill>
          <a:blip r:embed="rId59"/>
          <a:stretch>
            <a:fillRect/>
          </a:stretch>
        </p:blipFill>
        <p:spPr>
          <a:xfrm>
            <a:off x="7686028" y="5100300"/>
            <a:ext cx="972867" cy="504720"/>
          </a:xfrm>
          <a:prstGeom prst="rect">
            <a:avLst/>
          </a:prstGeom>
        </p:spPr>
      </p:pic>
      <p:pic>
        <p:nvPicPr>
          <p:cNvPr id="9" name="Picture 8"/>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42230" y="1165710"/>
            <a:ext cx="1547143" cy="284807"/>
          </a:xfrm>
          <a:prstGeom prst="rect">
            <a:avLst/>
          </a:prstGeom>
        </p:spPr>
      </p:pic>
      <p:pic>
        <p:nvPicPr>
          <p:cNvPr id="60" name="Picture 2" descr="http://awsr.be/sites/all/themes/custom/expansion/logo.png"/>
          <p:cNvPicPr>
            <a:picLocks noChangeAspect="1" noChangeArrowheads="1"/>
          </p:cNvPicPr>
          <p:nvPr/>
        </p:nvPicPr>
        <p:blipFill>
          <a:blip r:embed="rId61" cstate="print">
            <a:extLst>
              <a:ext uri="{28A0092B-C50C-407E-A947-70E740481C1C}">
                <a14:useLocalDpi xmlns:a14="http://schemas.microsoft.com/office/drawing/2010/main" val="0"/>
              </a:ext>
            </a:extLst>
          </a:blip>
          <a:srcRect/>
          <a:stretch>
            <a:fillRect/>
          </a:stretch>
        </p:blipFill>
        <p:spPr bwMode="auto">
          <a:xfrm>
            <a:off x="441151" y="5694194"/>
            <a:ext cx="977000" cy="46934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p:cNvPicPr>
            <a:picLocks noChangeAspect="1"/>
          </p:cNvPicPr>
          <p:nvPr/>
        </p:nvPicPr>
        <p:blipFill>
          <a:blip r:embed="rId62"/>
          <a:stretch>
            <a:fillRect/>
          </a:stretch>
        </p:blipFill>
        <p:spPr>
          <a:xfrm>
            <a:off x="1612029" y="5572246"/>
            <a:ext cx="1075611" cy="656031"/>
          </a:xfrm>
          <a:prstGeom prst="rect">
            <a:avLst/>
          </a:prstGeom>
        </p:spPr>
      </p:pic>
    </p:spTree>
    <p:extLst>
      <p:ext uri="{BB962C8B-B14F-4D97-AF65-F5344CB8AC3E}">
        <p14:creationId xmlns:p14="http://schemas.microsoft.com/office/powerpoint/2010/main" val="3594500472"/>
      </p:ext>
    </p:extLst>
  </p:cSld>
  <p:clrMapOvr>
    <a:masterClrMapping/>
  </p:clrMapOvr>
  <mc:AlternateContent xmlns:mc="http://schemas.openxmlformats.org/markup-compatibility/2006" xmlns:p14="http://schemas.microsoft.com/office/powerpoint/2010/main">
    <mc:Choice Requires="p14">
      <p:transition spd="slow" p14:dur="2000" advClick="0" advTm="6000"/>
    </mc:Choice>
    <mc:Fallback xmlns="">
      <p:transition spd="slow" advClick="0" advTm="6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2586BR"/>
          <p:cNvPicPr>
            <a:picLocks noChangeAspect="1" noChangeArrowheads="1"/>
          </p:cNvPicPr>
          <p:nvPr/>
        </p:nvPicPr>
        <p:blipFill>
          <a:blip r:embed="rId4">
            <a:extLst>
              <a:ext uri="{28A0092B-C50C-407E-A947-70E740481C1C}">
                <a14:useLocalDpi xmlns:a14="http://schemas.microsoft.com/office/drawing/2010/main" val="0"/>
              </a:ext>
            </a:extLst>
          </a:blip>
          <a:srcRect t="6468" b="19403"/>
          <a:stretch>
            <a:fillRect/>
          </a:stretch>
        </p:blipFill>
        <p:spPr bwMode="auto">
          <a:xfrm>
            <a:off x="613836" y="303743"/>
            <a:ext cx="2074333" cy="191558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483" name="Text Box 4"/>
          <p:cNvSpPr txBox="1">
            <a:spLocks noChangeArrowheads="1"/>
          </p:cNvSpPr>
          <p:nvPr/>
        </p:nvSpPr>
        <p:spPr bwMode="auto">
          <a:xfrm>
            <a:off x="359833" y="2334687"/>
            <a:ext cx="4430184" cy="91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9" rIns="91427" bIns="45719">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080" eaLnBrk="1" hangingPunct="1">
              <a:spcBef>
                <a:spcPct val="50000"/>
              </a:spcBef>
            </a:pPr>
            <a:r>
              <a:rPr lang="en-GB" altLang="en-US" sz="2667" dirty="0">
                <a:solidFill>
                  <a:srgbClr val="CC6600"/>
                </a:solidFill>
                <a:latin typeface="Frutiger-Bold" pitchFamily="2" charset="0"/>
              </a:rPr>
              <a:t>Monitoring EU transport </a:t>
            </a:r>
            <a:br>
              <a:rPr lang="en-GB" altLang="en-US" sz="2667" dirty="0">
                <a:solidFill>
                  <a:srgbClr val="CC6600"/>
                </a:solidFill>
                <a:latin typeface="Frutiger-Bold" pitchFamily="2" charset="0"/>
              </a:rPr>
            </a:br>
            <a:r>
              <a:rPr lang="en-GB" altLang="en-US" sz="2667" dirty="0">
                <a:solidFill>
                  <a:srgbClr val="CC6600"/>
                </a:solidFill>
                <a:latin typeface="Frutiger-Bold" pitchFamily="2" charset="0"/>
              </a:rPr>
              <a:t>safety policy</a:t>
            </a:r>
          </a:p>
        </p:txBody>
      </p:sp>
      <p:sp>
        <p:nvSpPr>
          <p:cNvPr id="20484" name="Text Box 7"/>
          <p:cNvSpPr txBox="1">
            <a:spLocks noChangeArrowheads="1"/>
          </p:cNvSpPr>
          <p:nvPr/>
        </p:nvSpPr>
        <p:spPr bwMode="auto">
          <a:xfrm>
            <a:off x="7308862" y="188387"/>
            <a:ext cx="935567" cy="759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9" rIns="91427" bIns="45719">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080" eaLnBrk="1" hangingPunct="1">
              <a:spcBef>
                <a:spcPct val="50000"/>
              </a:spcBef>
            </a:pPr>
            <a:endParaRPr lang="de-DE" altLang="en-US" sz="1733">
              <a:solidFill>
                <a:srgbClr val="FFFFFF"/>
              </a:solidFill>
            </a:endParaRPr>
          </a:p>
          <a:p>
            <a:pPr defTabSz="912080" eaLnBrk="1" hangingPunct="1">
              <a:spcBef>
                <a:spcPct val="50000"/>
              </a:spcBef>
            </a:pPr>
            <a:endParaRPr lang="de-DE" altLang="en-US" sz="1733">
              <a:solidFill>
                <a:srgbClr val="FFFFFF"/>
              </a:solidFill>
            </a:endParaRPr>
          </a:p>
        </p:txBody>
      </p:sp>
      <p:sp>
        <p:nvSpPr>
          <p:cNvPr id="20485" name="Text Box 9"/>
          <p:cNvSpPr txBox="1">
            <a:spLocks noChangeArrowheads="1"/>
          </p:cNvSpPr>
          <p:nvPr/>
        </p:nvSpPr>
        <p:spPr bwMode="auto">
          <a:xfrm>
            <a:off x="613836" y="5033435"/>
            <a:ext cx="1439333" cy="35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9" rIns="91427" bIns="45719">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080" eaLnBrk="1" hangingPunct="1">
              <a:spcBef>
                <a:spcPct val="50000"/>
              </a:spcBef>
            </a:pPr>
            <a:endParaRPr lang="nl-BE" altLang="en-US" sz="1733">
              <a:solidFill>
                <a:srgbClr val="000000"/>
              </a:solidFill>
            </a:endParaRPr>
          </a:p>
        </p:txBody>
      </p:sp>
      <p:graphicFrame>
        <p:nvGraphicFramePr>
          <p:cNvPr id="20486" name="Object 11"/>
          <p:cNvGraphicFramePr>
            <a:graphicFrameLocks noChangeAspect="1"/>
          </p:cNvGraphicFramePr>
          <p:nvPr/>
        </p:nvGraphicFramePr>
        <p:xfrm>
          <a:off x="3735929" y="275167"/>
          <a:ext cx="1356783" cy="1598084"/>
        </p:xfrm>
        <a:graphic>
          <a:graphicData uri="http://schemas.openxmlformats.org/presentationml/2006/ole">
            <mc:AlternateContent xmlns:mc="http://schemas.openxmlformats.org/markup-compatibility/2006">
              <mc:Choice xmlns:v="urn:schemas-microsoft-com:vml" Requires="v">
                <p:oleObj spid="_x0000_s9230" name="Photo Editor Photo" r:id="rId5" imgW="7497221" imgH="9580952" progId="">
                  <p:embed/>
                </p:oleObj>
              </mc:Choice>
              <mc:Fallback>
                <p:oleObj name="Photo Editor Photo" r:id="rId5" imgW="7497221" imgH="9580952" progId="">
                  <p:embed/>
                  <p:pic>
                    <p:nvPicPr>
                      <p:cNvPr id="20486"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5929" y="275167"/>
                        <a:ext cx="1356783" cy="1598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6" name="Text Box 12"/>
          <p:cNvSpPr txBox="1">
            <a:spLocks noChangeArrowheads="1"/>
          </p:cNvSpPr>
          <p:nvPr/>
        </p:nvSpPr>
        <p:spPr bwMode="auto">
          <a:xfrm>
            <a:off x="5073652" y="330201"/>
            <a:ext cx="4070349" cy="1939311"/>
          </a:xfrm>
          <a:prstGeom prst="rect">
            <a:avLst/>
          </a:prstGeom>
          <a:noFill/>
          <a:ln w="9525">
            <a:noFill/>
            <a:miter lim="800000"/>
            <a:headEnd/>
            <a:tailEnd/>
          </a:ln>
        </p:spPr>
        <p:txBody>
          <a:bodyPr lIns="91427" tIns="45719" rIns="91427" bIns="45719">
            <a:spAutoFit/>
          </a:bodyPr>
          <a:lstStyle/>
          <a:p>
            <a:pPr defTabSz="912080" eaLnBrk="1" hangingPunct="1">
              <a:spcBef>
                <a:spcPct val="50000"/>
              </a:spcBef>
              <a:defRPr/>
            </a:pPr>
            <a:r>
              <a:rPr lang="de-DE" altLang="en-US" sz="2667" dirty="0">
                <a:solidFill>
                  <a:srgbClr val="CC6600"/>
                </a:solidFill>
                <a:latin typeface="Frutiger-Bold" pitchFamily="2" charset="0"/>
                <a:cs typeface="Arial" panose="020B0604020202020204" pitchFamily="34" charset="0"/>
              </a:rPr>
              <a:t>Road Safety Performance Index (PIN)</a:t>
            </a:r>
          </a:p>
          <a:p>
            <a:pPr defTabSz="912080" eaLnBrk="1" hangingPunct="1">
              <a:spcBef>
                <a:spcPct val="50000"/>
              </a:spcBef>
              <a:defRPr/>
            </a:pPr>
            <a:r>
              <a:rPr lang="de-DE" altLang="en-US" sz="2667" dirty="0">
                <a:solidFill>
                  <a:prstClr val="black"/>
                </a:solidFill>
                <a:latin typeface="Frutiger-Light" pitchFamily="2" charset="0"/>
                <a:cs typeface="Arial" panose="020B0604020202020204" pitchFamily="34" charset="0"/>
              </a:rPr>
              <a:t>Ranking EU countries‘ performances</a:t>
            </a:r>
            <a:endParaRPr lang="en-US" altLang="en-US" sz="2667" dirty="0">
              <a:solidFill>
                <a:prstClr val="black"/>
              </a:solidFill>
              <a:latin typeface="Frutiger-Light" pitchFamily="2" charset="0"/>
              <a:cs typeface="Arial" panose="020B0604020202020204" pitchFamily="34" charset="0"/>
            </a:endParaRPr>
          </a:p>
        </p:txBody>
      </p:sp>
      <p:sp>
        <p:nvSpPr>
          <p:cNvPr id="24" name="Bent Arrow 23"/>
          <p:cNvSpPr/>
          <p:nvPr/>
        </p:nvSpPr>
        <p:spPr bwMode="auto">
          <a:xfrm>
            <a:off x="7452784" y="3213100"/>
            <a:ext cx="812800" cy="584773"/>
          </a:xfrm>
          <a:prstGeom prst="bentArrow">
            <a:avLst/>
          </a:prstGeom>
          <a:noFill/>
          <a:ln w="9525" cap="flat" cmpd="sng" algn="ctr">
            <a:noFill/>
            <a:prstDash val="solid"/>
            <a:round/>
            <a:headEnd type="none" w="med" len="med"/>
            <a:tailEnd type="none" w="med" len="med"/>
          </a:ln>
          <a:effectLst/>
        </p:spPr>
        <p:txBody>
          <a:bodyPr lIns="91427" tIns="45719" rIns="91427" bIns="45719">
            <a:spAutoFit/>
          </a:bodyPr>
          <a:lstStyle/>
          <a:p>
            <a:pPr defTabSz="912080" eaLnBrk="1" hangingPunct="1">
              <a:spcBef>
                <a:spcPct val="50000"/>
              </a:spcBef>
              <a:defRPr/>
            </a:pPr>
            <a:endParaRPr lang="fr-BE" sz="3200" dirty="0">
              <a:solidFill>
                <a:srgbClr val="000000"/>
              </a:solidFill>
              <a:latin typeface="Frutiger-Bold" pitchFamily="2" charset="0"/>
              <a:cs typeface="Arial" panose="020B0604020202020204" pitchFamily="34" charset="0"/>
            </a:endParaRPr>
          </a:p>
        </p:txBody>
      </p:sp>
      <p:sp>
        <p:nvSpPr>
          <p:cNvPr id="20489" name="Text Box 5"/>
          <p:cNvSpPr txBox="1">
            <a:spLocks noChangeArrowheads="1"/>
          </p:cNvSpPr>
          <p:nvPr/>
        </p:nvSpPr>
        <p:spPr bwMode="auto">
          <a:xfrm>
            <a:off x="-345017" y="6047321"/>
            <a:ext cx="3875617" cy="50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9" rIns="91427" bIns="45719">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algn="ctr" defTabSz="912080" eaLnBrk="1" hangingPunct="1"/>
            <a:r>
              <a:rPr lang="en-GB" altLang="en-US" sz="2667">
                <a:solidFill>
                  <a:srgbClr val="CC6600"/>
                </a:solidFill>
                <a:latin typeface="Frutiger-Bold" pitchFamily="2" charset="0"/>
              </a:rPr>
              <a:t>SAFE &amp; SOBER</a:t>
            </a:r>
          </a:p>
        </p:txBody>
      </p:sp>
      <p:pic>
        <p:nvPicPr>
          <p:cNvPr id="20490" name="Picture 5" descr="C:\Documents and Settings\owner\Desktop\Alcolock pictures\ACS_alcolock_v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9962" y="4802729"/>
            <a:ext cx="1468967" cy="1187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9845" y="3416311"/>
            <a:ext cx="3037417" cy="986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20" descr="iSAFER_logo_small.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582585" y="2504017"/>
            <a:ext cx="3589867" cy="120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21" descr="logo_praise_rgb-300x200.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601227" y="3867351"/>
            <a:ext cx="2015136" cy="134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16639" y="3950940"/>
            <a:ext cx="2193612" cy="903456"/>
          </a:xfrm>
          <a:prstGeom prst="rect">
            <a:avLst/>
          </a:prstGeom>
        </p:spPr>
      </p:pic>
      <p:sp>
        <p:nvSpPr>
          <p:cNvPr id="2" name="TextBox 1"/>
          <p:cNvSpPr txBox="1"/>
          <p:nvPr/>
        </p:nvSpPr>
        <p:spPr>
          <a:xfrm>
            <a:off x="3735929" y="5392442"/>
            <a:ext cx="2784161" cy="861774"/>
          </a:xfrm>
          <a:prstGeom prst="rect">
            <a:avLst/>
          </a:prstGeom>
          <a:noFill/>
        </p:spPr>
        <p:txBody>
          <a:bodyPr wrap="square" rtlCol="0">
            <a:spAutoFit/>
          </a:bodyPr>
          <a:lstStyle/>
          <a:p>
            <a:r>
              <a:rPr lang="en-GB" sz="5000" b="1" dirty="0" smtClean="0">
                <a:solidFill>
                  <a:schemeClr val="accent2"/>
                </a:solidFill>
                <a:latin typeface="Frutiger-Roman" pitchFamily="2" charset="0"/>
              </a:rPr>
              <a:t>REVIVE</a:t>
            </a:r>
            <a:endParaRPr lang="en-GB" sz="5000" b="1" dirty="0">
              <a:solidFill>
                <a:schemeClr val="accent2"/>
              </a:solidFill>
              <a:latin typeface="Frutiger-Roman" pitchFamily="2" charset="0"/>
            </a:endParaRPr>
          </a:p>
        </p:txBody>
      </p:sp>
    </p:spTree>
    <p:extLst>
      <p:ext uri="{BB962C8B-B14F-4D97-AF65-F5344CB8AC3E}">
        <p14:creationId xmlns:p14="http://schemas.microsoft.com/office/powerpoint/2010/main" val="1328029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714" y="1758951"/>
            <a:ext cx="7886700" cy="4349749"/>
          </a:xfrm>
        </p:spPr>
        <p:txBody>
          <a:bodyPr/>
          <a:lstStyle/>
          <a:p>
            <a:r>
              <a:rPr lang="nl-BE" altLang="en-US" sz="3200" kern="0" dirty="0">
                <a:latin typeface="Frutiger-Roman" pitchFamily="2" charset="0"/>
              </a:rPr>
              <a:t>Experts from the </a:t>
            </a:r>
            <a:r>
              <a:rPr lang="en-GB" altLang="en-US" sz="3200" kern="0" dirty="0">
                <a:latin typeface="Frutiger-Roman" pitchFamily="2" charset="0"/>
              </a:rPr>
              <a:t>32 participating countries (including all EU Member States)</a:t>
            </a:r>
            <a:endParaRPr lang="en-GB" altLang="en-US" sz="2400" kern="0" dirty="0">
              <a:latin typeface="Frutiger-Roman" pitchFamily="2" charset="0"/>
            </a:endParaRPr>
          </a:p>
          <a:p>
            <a:r>
              <a:rPr lang="en-GB" altLang="en-US" sz="3200" kern="0" dirty="0">
                <a:latin typeface="Frutiger-Roman" pitchFamily="2" charset="0"/>
              </a:rPr>
              <a:t>Steering group </a:t>
            </a:r>
          </a:p>
          <a:p>
            <a:r>
              <a:rPr lang="en-US" altLang="en-US" sz="3200" kern="0" dirty="0">
                <a:latin typeface="Frutiger-Roman" pitchFamily="2" charset="0"/>
              </a:rPr>
              <a:t>Project team in the ETSC secretariat</a:t>
            </a:r>
          </a:p>
          <a:p>
            <a:endParaRPr lang="en-GB" altLang="en-US" sz="3200" kern="0" dirty="0">
              <a:latin typeface="Frutiger-Roman" pitchFamily="2" charset="0"/>
            </a:endParaRPr>
          </a:p>
        </p:txBody>
      </p:sp>
      <p:sp>
        <p:nvSpPr>
          <p:cNvPr id="4" name="Title 2"/>
          <p:cNvSpPr txBox="1">
            <a:spLocks noGrp="1"/>
          </p:cNvSpPr>
          <p:nvPr>
            <p:ph type="title"/>
          </p:nvPr>
        </p:nvSpPr>
        <p:spPr>
          <a:xfrm>
            <a:off x="621122" y="946650"/>
            <a:ext cx="7886700" cy="1325033"/>
          </a:xfrm>
          <a:prstGeom prst="rect">
            <a:avLst/>
          </a:prstGeom>
        </p:spPr>
        <p:txBody>
          <a:bodyPr>
            <a:normAutofit fontScale="90000"/>
          </a:bodyPr>
          <a:lst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200" algn="l" rtl="0" fontAlgn="base">
              <a:spcBef>
                <a:spcPct val="0"/>
              </a:spcBef>
              <a:spcAft>
                <a:spcPct val="0"/>
              </a:spcAft>
              <a:defRPr sz="4000">
                <a:solidFill>
                  <a:schemeClr val="bg1"/>
                </a:solidFill>
                <a:latin typeface="Frutiger-Bold" pitchFamily="2" charset="0"/>
              </a:defRPr>
            </a:lvl6pPr>
            <a:lvl7pPr marL="914400" algn="l" rtl="0" fontAlgn="base">
              <a:spcBef>
                <a:spcPct val="0"/>
              </a:spcBef>
              <a:spcAft>
                <a:spcPct val="0"/>
              </a:spcAft>
              <a:defRPr sz="4000">
                <a:solidFill>
                  <a:schemeClr val="bg1"/>
                </a:solidFill>
                <a:latin typeface="Frutiger-Bold" pitchFamily="2" charset="0"/>
              </a:defRPr>
            </a:lvl7pPr>
            <a:lvl8pPr marL="1371600" algn="l" rtl="0" fontAlgn="base">
              <a:spcBef>
                <a:spcPct val="0"/>
              </a:spcBef>
              <a:spcAft>
                <a:spcPct val="0"/>
              </a:spcAft>
              <a:defRPr sz="4000">
                <a:solidFill>
                  <a:schemeClr val="bg1"/>
                </a:solidFill>
                <a:latin typeface="Frutiger-Bold" pitchFamily="2" charset="0"/>
              </a:defRPr>
            </a:lvl8pPr>
            <a:lvl9pPr marL="1828800" algn="l" rtl="0" fontAlgn="base">
              <a:spcBef>
                <a:spcPct val="0"/>
              </a:spcBef>
              <a:spcAft>
                <a:spcPct val="0"/>
              </a:spcAft>
              <a:defRPr sz="4000">
                <a:solidFill>
                  <a:schemeClr val="bg1"/>
                </a:solidFill>
                <a:latin typeface="Frutiger-Bold" pitchFamily="2" charset="0"/>
              </a:defRPr>
            </a:lvl9pPr>
          </a:lstStyle>
          <a:p>
            <a:r>
              <a:rPr lang="en-US" altLang="en-US" sz="6000" dirty="0">
                <a:latin typeface="Frutiger-Light" pitchFamily="2" charset="0"/>
              </a:rPr>
              <a:t>The PIN </a:t>
            </a:r>
            <a:r>
              <a:rPr lang="en-US" altLang="en-US" sz="6000" dirty="0" err="1">
                <a:latin typeface="Frutiger-Light" pitchFamily="2" charset="0"/>
              </a:rPr>
              <a:t>Programme</a:t>
            </a:r>
            <a:r>
              <a:rPr lang="en-US" altLang="en-US" sz="6000" dirty="0">
                <a:latin typeface="Frutiger-Light" pitchFamily="2" charset="0"/>
              </a:rPr>
              <a:t/>
            </a:r>
            <a:br>
              <a:rPr lang="en-US" altLang="en-US" sz="6000" dirty="0">
                <a:latin typeface="Frutiger-Light" pitchFamily="2" charset="0"/>
              </a:rPr>
            </a:br>
            <a:endParaRPr lang="fr-BE" sz="6000" kern="0" dirty="0"/>
          </a:p>
        </p:txBody>
      </p:sp>
      <p:graphicFrame>
        <p:nvGraphicFramePr>
          <p:cNvPr id="5" name="Object 11"/>
          <p:cNvGraphicFramePr>
            <a:graphicFrameLocks noChangeAspect="1"/>
          </p:cNvGraphicFramePr>
          <p:nvPr>
            <p:extLst/>
          </p:nvPr>
        </p:nvGraphicFramePr>
        <p:xfrm>
          <a:off x="7462942" y="233115"/>
          <a:ext cx="1293391" cy="1525836"/>
        </p:xfrm>
        <a:graphic>
          <a:graphicData uri="http://schemas.openxmlformats.org/presentationml/2006/ole">
            <mc:AlternateContent xmlns:mc="http://schemas.openxmlformats.org/markup-compatibility/2006">
              <mc:Choice xmlns:v="urn:schemas-microsoft-com:vml" Requires="v">
                <p:oleObj spid="_x0000_s8209" name="Photo Editor Photo" r:id="rId4" imgW="7497221" imgH="9580952" progId="">
                  <p:embed/>
                </p:oleObj>
              </mc:Choice>
              <mc:Fallback>
                <p:oleObj name="Photo Editor Photo" r:id="rId4" imgW="7497221" imgH="9580952" progId="">
                  <p:embed/>
                  <p:pic>
                    <p:nvPicPr>
                      <p:cNvPr id="5"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2942" y="233115"/>
                        <a:ext cx="1293391" cy="1525836"/>
                      </a:xfrm>
                      <a:prstGeom prst="rect">
                        <a:avLst/>
                      </a:prstGeom>
                      <a:noFill/>
                      <a:ln>
                        <a:noFill/>
                      </a:ln>
                    </p:spPr>
                  </p:pic>
                </p:oleObj>
              </mc:Fallback>
            </mc:AlternateContent>
          </a:graphicData>
        </a:graphic>
      </p:graphicFrame>
      <p:pic>
        <p:nvPicPr>
          <p:cNvPr id="7" name="Picture 6" descr="http://web.changenet.sk/aa/files/e0b5d33a0d0a58fabd5c1bd36364355f/Toyota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0589" y="5430776"/>
            <a:ext cx="1335980" cy="95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http://graduateland.com/data/employer/logo/Volv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46830" y="5798619"/>
            <a:ext cx="1484079" cy="21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www.scandriaproject.eu/templates/Image/Logos%20Partner/PP11%20-%20trafikverket_rgb.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4840" y="5730350"/>
            <a:ext cx="1815555" cy="356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https://pbs.twimg.com/profile_images/556060127384440835/ukKXsnfN.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94327" y="5605570"/>
            <a:ext cx="823671" cy="82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http://media.brintex.com/Occurrence/27/Listing/8368/logo-small.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19475" y="5628218"/>
            <a:ext cx="1458384" cy="75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87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749588" y="391888"/>
            <a:ext cx="7239000" cy="765175"/>
          </a:xfrm>
        </p:spPr>
        <p:txBody>
          <a:bodyPr/>
          <a:lstStyle/>
          <a:p>
            <a:r>
              <a:rPr lang="en-GB" altLang="fr-FR" b="1" dirty="0">
                <a:solidFill>
                  <a:schemeClr val="accent2">
                    <a:lumMod val="75000"/>
                  </a:schemeClr>
                </a:solidFill>
                <a:latin typeface="Frutiger-Roman" pitchFamily="2" charset="0"/>
              </a:rPr>
              <a:t>Targets and performance</a:t>
            </a:r>
            <a:endParaRPr lang="en-US" altLang="fr-FR" b="1" dirty="0">
              <a:solidFill>
                <a:schemeClr val="accent2">
                  <a:lumMod val="75000"/>
                </a:schemeClr>
              </a:solidFill>
              <a:latin typeface="Frutiger-Roman" pitchFamily="2" charset="0"/>
            </a:endParaRPr>
          </a:p>
        </p:txBody>
      </p:sp>
      <p:sp>
        <p:nvSpPr>
          <p:cNvPr id="387075" name="Rectangle 3"/>
          <p:cNvSpPr>
            <a:spLocks noGrp="1" noChangeArrowheads="1"/>
          </p:cNvSpPr>
          <p:nvPr>
            <p:ph type="body" sz="half" idx="1"/>
          </p:nvPr>
        </p:nvSpPr>
        <p:spPr>
          <a:xfrm>
            <a:off x="3059832" y="1414041"/>
            <a:ext cx="5616575" cy="4608512"/>
          </a:xfrm>
        </p:spPr>
        <p:txBody>
          <a:bodyPr/>
          <a:lstStyle/>
          <a:p>
            <a:pPr>
              <a:spcBef>
                <a:spcPts val="1200"/>
              </a:spcBef>
              <a:spcAft>
                <a:spcPts val="600"/>
              </a:spcAft>
            </a:pPr>
            <a:r>
              <a:rPr lang="en-GB" altLang="fr-FR" sz="2800" dirty="0"/>
              <a:t>The EU </a:t>
            </a:r>
            <a:r>
              <a:rPr lang="en-GB" altLang="fr-FR" sz="2800" dirty="0" smtClean="0"/>
              <a:t>set </a:t>
            </a:r>
            <a:r>
              <a:rPr lang="en-GB" altLang="fr-FR" sz="2800" dirty="0"/>
              <a:t>a </a:t>
            </a:r>
            <a:r>
              <a:rPr lang="en-GB" altLang="fr-FR" sz="2800" b="1" dirty="0"/>
              <a:t>target </a:t>
            </a:r>
            <a:r>
              <a:rPr lang="en-GB" altLang="fr-FR" sz="2800" dirty="0"/>
              <a:t>of c</a:t>
            </a:r>
            <a:r>
              <a:rPr lang="en-US" altLang="fr-FR" sz="2800" dirty="0" err="1"/>
              <a:t>utting</a:t>
            </a:r>
            <a:r>
              <a:rPr lang="en-US" altLang="fr-FR" sz="2800" dirty="0"/>
              <a:t> road deaths by </a:t>
            </a:r>
            <a:r>
              <a:rPr lang="en-US" altLang="fr-FR" sz="2800" b="1" dirty="0"/>
              <a:t>50% </a:t>
            </a:r>
            <a:r>
              <a:rPr lang="en-US" altLang="fr-FR" sz="2800" b="1" dirty="0" smtClean="0"/>
              <a:t>between 2001 and 2010</a:t>
            </a:r>
          </a:p>
          <a:p>
            <a:pPr>
              <a:spcBef>
                <a:spcPts val="1200"/>
              </a:spcBef>
              <a:spcAft>
                <a:spcPts val="600"/>
              </a:spcAft>
            </a:pPr>
            <a:r>
              <a:rPr lang="en-US" altLang="fr-FR" sz="2800" dirty="0" smtClean="0"/>
              <a:t>The 50% reduction target renewed for 2010- 2020</a:t>
            </a:r>
            <a:endParaRPr lang="en-US" altLang="fr-FR" sz="2800" dirty="0"/>
          </a:p>
          <a:p>
            <a:pPr>
              <a:spcBef>
                <a:spcPts val="1200"/>
              </a:spcBef>
              <a:spcAft>
                <a:spcPts val="600"/>
              </a:spcAft>
            </a:pPr>
            <a:r>
              <a:rPr lang="en-US" altLang="fr-FR" sz="2800" dirty="0"/>
              <a:t>Countries have similar </a:t>
            </a:r>
            <a:r>
              <a:rPr lang="en-US" altLang="fr-FR" sz="2800" b="1" dirty="0"/>
              <a:t>national </a:t>
            </a:r>
            <a:r>
              <a:rPr lang="en-US" altLang="fr-FR" sz="2800" b="1" dirty="0" smtClean="0"/>
              <a:t>targets</a:t>
            </a:r>
          </a:p>
        </p:txBody>
      </p:sp>
      <p:pic>
        <p:nvPicPr>
          <p:cNvPr id="387076" name="Picture 4" descr="j030960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50825" y="1412875"/>
            <a:ext cx="2609850" cy="3657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21856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7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707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70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ctr"/>
            <a:r>
              <a:rPr lang="en-GB" sz="4200" b="1" dirty="0">
                <a:solidFill>
                  <a:srgbClr val="CC6600"/>
                </a:solidFill>
                <a:latin typeface="Frutiger-Roman" pitchFamily="2" charset="0"/>
              </a:rPr>
              <a:t>Annual and thematic PIN reports</a:t>
            </a:r>
          </a:p>
        </p:txBody>
      </p:sp>
      <p:pic>
        <p:nvPicPr>
          <p:cNvPr id="2" name="Picture 1"/>
          <p:cNvPicPr>
            <a:picLocks noChangeAspect="1"/>
          </p:cNvPicPr>
          <p:nvPr/>
        </p:nvPicPr>
        <p:blipFill>
          <a:blip r:embed="rId3"/>
          <a:stretch>
            <a:fillRect/>
          </a:stretch>
        </p:blipFill>
        <p:spPr>
          <a:xfrm>
            <a:off x="160345" y="1900718"/>
            <a:ext cx="2945290" cy="4284057"/>
          </a:xfrm>
          <a:prstGeom prst="rect">
            <a:avLst/>
          </a:prstGeom>
        </p:spPr>
      </p:pic>
      <p:pic>
        <p:nvPicPr>
          <p:cNvPr id="3" name="Picture 2"/>
          <p:cNvPicPr>
            <a:picLocks noChangeAspect="1"/>
          </p:cNvPicPr>
          <p:nvPr/>
        </p:nvPicPr>
        <p:blipFill>
          <a:blip r:embed="rId4"/>
          <a:stretch>
            <a:fillRect/>
          </a:stretch>
        </p:blipFill>
        <p:spPr>
          <a:xfrm>
            <a:off x="3301590" y="2075379"/>
            <a:ext cx="2907268" cy="3993115"/>
          </a:xfrm>
          <a:prstGeom prst="rect">
            <a:avLst/>
          </a:prstGeom>
        </p:spPr>
      </p:pic>
      <p:pic>
        <p:nvPicPr>
          <p:cNvPr id="9" name="Picture 8"/>
          <p:cNvPicPr>
            <a:picLocks noChangeAspect="1"/>
          </p:cNvPicPr>
          <p:nvPr/>
        </p:nvPicPr>
        <p:blipFill>
          <a:blip r:embed="rId5"/>
          <a:stretch>
            <a:fillRect/>
          </a:stretch>
        </p:blipFill>
        <p:spPr>
          <a:xfrm>
            <a:off x="6404813" y="2075379"/>
            <a:ext cx="2739187" cy="3853027"/>
          </a:xfrm>
          <a:prstGeom prst="rect">
            <a:avLst/>
          </a:prstGeom>
        </p:spPr>
      </p:pic>
    </p:spTree>
    <p:extLst>
      <p:ext uri="{BB962C8B-B14F-4D97-AF65-F5344CB8AC3E}">
        <p14:creationId xmlns:p14="http://schemas.microsoft.com/office/powerpoint/2010/main" val="292589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255186" y="3433244"/>
            <a:ext cx="7505700" cy="80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9" rIns="91427" bIns="45719" anchor="b"/>
          <a:lstStyle>
            <a:lvl1pPr defTabSz="685800">
              <a:defRPr sz="1300">
                <a:solidFill>
                  <a:schemeClr val="tx1"/>
                </a:solidFill>
                <a:latin typeface="Arial" panose="020B0604020202020204" pitchFamily="34" charset="0"/>
                <a:cs typeface="Arial" panose="020B0604020202020204" pitchFamily="34" charset="0"/>
              </a:defRPr>
            </a:lvl1pPr>
            <a:lvl2pPr defTabSz="685800">
              <a:defRPr sz="1300">
                <a:solidFill>
                  <a:schemeClr val="tx1"/>
                </a:solidFill>
                <a:latin typeface="Arial" panose="020B0604020202020204" pitchFamily="34" charset="0"/>
                <a:cs typeface="Arial" panose="020B0604020202020204" pitchFamily="34" charset="0"/>
              </a:defRPr>
            </a:lvl2pPr>
            <a:lvl3pPr defTabSz="685800">
              <a:defRPr sz="1300">
                <a:solidFill>
                  <a:schemeClr val="tx1"/>
                </a:solidFill>
                <a:latin typeface="Arial" panose="020B0604020202020204" pitchFamily="34" charset="0"/>
                <a:cs typeface="Arial" panose="020B0604020202020204" pitchFamily="34" charset="0"/>
              </a:defRPr>
            </a:lvl3pPr>
            <a:lvl4pPr defTabSz="685800">
              <a:defRPr sz="1300">
                <a:solidFill>
                  <a:schemeClr val="tx1"/>
                </a:solidFill>
                <a:latin typeface="Arial" panose="020B0604020202020204" pitchFamily="34" charset="0"/>
                <a:cs typeface="Arial" panose="020B0604020202020204" pitchFamily="34" charset="0"/>
              </a:defRPr>
            </a:lvl4pPr>
            <a:lvl5pPr defTabSz="685800">
              <a:defRPr sz="1300">
                <a:solidFill>
                  <a:schemeClr val="tx1"/>
                </a:solidFill>
                <a:latin typeface="Arial" panose="020B0604020202020204" pitchFamily="34" charset="0"/>
                <a:cs typeface="Arial" panose="020B0604020202020204" pitchFamily="34" charset="0"/>
              </a:defRPr>
            </a:lvl5pPr>
            <a:lvl6pPr marL="18272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2844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27416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1988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eaLnBrk="1" hangingPunct="1">
              <a:lnSpc>
                <a:spcPct val="90000"/>
              </a:lnSpc>
            </a:pPr>
            <a:endParaRPr lang="en-GB" altLang="en-US" sz="4000">
              <a:solidFill>
                <a:prstClr val="black"/>
              </a:solidFill>
              <a:latin typeface="Frutiger-Light" pitchFamily="2" charset="0"/>
            </a:endParaRPr>
          </a:p>
        </p:txBody>
      </p:sp>
      <p:sp>
        <p:nvSpPr>
          <p:cNvPr id="4" name="Title 1"/>
          <p:cNvSpPr txBox="1">
            <a:spLocks/>
          </p:cNvSpPr>
          <p:nvPr/>
        </p:nvSpPr>
        <p:spPr>
          <a:xfrm>
            <a:off x="5740403" y="5437717"/>
            <a:ext cx="7505700" cy="802216"/>
          </a:xfrm>
          <a:prstGeom prst="rect">
            <a:avLst/>
          </a:prstGeom>
        </p:spPr>
        <p:txBody>
          <a:bodyPr lIns="91427" tIns="45719" rIns="91427" bIns="45719"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sz="6000" dirty="0">
                <a:solidFill>
                  <a:srgbClr val="CC6600"/>
                </a:solidFill>
                <a:latin typeface="Frutiger-Bold" pitchFamily="2" charset="0"/>
              </a:rPr>
              <a:t/>
            </a:r>
            <a:br>
              <a:rPr lang="en-US" sz="6000" dirty="0">
                <a:solidFill>
                  <a:srgbClr val="CC6600"/>
                </a:solidFill>
                <a:latin typeface="Frutiger-Bold" pitchFamily="2" charset="0"/>
              </a:rPr>
            </a:br>
            <a:r>
              <a:rPr lang="en-US" sz="6000" dirty="0">
                <a:solidFill>
                  <a:srgbClr val="CC6600"/>
                </a:solidFill>
                <a:latin typeface="Frutiger-Bold" pitchFamily="2" charset="0"/>
              </a:rPr>
              <a:t/>
            </a:r>
            <a:br>
              <a:rPr lang="en-US" sz="6000" dirty="0">
                <a:solidFill>
                  <a:srgbClr val="CC6600"/>
                </a:solidFill>
                <a:latin typeface="Frutiger-Bold" pitchFamily="2" charset="0"/>
              </a:rPr>
            </a:br>
            <a:endParaRPr lang="en-GB" sz="4000" dirty="0">
              <a:solidFill>
                <a:srgbClr val="0070C0"/>
              </a:solidFill>
              <a:latin typeface="Frutiger-Light" pitchFamily="2" charset="0"/>
            </a:endParaRPr>
          </a:p>
        </p:txBody>
      </p:sp>
      <p:pic>
        <p:nvPicPr>
          <p:cNvPr id="9221" name="Picture 2" descr="18 June 2015 – Road Safety Performance Index (PIN) Conference, Brussels"/>
          <p:cNvPicPr>
            <a:picLocks noChangeAspect="1" noChangeArrowheads="1"/>
          </p:cNvPicPr>
          <p:nvPr/>
        </p:nvPicPr>
        <p:blipFill rotWithShape="1">
          <a:blip r:embed="rId3">
            <a:extLst>
              <a:ext uri="{28A0092B-C50C-407E-A947-70E740481C1C}">
                <a14:useLocalDpi xmlns:a14="http://schemas.microsoft.com/office/drawing/2010/main" val="0"/>
              </a:ext>
            </a:extLst>
          </a:blip>
          <a:srcRect r="10639"/>
          <a:stretch/>
        </p:blipFill>
        <p:spPr bwMode="auto">
          <a:xfrm>
            <a:off x="2" y="0"/>
            <a:ext cx="917302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920719" y="2187342"/>
            <a:ext cx="5774824" cy="5047517"/>
          </a:xfrm>
          <a:prstGeom prst="rect">
            <a:avLst/>
          </a:prstGeom>
          <a:noFill/>
        </p:spPr>
        <p:txBody>
          <a:bodyPr wrap="square" lIns="121901" tIns="60951" rIns="121901" bIns="60951" rtlCol="0">
            <a:spAutoFit/>
          </a:bodyPr>
          <a:lstStyle/>
          <a:p>
            <a:r>
              <a:rPr lang="en-GB" altLang="en-US" sz="7200" b="1" dirty="0">
                <a:solidFill>
                  <a:prstClr val="white"/>
                </a:solidFill>
                <a:effectLst>
                  <a:outerShdw blurRad="38100" dist="38100" dir="2700000" algn="tl">
                    <a:srgbClr val="000000">
                      <a:alpha val="43137"/>
                    </a:srgbClr>
                  </a:outerShdw>
                </a:effectLst>
                <a:latin typeface="Frutiger-Bold" pitchFamily="2" charset="0"/>
                <a:cs typeface="Arial" panose="020B0604020202020204" pitchFamily="34" charset="0"/>
              </a:rPr>
              <a:t>2014-2015</a:t>
            </a:r>
          </a:p>
          <a:p>
            <a:r>
              <a:rPr lang="en-GB" altLang="en-US" sz="7200" b="1" dirty="0">
                <a:solidFill>
                  <a:prstClr val="white"/>
                </a:solidFill>
                <a:effectLst>
                  <a:outerShdw blurRad="38100" dist="38100" dir="2700000" algn="tl">
                    <a:srgbClr val="000000">
                      <a:alpha val="43137"/>
                    </a:srgbClr>
                  </a:outerShdw>
                </a:effectLst>
                <a:latin typeface="Frutiger-Bold" pitchFamily="2" charset="0"/>
                <a:cs typeface="Arial" panose="020B0604020202020204" pitchFamily="34" charset="0"/>
              </a:rPr>
              <a:t>bad years for road safety</a:t>
            </a:r>
          </a:p>
          <a:p>
            <a:endParaRPr lang="en-GB" sz="3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860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780928"/>
            <a:ext cx="7239000" cy="765175"/>
          </a:xfrm>
        </p:spPr>
        <p:txBody>
          <a:bodyPr>
            <a:noAutofit/>
          </a:bodyPr>
          <a:lstStyle/>
          <a:p>
            <a:r>
              <a:rPr lang="fr-BE" sz="4500" dirty="0" smtClean="0">
                <a:solidFill>
                  <a:schemeClr val="accent2">
                    <a:lumMod val="75000"/>
                  </a:schemeClr>
                </a:solidFill>
                <a:latin typeface="Frutiger-Black" pitchFamily="2" charset="0"/>
              </a:rPr>
              <a:t>How </a:t>
            </a:r>
            <a:r>
              <a:rPr lang="fr-BE" sz="4500" dirty="0" err="1" smtClean="0">
                <a:solidFill>
                  <a:schemeClr val="accent2">
                    <a:lumMod val="75000"/>
                  </a:schemeClr>
                </a:solidFill>
                <a:latin typeface="Frutiger-Black" pitchFamily="2" charset="0"/>
              </a:rPr>
              <a:t>many</a:t>
            </a:r>
            <a:r>
              <a:rPr lang="fr-BE" sz="4500" dirty="0" smtClean="0">
                <a:solidFill>
                  <a:schemeClr val="accent2">
                    <a:lumMod val="75000"/>
                  </a:schemeClr>
                </a:solidFill>
                <a:latin typeface="Frutiger-Black" pitchFamily="2" charset="0"/>
              </a:rPr>
              <a:t> people </a:t>
            </a:r>
            <a:r>
              <a:rPr lang="fr-BE" sz="4500" dirty="0" err="1" smtClean="0">
                <a:solidFill>
                  <a:schemeClr val="accent2">
                    <a:lumMod val="75000"/>
                  </a:schemeClr>
                </a:solidFill>
                <a:latin typeface="Frutiger-Black" pitchFamily="2" charset="0"/>
              </a:rPr>
              <a:t>were</a:t>
            </a:r>
            <a:r>
              <a:rPr lang="fr-BE" sz="4500" dirty="0" smtClean="0">
                <a:solidFill>
                  <a:schemeClr val="accent2">
                    <a:lumMod val="75000"/>
                  </a:schemeClr>
                </a:solidFill>
                <a:latin typeface="Frutiger-Black" pitchFamily="2" charset="0"/>
              </a:rPr>
              <a:t> </a:t>
            </a:r>
            <a:r>
              <a:rPr lang="fr-BE" sz="4500" dirty="0" err="1" smtClean="0">
                <a:solidFill>
                  <a:schemeClr val="accent2">
                    <a:lumMod val="75000"/>
                  </a:schemeClr>
                </a:solidFill>
                <a:latin typeface="Frutiger-Black" pitchFamily="2" charset="0"/>
              </a:rPr>
              <a:t>killed</a:t>
            </a:r>
            <a:r>
              <a:rPr lang="fr-BE" sz="4500" dirty="0" smtClean="0">
                <a:solidFill>
                  <a:schemeClr val="accent2">
                    <a:lumMod val="75000"/>
                  </a:schemeClr>
                </a:solidFill>
                <a:latin typeface="Frutiger-Black" pitchFamily="2" charset="0"/>
              </a:rPr>
              <a:t> in 2015 in the EU28?  </a:t>
            </a:r>
            <a:br>
              <a:rPr lang="fr-BE" sz="4500" dirty="0" smtClean="0">
                <a:solidFill>
                  <a:schemeClr val="accent2">
                    <a:lumMod val="75000"/>
                  </a:schemeClr>
                </a:solidFill>
                <a:latin typeface="Frutiger-Black" pitchFamily="2" charset="0"/>
              </a:rPr>
            </a:br>
            <a:r>
              <a:rPr lang="fr-BE" sz="4500" dirty="0">
                <a:solidFill>
                  <a:schemeClr val="accent2">
                    <a:lumMod val="75000"/>
                  </a:schemeClr>
                </a:solidFill>
                <a:latin typeface="Frutiger-Black" pitchFamily="2" charset="0"/>
              </a:rPr>
              <a:t/>
            </a:r>
            <a:br>
              <a:rPr lang="fr-BE" sz="4500" dirty="0">
                <a:solidFill>
                  <a:schemeClr val="accent2">
                    <a:lumMod val="75000"/>
                  </a:schemeClr>
                </a:solidFill>
                <a:latin typeface="Frutiger-Black" pitchFamily="2" charset="0"/>
              </a:rPr>
            </a:br>
            <a:endParaRPr lang="fr-BE" sz="4500" dirty="0">
              <a:solidFill>
                <a:schemeClr val="accent2">
                  <a:lumMod val="75000"/>
                </a:schemeClr>
              </a:solidFill>
              <a:latin typeface="Frutiger-Black" pitchFamily="2" charset="0"/>
            </a:endParaRPr>
          </a:p>
        </p:txBody>
      </p:sp>
    </p:spTree>
    <p:extLst>
      <p:ext uri="{BB962C8B-B14F-4D97-AF65-F5344CB8AC3E}">
        <p14:creationId xmlns:p14="http://schemas.microsoft.com/office/powerpoint/2010/main" val="37115541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p:cNvSpPr txBox="1">
            <a:spLocks noChangeArrowheads="1"/>
          </p:cNvSpPr>
          <p:nvPr/>
        </p:nvSpPr>
        <p:spPr bwMode="auto">
          <a:xfrm>
            <a:off x="1062318" y="819275"/>
            <a:ext cx="53213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eaLnBrk="1" hangingPunct="1"/>
            <a:r>
              <a:rPr lang="en-US" altLang="en-US" sz="12800" dirty="0">
                <a:solidFill>
                  <a:srgbClr val="CC6600"/>
                </a:solidFill>
                <a:latin typeface="Frutiger-Bold" pitchFamily="2" charset="0"/>
              </a:rPr>
              <a:t>26,276</a:t>
            </a:r>
            <a:endParaRPr lang="en-GB" altLang="en-US" sz="12800" dirty="0">
              <a:latin typeface="Calibri" panose="020F0502020204030204" pitchFamily="34" charset="0"/>
            </a:endParaRPr>
          </a:p>
        </p:txBody>
      </p:sp>
      <p:sp>
        <p:nvSpPr>
          <p:cNvPr id="5" name="Title 1"/>
          <p:cNvSpPr txBox="1">
            <a:spLocks/>
          </p:cNvSpPr>
          <p:nvPr/>
        </p:nvSpPr>
        <p:spPr>
          <a:xfrm>
            <a:off x="1403351" y="3471334"/>
            <a:ext cx="7251700" cy="802217"/>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dirty="0">
                <a:solidFill>
                  <a:srgbClr val="CC6600"/>
                </a:solidFill>
                <a:latin typeface="Frutiger-Bold" pitchFamily="2" charset="0"/>
              </a:rPr>
              <a:t/>
            </a:r>
            <a:br>
              <a:rPr lang="en-US" dirty="0">
                <a:solidFill>
                  <a:srgbClr val="CC6600"/>
                </a:solidFill>
                <a:latin typeface="Frutiger-Bold" pitchFamily="2" charset="0"/>
              </a:rPr>
            </a:br>
            <a:r>
              <a:rPr lang="en-US" sz="4000" dirty="0">
                <a:solidFill>
                  <a:srgbClr val="CC6600"/>
                </a:solidFill>
                <a:latin typeface="Frutiger-Light" pitchFamily="2" charset="0"/>
              </a:rPr>
              <a:t>people died in road traffic in the EU in 2015 </a:t>
            </a:r>
            <a:endParaRPr lang="en-GB" sz="4000" dirty="0">
              <a:latin typeface="Frutiger-Light" pitchFamily="2" charset="0"/>
            </a:endParaRPr>
          </a:p>
        </p:txBody>
      </p:sp>
      <p:pic>
        <p:nvPicPr>
          <p:cNvPr id="18436"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1451" y="5717117"/>
            <a:ext cx="2042583" cy="66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789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334" y="2222788"/>
            <a:ext cx="7239000" cy="765175"/>
          </a:xfrm>
        </p:spPr>
        <p:txBody>
          <a:bodyPr>
            <a:noAutofit/>
          </a:bodyPr>
          <a:lstStyle/>
          <a:p>
            <a:r>
              <a:rPr lang="fr-BE" sz="4500" dirty="0" smtClean="0">
                <a:solidFill>
                  <a:schemeClr val="accent2">
                    <a:lumMod val="75000"/>
                  </a:schemeClr>
                </a:solidFill>
                <a:latin typeface="Frutiger-Black" pitchFamily="2" charset="0"/>
              </a:rPr>
              <a:t>How </a:t>
            </a:r>
            <a:r>
              <a:rPr lang="fr-BE" sz="4500" dirty="0" err="1" smtClean="0">
                <a:solidFill>
                  <a:schemeClr val="accent2">
                    <a:lumMod val="75000"/>
                  </a:schemeClr>
                </a:solidFill>
                <a:latin typeface="Frutiger-Black" pitchFamily="2" charset="0"/>
              </a:rPr>
              <a:t>many</a:t>
            </a:r>
            <a:r>
              <a:rPr lang="fr-BE" sz="4500" dirty="0" smtClean="0">
                <a:solidFill>
                  <a:schemeClr val="accent2">
                    <a:lumMod val="75000"/>
                  </a:schemeClr>
                </a:solidFill>
                <a:latin typeface="Frutiger-Black" pitchFamily="2" charset="0"/>
              </a:rPr>
              <a:t> </a:t>
            </a:r>
            <a:r>
              <a:rPr lang="fr-BE" sz="4500" dirty="0" err="1" smtClean="0">
                <a:solidFill>
                  <a:schemeClr val="accent2">
                    <a:lumMod val="75000"/>
                  </a:schemeClr>
                </a:solidFill>
                <a:latin typeface="Frutiger-Black" pitchFamily="2" charset="0"/>
              </a:rPr>
              <a:t>were</a:t>
            </a:r>
            <a:r>
              <a:rPr lang="fr-BE" sz="4500" dirty="0" smtClean="0">
                <a:solidFill>
                  <a:schemeClr val="accent2">
                    <a:lumMod val="75000"/>
                  </a:schemeClr>
                </a:solidFill>
                <a:latin typeface="Frutiger-Black" pitchFamily="2" charset="0"/>
              </a:rPr>
              <a:t> </a:t>
            </a:r>
            <a:r>
              <a:rPr lang="fr-BE" sz="4500" dirty="0" err="1" smtClean="0">
                <a:solidFill>
                  <a:schemeClr val="accent2">
                    <a:lumMod val="75000"/>
                  </a:schemeClr>
                </a:solidFill>
                <a:latin typeface="Frutiger-Black" pitchFamily="2" charset="0"/>
              </a:rPr>
              <a:t>seriously</a:t>
            </a:r>
            <a:r>
              <a:rPr lang="fr-BE" sz="4500" dirty="0" smtClean="0">
                <a:solidFill>
                  <a:schemeClr val="accent2">
                    <a:lumMod val="75000"/>
                  </a:schemeClr>
                </a:solidFill>
                <a:latin typeface="Frutiger-Black" pitchFamily="2" charset="0"/>
              </a:rPr>
              <a:t> </a:t>
            </a:r>
            <a:r>
              <a:rPr lang="fr-BE" sz="4500" dirty="0" err="1" smtClean="0">
                <a:solidFill>
                  <a:schemeClr val="accent2">
                    <a:lumMod val="75000"/>
                  </a:schemeClr>
                </a:solidFill>
                <a:latin typeface="Frutiger-Black" pitchFamily="2" charset="0"/>
              </a:rPr>
              <a:t>injured</a:t>
            </a:r>
            <a:r>
              <a:rPr lang="fr-BE" sz="4500" dirty="0" smtClean="0">
                <a:solidFill>
                  <a:schemeClr val="accent2">
                    <a:lumMod val="75000"/>
                  </a:schemeClr>
                </a:solidFill>
                <a:latin typeface="Frutiger-Black" pitchFamily="2" charset="0"/>
              </a:rPr>
              <a:t> in 2015 in the EU28? </a:t>
            </a:r>
            <a:endParaRPr lang="fr-BE" sz="4500" dirty="0">
              <a:solidFill>
                <a:schemeClr val="accent2">
                  <a:lumMod val="75000"/>
                </a:schemeClr>
              </a:solidFill>
              <a:latin typeface="Frutiger-Black" pitchFamily="2" charset="0"/>
            </a:endParaRPr>
          </a:p>
        </p:txBody>
      </p:sp>
    </p:spTree>
    <p:extLst>
      <p:ext uri="{BB962C8B-B14F-4D97-AF65-F5344CB8AC3E}">
        <p14:creationId xmlns:p14="http://schemas.microsoft.com/office/powerpoint/2010/main" val="429222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
          <p:cNvSpPr txBox="1">
            <a:spLocks noChangeArrowheads="1"/>
          </p:cNvSpPr>
          <p:nvPr/>
        </p:nvSpPr>
        <p:spPr bwMode="auto">
          <a:xfrm>
            <a:off x="606424" y="616995"/>
            <a:ext cx="693631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eaLnBrk="1" hangingPunct="1"/>
            <a:r>
              <a:rPr lang="en-US" altLang="en-US" sz="12800" dirty="0">
                <a:solidFill>
                  <a:srgbClr val="CC6600"/>
                </a:solidFill>
                <a:latin typeface="Frutiger-Bold" pitchFamily="2" charset="0"/>
              </a:rPr>
              <a:t>135,000</a:t>
            </a:r>
            <a:endParaRPr lang="en-GB" altLang="en-US" sz="12800" dirty="0">
              <a:latin typeface="Calibri" panose="020F0502020204030204" pitchFamily="34" charset="0"/>
            </a:endParaRPr>
          </a:p>
        </p:txBody>
      </p:sp>
      <p:sp>
        <p:nvSpPr>
          <p:cNvPr id="5" name="Title 1"/>
          <p:cNvSpPr txBox="1">
            <a:spLocks/>
          </p:cNvSpPr>
          <p:nvPr/>
        </p:nvSpPr>
        <p:spPr>
          <a:xfrm>
            <a:off x="1407002" y="3526910"/>
            <a:ext cx="7251700" cy="802217"/>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dirty="0">
                <a:solidFill>
                  <a:srgbClr val="CC6600"/>
                </a:solidFill>
                <a:latin typeface="Frutiger-Bold" pitchFamily="2" charset="0"/>
              </a:rPr>
              <a:t/>
            </a:r>
            <a:br>
              <a:rPr lang="en-US" dirty="0">
                <a:solidFill>
                  <a:srgbClr val="CC6600"/>
                </a:solidFill>
                <a:latin typeface="Frutiger-Bold" pitchFamily="2" charset="0"/>
              </a:rPr>
            </a:br>
            <a:r>
              <a:rPr lang="en-US" sz="4000" dirty="0">
                <a:solidFill>
                  <a:srgbClr val="CC6600"/>
                </a:solidFill>
                <a:latin typeface="Frutiger-Light" pitchFamily="2" charset="0"/>
              </a:rPr>
              <a:t>seriously injured in road traffic in the EU in 2014 according to MAIS3+ definition</a:t>
            </a:r>
            <a:endParaRPr lang="en-GB" sz="4000" dirty="0">
              <a:latin typeface="Frutiger-Light" pitchFamily="2" charset="0"/>
            </a:endParaRPr>
          </a:p>
        </p:txBody>
      </p:sp>
      <p:pic>
        <p:nvPicPr>
          <p:cNvPr id="20484"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1451" y="5717117"/>
            <a:ext cx="2042583" cy="66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Box 1"/>
          <p:cNvSpPr txBox="1">
            <a:spLocks noChangeArrowheads="1"/>
          </p:cNvSpPr>
          <p:nvPr/>
        </p:nvSpPr>
        <p:spPr bwMode="auto">
          <a:xfrm>
            <a:off x="6506634" y="751417"/>
            <a:ext cx="125095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667" dirty="0">
                <a:solidFill>
                  <a:srgbClr val="CC6600"/>
                </a:solidFill>
                <a:latin typeface="Frutiger-Bold" pitchFamily="2" charset="0"/>
              </a:rPr>
              <a:t>*</a:t>
            </a:r>
            <a:endParaRPr lang="en-GB" altLang="en-US" sz="2667" dirty="0">
              <a:solidFill>
                <a:srgbClr val="CC6600"/>
              </a:solidFill>
              <a:latin typeface="Frutiger-Bold" pitchFamily="2" charset="0"/>
            </a:endParaRPr>
          </a:p>
        </p:txBody>
      </p:sp>
      <p:sp>
        <p:nvSpPr>
          <p:cNvPr id="20487" name="TextBox 6"/>
          <p:cNvSpPr txBox="1">
            <a:spLocks noChangeArrowheads="1"/>
          </p:cNvSpPr>
          <p:nvPr/>
        </p:nvSpPr>
        <p:spPr bwMode="auto">
          <a:xfrm>
            <a:off x="1500717" y="4469196"/>
            <a:ext cx="72474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000" dirty="0">
                <a:solidFill>
                  <a:srgbClr val="CC6600"/>
                </a:solidFill>
                <a:latin typeface="Frutiger-Roman" pitchFamily="2" charset="0"/>
              </a:rPr>
              <a:t>*European Commission estimate</a:t>
            </a:r>
            <a:endParaRPr lang="en-GB" altLang="en-US" sz="2000" dirty="0">
              <a:solidFill>
                <a:srgbClr val="CC6600"/>
              </a:solidFill>
              <a:latin typeface="Frutiger-Roman" pitchFamily="2" charset="0"/>
            </a:endParaRPr>
          </a:p>
        </p:txBody>
      </p:sp>
    </p:spTree>
    <p:extLst>
      <p:ext uri="{BB962C8B-B14F-4D97-AF65-F5344CB8AC3E}">
        <p14:creationId xmlns:p14="http://schemas.microsoft.com/office/powerpoint/2010/main" val="2579412388"/>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ytimg.com/vi/3cMHiPK-9fQ/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44913"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1"/>
          <p:cNvSpPr txBox="1">
            <a:spLocks/>
          </p:cNvSpPr>
          <p:nvPr/>
        </p:nvSpPr>
        <p:spPr bwMode="auto">
          <a:xfrm>
            <a:off x="4140200" y="476250"/>
            <a:ext cx="4745038"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5800" eaLnBrk="0" hangingPunct="0">
              <a:defRPr sz="2400">
                <a:solidFill>
                  <a:schemeClr val="tx1"/>
                </a:solidFill>
                <a:latin typeface="Times New Roman" panose="02020603050405020304" pitchFamily="18" charset="0"/>
              </a:defRPr>
            </a:lvl1pPr>
            <a:lvl2pPr marL="742950" indent="-285750" defTabSz="685800" eaLnBrk="0" hangingPunct="0">
              <a:defRPr sz="2400">
                <a:solidFill>
                  <a:schemeClr val="tx1"/>
                </a:solidFill>
                <a:latin typeface="Times New Roman" panose="02020603050405020304" pitchFamily="18" charset="0"/>
              </a:defRPr>
            </a:lvl2pPr>
            <a:lvl3pPr marL="1143000" indent="-228600" defTabSz="685800" eaLnBrk="0" hangingPunct="0">
              <a:defRPr sz="2400">
                <a:solidFill>
                  <a:schemeClr val="tx1"/>
                </a:solidFill>
                <a:latin typeface="Times New Roman" panose="02020603050405020304" pitchFamily="18" charset="0"/>
              </a:defRPr>
            </a:lvl3pPr>
            <a:lvl4pPr marL="1600200" indent="-228600" defTabSz="685800" eaLnBrk="0" hangingPunct="0">
              <a:defRPr sz="2400">
                <a:solidFill>
                  <a:schemeClr val="tx1"/>
                </a:solidFill>
                <a:latin typeface="Times New Roman" panose="02020603050405020304" pitchFamily="18" charset="0"/>
              </a:defRPr>
            </a:lvl4pPr>
            <a:lvl5pPr marL="2057400" indent="-228600" defTabSz="685800" eaLnBrk="0" hangingPunct="0">
              <a:defRPr sz="2400">
                <a:solidFill>
                  <a:schemeClr val="tx1"/>
                </a:solidFill>
                <a:latin typeface="Times New Roman" panose="02020603050405020304" pitchFamily="18"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pPr>
            <a:r>
              <a:rPr lang="en-US" altLang="en-US" sz="4500">
                <a:solidFill>
                  <a:srgbClr val="CC6600"/>
                </a:solidFill>
                <a:latin typeface="Frutiger-Bold" pitchFamily="2" charset="0"/>
              </a:rPr>
              <a:t/>
            </a:r>
            <a:br>
              <a:rPr lang="en-US" altLang="en-US" sz="4500">
                <a:solidFill>
                  <a:srgbClr val="CC6600"/>
                </a:solidFill>
                <a:latin typeface="Frutiger-Bold" pitchFamily="2" charset="0"/>
              </a:rPr>
            </a:br>
            <a:r>
              <a:rPr lang="en-US" altLang="en-US" sz="4500">
                <a:solidFill>
                  <a:srgbClr val="CC6600"/>
                </a:solidFill>
                <a:latin typeface="Frutiger-Bold" pitchFamily="2" charset="0"/>
              </a:rPr>
              <a:t/>
            </a:r>
            <a:br>
              <a:rPr lang="en-US" altLang="en-US" sz="4500">
                <a:solidFill>
                  <a:srgbClr val="CC6600"/>
                </a:solidFill>
                <a:latin typeface="Frutiger-Bold" pitchFamily="2" charset="0"/>
              </a:rPr>
            </a:br>
            <a:endParaRPr lang="en-US" altLang="en-US" sz="4500">
              <a:solidFill>
                <a:srgbClr val="CC6600"/>
              </a:solidFill>
              <a:latin typeface="Frutiger-Bold" pitchFamily="2" charset="0"/>
            </a:endParaRPr>
          </a:p>
          <a:p>
            <a:pPr eaLnBrk="1" hangingPunct="1">
              <a:lnSpc>
                <a:spcPct val="90000"/>
              </a:lnSpc>
            </a:pPr>
            <a:endParaRPr lang="en-US" altLang="en-US" sz="4500">
              <a:solidFill>
                <a:srgbClr val="CC6600"/>
              </a:solidFill>
              <a:latin typeface="Frutiger-Bold" pitchFamily="2" charset="0"/>
            </a:endParaRPr>
          </a:p>
          <a:p>
            <a:pPr eaLnBrk="1" hangingPunct="1">
              <a:lnSpc>
                <a:spcPct val="90000"/>
              </a:lnSpc>
            </a:pPr>
            <a:endParaRPr lang="en-US" altLang="en-US" sz="4500">
              <a:solidFill>
                <a:srgbClr val="CC6600"/>
              </a:solidFill>
              <a:latin typeface="Frutiger-Bold" pitchFamily="2" charset="0"/>
            </a:endParaRPr>
          </a:p>
          <a:p>
            <a:pPr eaLnBrk="1" hangingPunct="1">
              <a:lnSpc>
                <a:spcPct val="90000"/>
              </a:lnSpc>
            </a:pPr>
            <a:endParaRPr lang="en-US" altLang="en-US" sz="4000">
              <a:solidFill>
                <a:srgbClr val="CC6600"/>
              </a:solidFill>
              <a:latin typeface="Frutiger-Light" pitchFamily="2" charset="0"/>
            </a:endParaRPr>
          </a:p>
          <a:p>
            <a:pPr eaLnBrk="1" hangingPunct="1">
              <a:lnSpc>
                <a:spcPct val="90000"/>
              </a:lnSpc>
            </a:pPr>
            <a:r>
              <a:rPr lang="en-US" altLang="en-US">
                <a:solidFill>
                  <a:srgbClr val="CC6600"/>
                </a:solidFill>
                <a:latin typeface="Frutiger-Light" pitchFamily="2" charset="0"/>
              </a:rPr>
              <a:t>202 deaths – General Aviation</a:t>
            </a:r>
            <a:endParaRPr lang="en-GB" altLang="en-US">
              <a:solidFill>
                <a:srgbClr val="000000"/>
              </a:solidFill>
              <a:latin typeface="Frutiger-Light" pitchFamily="2" charset="0"/>
            </a:endParaRPr>
          </a:p>
        </p:txBody>
      </p:sp>
      <p:sp>
        <p:nvSpPr>
          <p:cNvPr id="4100" name="Title 1"/>
          <p:cNvSpPr txBox="1">
            <a:spLocks/>
          </p:cNvSpPr>
          <p:nvPr/>
        </p:nvSpPr>
        <p:spPr bwMode="auto">
          <a:xfrm>
            <a:off x="7019925" y="1773238"/>
            <a:ext cx="1600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5800" eaLnBrk="0" hangingPunct="0">
              <a:defRPr sz="2400">
                <a:solidFill>
                  <a:schemeClr val="tx1"/>
                </a:solidFill>
                <a:latin typeface="Times New Roman" panose="02020603050405020304" pitchFamily="18" charset="0"/>
              </a:defRPr>
            </a:lvl1pPr>
            <a:lvl2pPr marL="742950" indent="-285750" defTabSz="685800" eaLnBrk="0" hangingPunct="0">
              <a:defRPr sz="2400">
                <a:solidFill>
                  <a:schemeClr val="tx1"/>
                </a:solidFill>
                <a:latin typeface="Times New Roman" panose="02020603050405020304" pitchFamily="18" charset="0"/>
              </a:defRPr>
            </a:lvl2pPr>
            <a:lvl3pPr marL="1143000" indent="-228600" defTabSz="685800" eaLnBrk="0" hangingPunct="0">
              <a:defRPr sz="2400">
                <a:solidFill>
                  <a:schemeClr val="tx1"/>
                </a:solidFill>
                <a:latin typeface="Times New Roman" panose="02020603050405020304" pitchFamily="18" charset="0"/>
              </a:defRPr>
            </a:lvl3pPr>
            <a:lvl4pPr marL="1600200" indent="-228600" defTabSz="685800" eaLnBrk="0" hangingPunct="0">
              <a:defRPr sz="2400">
                <a:solidFill>
                  <a:schemeClr val="tx1"/>
                </a:solidFill>
                <a:latin typeface="Times New Roman" panose="02020603050405020304" pitchFamily="18" charset="0"/>
              </a:defRPr>
            </a:lvl4pPr>
            <a:lvl5pPr marL="2057400" indent="-228600" defTabSz="685800" eaLnBrk="0" hangingPunct="0">
              <a:defRPr sz="2400">
                <a:solidFill>
                  <a:schemeClr val="tx1"/>
                </a:solidFill>
                <a:latin typeface="Times New Roman" panose="02020603050405020304" pitchFamily="18"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pPr>
            <a:r>
              <a:rPr lang="en-US" altLang="en-US" sz="4500">
                <a:solidFill>
                  <a:srgbClr val="CC6600"/>
                </a:solidFill>
                <a:latin typeface="Frutiger-Bold" pitchFamily="2" charset="0"/>
              </a:rPr>
              <a:t/>
            </a:r>
            <a:br>
              <a:rPr lang="en-US" altLang="en-US" sz="4500">
                <a:solidFill>
                  <a:srgbClr val="CC6600"/>
                </a:solidFill>
                <a:latin typeface="Frutiger-Bold" pitchFamily="2" charset="0"/>
              </a:rPr>
            </a:br>
            <a:r>
              <a:rPr lang="en-US" altLang="en-US" sz="4500">
                <a:solidFill>
                  <a:srgbClr val="CC6600"/>
                </a:solidFill>
                <a:latin typeface="Frutiger-Bold" pitchFamily="2" charset="0"/>
              </a:rPr>
              <a:t/>
            </a:r>
            <a:br>
              <a:rPr lang="en-US" altLang="en-US" sz="4500">
                <a:solidFill>
                  <a:srgbClr val="CC6600"/>
                </a:solidFill>
                <a:latin typeface="Frutiger-Bold" pitchFamily="2" charset="0"/>
              </a:rPr>
            </a:br>
            <a:r>
              <a:rPr lang="en-US" altLang="en-US" sz="1800">
                <a:solidFill>
                  <a:srgbClr val="CC6600"/>
                </a:solidFill>
                <a:latin typeface="Frutiger-Light" pitchFamily="2" charset="0"/>
              </a:rPr>
              <a:t>EASA (2013)</a:t>
            </a:r>
            <a:endParaRPr lang="en-GB" altLang="en-US" sz="1800">
              <a:solidFill>
                <a:srgbClr val="000000"/>
              </a:solidFill>
              <a:latin typeface="Frutiger-Light" pitchFamily="2" charset="0"/>
            </a:endParaRPr>
          </a:p>
        </p:txBody>
      </p:sp>
      <p:sp>
        <p:nvSpPr>
          <p:cNvPr id="4101" name="Rectangle 1"/>
          <p:cNvSpPr>
            <a:spLocks noChangeArrowheads="1"/>
          </p:cNvSpPr>
          <p:nvPr/>
        </p:nvSpPr>
        <p:spPr bwMode="auto">
          <a:xfrm>
            <a:off x="4140200" y="333375"/>
            <a:ext cx="4716463"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pPr>
            <a:r>
              <a:rPr lang="en-US" altLang="en-US">
                <a:solidFill>
                  <a:srgbClr val="CC6600"/>
                </a:solidFill>
                <a:latin typeface="Frutiger-Light" pitchFamily="2" charset="0"/>
              </a:rPr>
              <a:t>11 deaths – Commercial Air Traffic</a:t>
            </a:r>
          </a:p>
        </p:txBody>
      </p:sp>
      <p:pic>
        <p:nvPicPr>
          <p:cNvPr id="410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213100"/>
            <a:ext cx="422433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Rectangle 4"/>
          <p:cNvSpPr>
            <a:spLocks noChangeArrowheads="1"/>
          </p:cNvSpPr>
          <p:nvPr/>
        </p:nvSpPr>
        <p:spPr bwMode="auto">
          <a:xfrm>
            <a:off x="4356100" y="3573463"/>
            <a:ext cx="4572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pPr>
            <a:r>
              <a:rPr lang="en-US" altLang="en-US">
                <a:solidFill>
                  <a:srgbClr val="CC6600"/>
                </a:solidFill>
                <a:latin typeface="Frutiger-Light" pitchFamily="2" charset="0"/>
              </a:rPr>
              <a:t>123 passengers and staff deaths</a:t>
            </a:r>
          </a:p>
          <a:p>
            <a:pPr eaLnBrk="1" hangingPunct="1">
              <a:lnSpc>
                <a:spcPct val="90000"/>
              </a:lnSpc>
            </a:pPr>
            <a:endParaRPr lang="en-US" altLang="en-US">
              <a:solidFill>
                <a:srgbClr val="CC6600"/>
              </a:solidFill>
              <a:latin typeface="Frutiger-Light" pitchFamily="2" charset="0"/>
            </a:endParaRPr>
          </a:p>
          <a:p>
            <a:pPr eaLnBrk="1" hangingPunct="1">
              <a:lnSpc>
                <a:spcPct val="90000"/>
              </a:lnSpc>
            </a:pPr>
            <a:r>
              <a:rPr lang="en-US" altLang="en-US">
                <a:solidFill>
                  <a:srgbClr val="CC6600"/>
                </a:solidFill>
                <a:latin typeface="Frutiger-Light" pitchFamily="2" charset="0"/>
              </a:rPr>
              <a:t>279 level crossing deaths</a:t>
            </a:r>
          </a:p>
          <a:p>
            <a:pPr eaLnBrk="1" hangingPunct="1">
              <a:lnSpc>
                <a:spcPct val="90000"/>
              </a:lnSpc>
            </a:pPr>
            <a:endParaRPr lang="en-US" altLang="en-US">
              <a:solidFill>
                <a:srgbClr val="CC6600"/>
              </a:solidFill>
              <a:latin typeface="Frutiger-Light" pitchFamily="2" charset="0"/>
            </a:endParaRPr>
          </a:p>
          <a:p>
            <a:pPr eaLnBrk="1" hangingPunct="1">
              <a:lnSpc>
                <a:spcPct val="90000"/>
              </a:lnSpc>
            </a:pPr>
            <a:r>
              <a:rPr lang="en-US" altLang="en-US">
                <a:solidFill>
                  <a:srgbClr val="CC6600"/>
                </a:solidFill>
                <a:latin typeface="Frutiger-Light" pitchFamily="2" charset="0"/>
              </a:rPr>
              <a:t>643 ‘trespasser’ deaths</a:t>
            </a:r>
            <a:endParaRPr lang="en-GB" altLang="en-US">
              <a:solidFill>
                <a:srgbClr val="000000"/>
              </a:solidFill>
              <a:latin typeface="Frutiger-Light" pitchFamily="2" charset="0"/>
            </a:endParaRPr>
          </a:p>
        </p:txBody>
      </p:sp>
      <p:sp>
        <p:nvSpPr>
          <p:cNvPr id="4104" name="Title 1"/>
          <p:cNvSpPr txBox="1">
            <a:spLocks/>
          </p:cNvSpPr>
          <p:nvPr/>
        </p:nvSpPr>
        <p:spPr bwMode="auto">
          <a:xfrm>
            <a:off x="7019925" y="5300663"/>
            <a:ext cx="1600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5800" eaLnBrk="0" hangingPunct="0">
              <a:defRPr sz="2400">
                <a:solidFill>
                  <a:schemeClr val="tx1"/>
                </a:solidFill>
                <a:latin typeface="Times New Roman" panose="02020603050405020304" pitchFamily="18" charset="0"/>
              </a:defRPr>
            </a:lvl1pPr>
            <a:lvl2pPr marL="742950" indent="-285750" defTabSz="685800" eaLnBrk="0" hangingPunct="0">
              <a:defRPr sz="2400">
                <a:solidFill>
                  <a:schemeClr val="tx1"/>
                </a:solidFill>
                <a:latin typeface="Times New Roman" panose="02020603050405020304" pitchFamily="18" charset="0"/>
              </a:defRPr>
            </a:lvl2pPr>
            <a:lvl3pPr marL="1143000" indent="-228600" defTabSz="685800" eaLnBrk="0" hangingPunct="0">
              <a:defRPr sz="2400">
                <a:solidFill>
                  <a:schemeClr val="tx1"/>
                </a:solidFill>
                <a:latin typeface="Times New Roman" panose="02020603050405020304" pitchFamily="18" charset="0"/>
              </a:defRPr>
            </a:lvl3pPr>
            <a:lvl4pPr marL="1600200" indent="-228600" defTabSz="685800" eaLnBrk="0" hangingPunct="0">
              <a:defRPr sz="2400">
                <a:solidFill>
                  <a:schemeClr val="tx1"/>
                </a:solidFill>
                <a:latin typeface="Times New Roman" panose="02020603050405020304" pitchFamily="18" charset="0"/>
              </a:defRPr>
            </a:lvl4pPr>
            <a:lvl5pPr marL="2057400" indent="-228600" defTabSz="685800" eaLnBrk="0" hangingPunct="0">
              <a:defRPr sz="2400">
                <a:solidFill>
                  <a:schemeClr val="tx1"/>
                </a:solidFill>
                <a:latin typeface="Times New Roman" panose="02020603050405020304" pitchFamily="18"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pPr>
            <a:r>
              <a:rPr lang="en-US" altLang="en-US" sz="4500">
                <a:solidFill>
                  <a:srgbClr val="CC6600"/>
                </a:solidFill>
                <a:latin typeface="Frutiger-Bold" pitchFamily="2" charset="0"/>
              </a:rPr>
              <a:t/>
            </a:r>
            <a:br>
              <a:rPr lang="en-US" altLang="en-US" sz="4500">
                <a:solidFill>
                  <a:srgbClr val="CC6600"/>
                </a:solidFill>
                <a:latin typeface="Frutiger-Bold" pitchFamily="2" charset="0"/>
              </a:rPr>
            </a:br>
            <a:r>
              <a:rPr lang="en-US" altLang="en-US" sz="4500">
                <a:solidFill>
                  <a:srgbClr val="CC6600"/>
                </a:solidFill>
                <a:latin typeface="Frutiger-Bold" pitchFamily="2" charset="0"/>
              </a:rPr>
              <a:t/>
            </a:r>
            <a:br>
              <a:rPr lang="en-US" altLang="en-US" sz="4500">
                <a:solidFill>
                  <a:srgbClr val="CC6600"/>
                </a:solidFill>
                <a:latin typeface="Frutiger-Bold" pitchFamily="2" charset="0"/>
              </a:rPr>
            </a:br>
            <a:r>
              <a:rPr lang="en-US" altLang="en-US" sz="1800">
                <a:solidFill>
                  <a:srgbClr val="CC6600"/>
                </a:solidFill>
                <a:latin typeface="Frutiger-Light" pitchFamily="2" charset="0"/>
              </a:rPr>
              <a:t>UIC (2013)</a:t>
            </a:r>
            <a:endParaRPr lang="en-GB" altLang="en-US" sz="1800">
              <a:solidFill>
                <a:srgbClr val="000000"/>
              </a:solidFill>
              <a:latin typeface="Frutiger-Light" pitchFamily="2" charset="0"/>
            </a:endParaRPr>
          </a:p>
        </p:txBody>
      </p:sp>
    </p:spTree>
    <p:extLst>
      <p:ext uri="{BB962C8B-B14F-4D97-AF65-F5344CB8AC3E}">
        <p14:creationId xmlns:p14="http://schemas.microsoft.com/office/powerpoint/2010/main" val="361364295"/>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255185" y="3433234"/>
            <a:ext cx="7505700" cy="80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b"/>
          <a:lstStyle>
            <a:lvl1pPr defTabSz="685800">
              <a:defRPr sz="1300">
                <a:solidFill>
                  <a:schemeClr val="tx1"/>
                </a:solidFill>
                <a:latin typeface="Arial" panose="020B0604020202020204" pitchFamily="34" charset="0"/>
                <a:cs typeface="Arial" panose="020B0604020202020204" pitchFamily="34" charset="0"/>
              </a:defRPr>
            </a:lvl1pPr>
            <a:lvl2pPr defTabSz="685800">
              <a:defRPr sz="1300">
                <a:solidFill>
                  <a:schemeClr val="tx1"/>
                </a:solidFill>
                <a:latin typeface="Arial" panose="020B0604020202020204" pitchFamily="34" charset="0"/>
                <a:cs typeface="Arial" panose="020B0604020202020204" pitchFamily="34" charset="0"/>
              </a:defRPr>
            </a:lvl2pPr>
            <a:lvl3pPr defTabSz="685800">
              <a:defRPr sz="1300">
                <a:solidFill>
                  <a:schemeClr val="tx1"/>
                </a:solidFill>
                <a:latin typeface="Arial" panose="020B0604020202020204" pitchFamily="34" charset="0"/>
                <a:cs typeface="Arial" panose="020B0604020202020204" pitchFamily="34" charset="0"/>
              </a:defRPr>
            </a:lvl3pPr>
            <a:lvl4pPr defTabSz="685800">
              <a:defRPr sz="1300">
                <a:solidFill>
                  <a:schemeClr val="tx1"/>
                </a:solidFill>
                <a:latin typeface="Arial" panose="020B0604020202020204" pitchFamily="34" charset="0"/>
                <a:cs typeface="Arial" panose="020B0604020202020204" pitchFamily="34" charset="0"/>
              </a:defRPr>
            </a:lvl4pPr>
            <a:lvl5pPr defTabSz="685800">
              <a:defRPr sz="1300">
                <a:solidFill>
                  <a:schemeClr val="tx1"/>
                </a:solidFill>
                <a:latin typeface="Arial" panose="020B0604020202020204" pitchFamily="34" charset="0"/>
                <a:cs typeface="Arial" panose="020B0604020202020204" pitchFamily="34" charset="0"/>
              </a:defRPr>
            </a:lvl5pPr>
            <a:lvl6pPr marL="18272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2844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27416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198813" indent="458788" defTabSz="685800"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eaLnBrk="1" hangingPunct="1">
              <a:lnSpc>
                <a:spcPct val="90000"/>
              </a:lnSpc>
            </a:pPr>
            <a:endParaRPr lang="en-GB" altLang="en-US" sz="4000">
              <a:latin typeface="Frutiger-Light" pitchFamily="2" charset="0"/>
            </a:endParaRPr>
          </a:p>
        </p:txBody>
      </p:sp>
      <p:sp>
        <p:nvSpPr>
          <p:cNvPr id="4" name="Title 1"/>
          <p:cNvSpPr txBox="1">
            <a:spLocks/>
          </p:cNvSpPr>
          <p:nvPr/>
        </p:nvSpPr>
        <p:spPr>
          <a:xfrm>
            <a:off x="5740401" y="5437717"/>
            <a:ext cx="7505700" cy="802216"/>
          </a:xfrm>
          <a:prstGeom prst="rect">
            <a:avLst/>
          </a:prstGeom>
        </p:spPr>
        <p:txBody>
          <a:bodyPr lIns="91440" tIns="45720" rIns="91440" bIns="4572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fontAlgn="auto">
              <a:spcAft>
                <a:spcPts val="0"/>
              </a:spcAft>
              <a:defRPr/>
            </a:pPr>
            <a:r>
              <a:rPr lang="en-US" dirty="0">
                <a:solidFill>
                  <a:srgbClr val="CC6600"/>
                </a:solidFill>
                <a:latin typeface="Frutiger-Bold" pitchFamily="2" charset="0"/>
              </a:rPr>
              <a:t/>
            </a:r>
            <a:br>
              <a:rPr lang="en-US" dirty="0">
                <a:solidFill>
                  <a:srgbClr val="CC6600"/>
                </a:solidFill>
                <a:latin typeface="Frutiger-Bold" pitchFamily="2" charset="0"/>
              </a:rPr>
            </a:br>
            <a:r>
              <a:rPr lang="en-US" dirty="0">
                <a:solidFill>
                  <a:srgbClr val="CC6600"/>
                </a:solidFill>
                <a:latin typeface="Frutiger-Bold" pitchFamily="2" charset="0"/>
              </a:rPr>
              <a:t/>
            </a:r>
            <a:br>
              <a:rPr lang="en-US" dirty="0">
                <a:solidFill>
                  <a:srgbClr val="CC6600"/>
                </a:solidFill>
                <a:latin typeface="Frutiger-Bold" pitchFamily="2" charset="0"/>
              </a:rPr>
            </a:br>
            <a:endParaRPr lang="en-GB" sz="4000" dirty="0">
              <a:solidFill>
                <a:srgbClr val="0070C0"/>
              </a:solidFill>
              <a:latin typeface="Frutiger-Light" pitchFamily="2" charset="0"/>
            </a:endParaRPr>
          </a:p>
        </p:txBody>
      </p:sp>
      <p:sp>
        <p:nvSpPr>
          <p:cNvPr id="11268" name="TextBox 2"/>
          <p:cNvSpPr txBox="1">
            <a:spLocks noChangeArrowheads="1"/>
          </p:cNvSpPr>
          <p:nvPr/>
        </p:nvSpPr>
        <p:spPr bwMode="auto">
          <a:xfrm>
            <a:off x="537884" y="1487486"/>
            <a:ext cx="7147517" cy="353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eaLnBrk="1" hangingPunct="1"/>
            <a:r>
              <a:rPr lang="en-US" altLang="en-US" sz="11733" dirty="0">
                <a:solidFill>
                  <a:srgbClr val="CC6600"/>
                </a:solidFill>
                <a:latin typeface="Frutiger-Roman" pitchFamily="2" charset="0"/>
              </a:rPr>
              <a:t>+1%   </a:t>
            </a:r>
          </a:p>
          <a:p>
            <a:pPr eaLnBrk="1" hangingPunct="1"/>
            <a:r>
              <a:rPr lang="en-US" altLang="en-US" sz="5333" dirty="0">
                <a:solidFill>
                  <a:srgbClr val="FF0000"/>
                </a:solidFill>
                <a:latin typeface="Frutiger-Roman" pitchFamily="2" charset="0"/>
              </a:rPr>
              <a:t>First increase in road deaths since 2001</a:t>
            </a:r>
            <a:endParaRPr lang="en-GB" altLang="en-US" sz="2667" dirty="0">
              <a:solidFill>
                <a:srgbClr val="FF0000"/>
              </a:solidFill>
              <a:latin typeface="Frutiger-Roman" pitchFamily="2" charset="0"/>
            </a:endParaRPr>
          </a:p>
        </p:txBody>
      </p:sp>
      <p:pic>
        <p:nvPicPr>
          <p:cNvPr id="6"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1451" y="5717117"/>
            <a:ext cx="2042583" cy="66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http://www.health-safety-signs.uk.com/productimages/557-1---Road-hump.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714" y="480407"/>
            <a:ext cx="2787429" cy="2552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663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644" y="184120"/>
            <a:ext cx="7886700" cy="1325563"/>
          </a:xfrm>
        </p:spPr>
        <p:txBody>
          <a:bodyPr>
            <a:normAutofit/>
          </a:bodyPr>
          <a:lstStyle/>
          <a:p>
            <a:pPr algn="ctr"/>
            <a:r>
              <a:rPr lang="en-GB" sz="5500" b="1" dirty="0" smtClean="0">
                <a:solidFill>
                  <a:schemeClr val="accent2">
                    <a:lumMod val="75000"/>
                  </a:schemeClr>
                </a:solidFill>
                <a:latin typeface="Frutiger Roma"/>
              </a:rPr>
              <a:t>EU target at stake</a:t>
            </a:r>
            <a:endParaRPr lang="en-GB" sz="5500" b="1" dirty="0">
              <a:solidFill>
                <a:schemeClr val="accent2">
                  <a:lumMod val="75000"/>
                </a:schemeClr>
              </a:solidFill>
              <a:latin typeface="Frutiger Roma"/>
            </a:endParaRPr>
          </a:p>
        </p:txBody>
      </p:sp>
      <p:pic>
        <p:nvPicPr>
          <p:cNvPr id="4" name="Content Placeholder 3"/>
          <p:cNvPicPr>
            <a:picLocks noGrp="1" noChangeAspect="1"/>
          </p:cNvPicPr>
          <p:nvPr>
            <p:ph idx="1"/>
          </p:nvPr>
        </p:nvPicPr>
        <p:blipFill>
          <a:blip r:embed="rId2"/>
          <a:stretch>
            <a:fillRect/>
          </a:stretch>
        </p:blipFill>
        <p:spPr>
          <a:xfrm>
            <a:off x="438644" y="1238580"/>
            <a:ext cx="8254093" cy="5441290"/>
          </a:xfrm>
          <a:prstGeom prst="rect">
            <a:avLst/>
          </a:prstGeom>
        </p:spPr>
      </p:pic>
    </p:spTree>
    <p:extLst>
      <p:ext uri="{BB962C8B-B14F-4D97-AF65-F5344CB8AC3E}">
        <p14:creationId xmlns:p14="http://schemas.microsoft.com/office/powerpoint/2010/main" val="2656086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015" y="188640"/>
            <a:ext cx="7886700" cy="1325563"/>
          </a:xfrm>
        </p:spPr>
        <p:txBody>
          <a:bodyPr/>
          <a:lstStyle/>
          <a:p>
            <a:r>
              <a:rPr lang="en-GB" b="1" dirty="0">
                <a:solidFill>
                  <a:schemeClr val="accent2">
                    <a:lumMod val="75000"/>
                  </a:schemeClr>
                </a:solidFill>
                <a:latin typeface="Frutiger-Roman" pitchFamily="2" charset="0"/>
              </a:rPr>
              <a:t>Reduction in the number of road deaths </a:t>
            </a:r>
            <a:r>
              <a:rPr lang="en-GB" b="1" dirty="0" smtClean="0">
                <a:solidFill>
                  <a:schemeClr val="accent2">
                    <a:lumMod val="75000"/>
                  </a:schemeClr>
                </a:solidFill>
                <a:latin typeface="Frutiger-Roman" pitchFamily="2" charset="0"/>
              </a:rPr>
              <a:t>2010-2015</a:t>
            </a:r>
            <a:endParaRPr lang="en-GB" b="1" dirty="0">
              <a:solidFill>
                <a:schemeClr val="accent2">
                  <a:lumMod val="75000"/>
                </a:schemeClr>
              </a:solidFill>
              <a:latin typeface="Frutiger-Roman" pitchFamily="2" charset="0"/>
            </a:endParaRPr>
          </a:p>
        </p:txBody>
      </p:sp>
      <p:graphicFrame>
        <p:nvGraphicFramePr>
          <p:cNvPr id="7" name="Content Placeholder 6"/>
          <p:cNvGraphicFramePr>
            <a:graphicFrameLocks noGrp="1"/>
          </p:cNvGraphicFramePr>
          <p:nvPr>
            <p:ph idx="1"/>
            <p:extLst/>
          </p:nvPr>
        </p:nvGraphicFramePr>
        <p:xfrm>
          <a:off x="0" y="1542554"/>
          <a:ext cx="9024730" cy="52319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06453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0198"/>
            <a:ext cx="7886700" cy="1325563"/>
          </a:xfrm>
        </p:spPr>
        <p:txBody>
          <a:bodyPr/>
          <a:lstStyle/>
          <a:p>
            <a:r>
              <a:rPr lang="en-GB" b="1" dirty="0">
                <a:solidFill>
                  <a:schemeClr val="accent2">
                    <a:lumMod val="75000"/>
                  </a:schemeClr>
                </a:solidFill>
                <a:latin typeface="Frutiger-Roman" pitchFamily="2" charset="0"/>
              </a:rPr>
              <a:t>Road deaths per </a:t>
            </a:r>
            <a:r>
              <a:rPr lang="en-GB" b="1" dirty="0" err="1">
                <a:solidFill>
                  <a:schemeClr val="accent2">
                    <a:lumMod val="75000"/>
                  </a:schemeClr>
                </a:solidFill>
                <a:latin typeface="Frutiger-Roman" pitchFamily="2" charset="0"/>
              </a:rPr>
              <a:t>mln</a:t>
            </a:r>
            <a:r>
              <a:rPr lang="en-GB" b="1" dirty="0">
                <a:solidFill>
                  <a:schemeClr val="accent2">
                    <a:lumMod val="75000"/>
                  </a:schemeClr>
                </a:solidFill>
                <a:latin typeface="Frutiger-Roman" pitchFamily="2" charset="0"/>
              </a:rPr>
              <a:t>. inhabitants 2015 and 2010</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84307013"/>
              </p:ext>
            </p:extLst>
          </p:nvPr>
        </p:nvGraphicFramePr>
        <p:xfrm>
          <a:off x="0" y="1383528"/>
          <a:ext cx="9144000" cy="51558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90958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0198"/>
            <a:ext cx="7886700" cy="1325563"/>
          </a:xfrm>
        </p:spPr>
        <p:txBody>
          <a:bodyPr/>
          <a:lstStyle/>
          <a:p>
            <a:r>
              <a:rPr lang="en-GB" b="1" dirty="0" smtClean="0">
                <a:solidFill>
                  <a:schemeClr val="accent2">
                    <a:lumMod val="75000"/>
                  </a:schemeClr>
                </a:solidFill>
                <a:latin typeface="Frutiger-Roman" pitchFamily="2" charset="0"/>
              </a:rPr>
              <a:t>Road deaths per </a:t>
            </a:r>
            <a:r>
              <a:rPr lang="en-GB" b="1" dirty="0" err="1" smtClean="0">
                <a:solidFill>
                  <a:schemeClr val="accent2">
                    <a:lumMod val="75000"/>
                  </a:schemeClr>
                </a:solidFill>
                <a:latin typeface="Frutiger-Roman" pitchFamily="2" charset="0"/>
              </a:rPr>
              <a:t>mln</a:t>
            </a:r>
            <a:r>
              <a:rPr lang="en-GB" b="1" dirty="0" smtClean="0">
                <a:solidFill>
                  <a:schemeClr val="accent2">
                    <a:lumMod val="75000"/>
                  </a:schemeClr>
                </a:solidFill>
                <a:latin typeface="Frutiger-Roman" pitchFamily="2" charset="0"/>
              </a:rPr>
              <a:t>. inhabitants 2015 and 2010</a:t>
            </a:r>
            <a:endParaRPr lang="en-GB" b="1" dirty="0">
              <a:solidFill>
                <a:schemeClr val="accent2">
                  <a:lumMod val="75000"/>
                </a:schemeClr>
              </a:solidFill>
              <a:latin typeface="Frutiger-Roman" pitchFamily="2"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31580287"/>
              </p:ext>
            </p:extLst>
          </p:nvPr>
        </p:nvGraphicFramePr>
        <p:xfrm>
          <a:off x="0" y="1383527"/>
          <a:ext cx="9144000" cy="54744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72519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764" y="433114"/>
            <a:ext cx="8348472" cy="765175"/>
          </a:xfrm>
        </p:spPr>
        <p:txBody>
          <a:bodyPr/>
          <a:lstStyle/>
          <a:p>
            <a:pPr algn="ctr"/>
            <a:r>
              <a:rPr lang="en-GB" sz="5333" b="1" dirty="0">
                <a:latin typeface="+mn-lt"/>
              </a:rPr>
              <a:t>Young people mortality (2007-2009)</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18559866"/>
              </p:ext>
            </p:extLst>
          </p:nvPr>
        </p:nvGraphicFramePr>
        <p:xfrm>
          <a:off x="0" y="1389888"/>
          <a:ext cx="9144000" cy="521817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072896" y="3572257"/>
            <a:ext cx="2877312" cy="502766"/>
          </a:xfrm>
          <a:prstGeom prst="rect">
            <a:avLst/>
          </a:prstGeom>
          <a:noFill/>
        </p:spPr>
        <p:txBody>
          <a:bodyPr wrap="square" rtlCol="0">
            <a:spAutoFit/>
          </a:bodyPr>
          <a:lstStyle/>
          <a:p>
            <a:pPr defTabSz="912261" eaLnBrk="0" fontAlgn="base" hangingPunct="0">
              <a:spcBef>
                <a:spcPct val="0"/>
              </a:spcBef>
              <a:spcAft>
                <a:spcPct val="0"/>
              </a:spcAft>
            </a:pPr>
            <a:r>
              <a:rPr lang="en-GB" sz="2667" b="1" dirty="0">
                <a:solidFill>
                  <a:srgbClr val="990000"/>
                </a:solidFill>
                <a:latin typeface="Frutiger-Roman"/>
                <a:cs typeface="Arial" charset="0"/>
              </a:rPr>
              <a:t>EU average 103</a:t>
            </a:r>
          </a:p>
        </p:txBody>
      </p:sp>
    </p:spTree>
    <p:extLst>
      <p:ext uri="{BB962C8B-B14F-4D97-AF65-F5344CB8AC3E}">
        <p14:creationId xmlns:p14="http://schemas.microsoft.com/office/powerpoint/2010/main" val="3323000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defRPr/>
            </a:pPr>
            <a:r>
              <a:rPr lang="en-GB" sz="3000" b="1" dirty="0"/>
              <a:t>Young people: a male problem</a:t>
            </a:r>
            <a:endParaRPr lang="en-US" sz="3000" b="1" dirty="0"/>
          </a:p>
        </p:txBody>
      </p:sp>
      <p:sp>
        <p:nvSpPr>
          <p:cNvPr id="6" name="Rectangle 5"/>
          <p:cNvSpPr/>
          <p:nvPr/>
        </p:nvSpPr>
        <p:spPr>
          <a:xfrm>
            <a:off x="7956550" y="1341439"/>
            <a:ext cx="503239"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en-US" sz="2400">
              <a:solidFill>
                <a:srgbClr val="FFFFFF"/>
              </a:solidFill>
              <a:latin typeface="Frutiger-Roman"/>
            </a:endParaRPr>
          </a:p>
        </p:txBody>
      </p:sp>
      <p:sp>
        <p:nvSpPr>
          <p:cNvPr id="13316" name="Content Placeholder 3"/>
          <p:cNvSpPr>
            <a:spLocks noGrp="1"/>
          </p:cNvSpPr>
          <p:nvPr>
            <p:ph sz="half" idx="2"/>
          </p:nvPr>
        </p:nvSpPr>
        <p:spPr>
          <a:xfrm>
            <a:off x="827584" y="655814"/>
            <a:ext cx="9144000" cy="649287"/>
          </a:xfrm>
        </p:spPr>
        <p:txBody>
          <a:bodyPr/>
          <a:lstStyle/>
          <a:p>
            <a:pPr marL="0" indent="0">
              <a:buNone/>
              <a:defRPr/>
            </a:pPr>
            <a:r>
              <a:rPr lang="en-US" sz="2000" dirty="0">
                <a:latin typeface="+mn-lt"/>
              </a:rPr>
              <a:t>Road deaths per million inhabitants in </a:t>
            </a:r>
            <a:r>
              <a:rPr lang="en-GB" sz="2000" dirty="0" smtClean="0">
                <a:latin typeface="+mn-lt"/>
              </a:rPr>
              <a:t>2007-2009</a:t>
            </a:r>
            <a:r>
              <a:rPr lang="en-US" sz="2000" dirty="0" smtClean="0">
                <a:latin typeface="+mn-lt"/>
              </a:rPr>
              <a:t> </a:t>
            </a:r>
            <a:r>
              <a:rPr lang="en-US" sz="2000" i="1" dirty="0">
                <a:latin typeface="+mn-lt"/>
              </a:rPr>
              <a:t>(ETSC PIN Flash 25)</a:t>
            </a:r>
          </a:p>
        </p:txBody>
      </p:sp>
      <p:pic>
        <p:nvPicPr>
          <p:cNvPr id="2" name="Picture 1"/>
          <p:cNvPicPr>
            <a:picLocks noChangeAspect="1"/>
          </p:cNvPicPr>
          <p:nvPr/>
        </p:nvPicPr>
        <p:blipFill>
          <a:blip r:embed="rId3"/>
          <a:stretch>
            <a:fillRect/>
          </a:stretch>
        </p:blipFill>
        <p:spPr>
          <a:xfrm>
            <a:off x="0" y="1449389"/>
            <a:ext cx="9365416" cy="4759622"/>
          </a:xfrm>
          <a:prstGeom prst="rect">
            <a:avLst/>
          </a:prstGeom>
        </p:spPr>
      </p:pic>
    </p:spTree>
    <p:extLst>
      <p:ext uri="{BB962C8B-B14F-4D97-AF65-F5344CB8AC3E}">
        <p14:creationId xmlns:p14="http://schemas.microsoft.com/office/powerpoint/2010/main" val="4053790850"/>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08" y="182590"/>
            <a:ext cx="9248328" cy="765175"/>
          </a:xfrm>
        </p:spPr>
        <p:txBody>
          <a:bodyPr/>
          <a:lstStyle/>
          <a:p>
            <a:r>
              <a:rPr lang="fr-BE" dirty="0" smtClean="0"/>
              <a:t>25% of all </a:t>
            </a:r>
            <a:r>
              <a:rPr lang="fr-BE" dirty="0" err="1" smtClean="0"/>
              <a:t>young</a:t>
            </a:r>
            <a:r>
              <a:rPr lang="fr-BE" dirty="0" smtClean="0"/>
              <a:t> people </a:t>
            </a:r>
            <a:r>
              <a:rPr lang="fr-BE" dirty="0" err="1" smtClean="0"/>
              <a:t>deaths</a:t>
            </a:r>
            <a:r>
              <a:rPr lang="fr-BE" dirty="0" smtClean="0"/>
              <a:t> </a:t>
            </a:r>
            <a:r>
              <a:rPr lang="fr-BE" dirty="0" err="1" smtClean="0"/>
              <a:t>occur</a:t>
            </a:r>
            <a:r>
              <a:rPr lang="fr-BE" dirty="0" smtClean="0"/>
              <a:t> on the </a:t>
            </a:r>
            <a:r>
              <a:rPr lang="fr-BE" dirty="0" err="1" smtClean="0"/>
              <a:t>roads</a:t>
            </a:r>
            <a:endParaRPr lang="fr-BE" dirty="0"/>
          </a:p>
        </p:txBody>
      </p:sp>
      <p:sp>
        <p:nvSpPr>
          <p:cNvPr id="6" name="Content Placeholder 3"/>
          <p:cNvSpPr>
            <a:spLocks noGrp="1"/>
          </p:cNvSpPr>
          <p:nvPr>
            <p:ph sz="half" idx="2"/>
          </p:nvPr>
        </p:nvSpPr>
        <p:spPr>
          <a:xfrm>
            <a:off x="474579" y="1124746"/>
            <a:ext cx="9144000" cy="649287"/>
          </a:xfrm>
        </p:spPr>
        <p:txBody>
          <a:bodyPr/>
          <a:lstStyle/>
          <a:p>
            <a:pPr marL="0" indent="0">
              <a:buNone/>
              <a:defRPr/>
            </a:pPr>
            <a:r>
              <a:rPr lang="en-US" sz="2000" dirty="0"/>
              <a:t>Share of young people’s road deaths out of the total number of youth deaths (suicides, illnesses,…) </a:t>
            </a:r>
          </a:p>
          <a:p>
            <a:pPr marL="0" indent="0">
              <a:buNone/>
              <a:defRPr/>
            </a:pPr>
            <a:r>
              <a:rPr lang="en-US" sz="1600" i="1" dirty="0"/>
              <a:t>Average for 2011–2013. Source: PRAISE  (May 2015) Managing young drivers at work</a:t>
            </a:r>
            <a:endParaRPr lang="en-US" sz="1600" i="1" dirty="0">
              <a:latin typeface="+mn-lt"/>
            </a:endParaRPr>
          </a:p>
        </p:txBody>
      </p:sp>
      <p:graphicFrame>
        <p:nvGraphicFramePr>
          <p:cNvPr id="7" name="Chart 6"/>
          <p:cNvGraphicFramePr>
            <a:graphicFrameLocks/>
          </p:cNvGraphicFramePr>
          <p:nvPr>
            <p:extLst/>
          </p:nvPr>
        </p:nvGraphicFramePr>
        <p:xfrm>
          <a:off x="241301" y="2151162"/>
          <a:ext cx="8750300" cy="47068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31070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title" idx="4294967295"/>
          </p:nvPr>
        </p:nvSpPr>
        <p:spPr>
          <a:xfrm>
            <a:off x="132081" y="166688"/>
            <a:ext cx="9011920" cy="958059"/>
          </a:xfrm>
        </p:spPr>
        <p:txBody>
          <a:bodyPr>
            <a:noAutofit/>
          </a:bodyPr>
          <a:lstStyle/>
          <a:p>
            <a:pPr algn="ctr" eaLnBrk="1" hangingPunct="1">
              <a:defRPr/>
            </a:pPr>
            <a:r>
              <a:rPr lang="en-GB" sz="5000" b="1" dirty="0">
                <a:latin typeface="Frutiger-Roman" pitchFamily="2" charset="0"/>
              </a:rPr>
              <a:t>The main killers on the roads</a:t>
            </a:r>
          </a:p>
        </p:txBody>
      </p:sp>
      <p:pic>
        <p:nvPicPr>
          <p:cNvPr id="8195" name="Picture 5" descr="http://www.issmart.net/images/Traffic/w-aw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95539" y="2837197"/>
            <a:ext cx="18684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4"/>
          <p:cNvSpPr>
            <a:spLocks noChangeArrowheads="1"/>
          </p:cNvSpPr>
          <p:nvPr/>
        </p:nvSpPr>
        <p:spPr bwMode="auto">
          <a:xfrm>
            <a:off x="132081" y="1274479"/>
            <a:ext cx="4104640" cy="3154710"/>
          </a:xfrm>
          <a:prstGeom prst="rect">
            <a:avLst/>
          </a:prstGeom>
          <a:noFill/>
          <a:ln w="9525">
            <a:noFill/>
            <a:miter lim="800000"/>
            <a:headEnd/>
            <a:tailEnd/>
          </a:ln>
        </p:spPr>
        <p:txBody>
          <a:bodyPr wrap="square">
            <a:spAutoFit/>
          </a:bodyPr>
          <a:lstStyle/>
          <a:p>
            <a:pPr marL="263519" indent="-263519" defTabSz="914377">
              <a:buClr>
                <a:prstClr val="black"/>
              </a:buClr>
              <a:buFont typeface="Wingdings" pitchFamily="2" charset="2"/>
              <a:buChar char="N"/>
              <a:defRPr/>
            </a:pPr>
            <a:r>
              <a:rPr lang="en-US" sz="4000" dirty="0">
                <a:solidFill>
                  <a:srgbClr val="CC6600"/>
                </a:solidFill>
                <a:latin typeface="Frutiger-Roman" pitchFamily="2" charset="0"/>
              </a:rPr>
              <a:t> Speeding</a:t>
            </a:r>
          </a:p>
          <a:p>
            <a:pPr marL="263519" indent="-263519" defTabSz="914377">
              <a:buClr>
                <a:prstClr val="black"/>
              </a:buClr>
              <a:defRPr/>
            </a:pPr>
            <a:endParaRPr lang="en-US" sz="900" b="1" u="sng" dirty="0">
              <a:solidFill>
                <a:prstClr val="black"/>
              </a:solidFill>
              <a:latin typeface="Frutiger-Roman" pitchFamily="2" charset="0"/>
            </a:endParaRPr>
          </a:p>
          <a:p>
            <a:pPr marL="263519" indent="-263519" defTabSz="914377">
              <a:buClr>
                <a:prstClr val="black"/>
              </a:buClr>
              <a:defRPr/>
            </a:pPr>
            <a:r>
              <a:rPr lang="en-GB" i="1" dirty="0">
                <a:solidFill>
                  <a:prstClr val="black"/>
                </a:solidFill>
                <a:latin typeface="Frutiger-Roman" pitchFamily="2" charset="0"/>
              </a:rPr>
              <a:t>	</a:t>
            </a:r>
            <a:r>
              <a:rPr lang="en-GB" sz="2500" dirty="0">
                <a:solidFill>
                  <a:prstClr val="black"/>
                </a:solidFill>
                <a:latin typeface="Frutiger-Roman" pitchFamily="2" charset="0"/>
              </a:rPr>
              <a:t>More than </a:t>
            </a:r>
            <a:r>
              <a:rPr lang="en-GB" sz="2500" dirty="0">
                <a:solidFill>
                  <a:srgbClr val="CC6600"/>
                </a:solidFill>
                <a:latin typeface="Frutiger-Roman" pitchFamily="2" charset="0"/>
              </a:rPr>
              <a:t>1,300</a:t>
            </a:r>
            <a:r>
              <a:rPr lang="en-GB" sz="2500" dirty="0">
                <a:solidFill>
                  <a:prstClr val="black"/>
                </a:solidFill>
                <a:latin typeface="Frutiger-Roman" pitchFamily="2" charset="0"/>
              </a:rPr>
              <a:t> road deaths could be prevented each year if average speeds dropped by ‘only’ </a:t>
            </a:r>
            <a:r>
              <a:rPr lang="en-GB" sz="2500" dirty="0">
                <a:solidFill>
                  <a:srgbClr val="CC6600"/>
                </a:solidFill>
                <a:latin typeface="Frutiger-Roman" pitchFamily="2" charset="0"/>
              </a:rPr>
              <a:t>1km/h</a:t>
            </a:r>
            <a:r>
              <a:rPr lang="en-GB" sz="2500" b="1" dirty="0">
                <a:solidFill>
                  <a:srgbClr val="FF9900"/>
                </a:solidFill>
                <a:latin typeface="Frutiger-Roman" pitchFamily="2" charset="0"/>
              </a:rPr>
              <a:t> </a:t>
            </a:r>
            <a:r>
              <a:rPr lang="en-GB" sz="2500" dirty="0">
                <a:solidFill>
                  <a:prstClr val="black"/>
                </a:solidFill>
                <a:latin typeface="Frutiger-Roman" pitchFamily="2" charset="0"/>
              </a:rPr>
              <a:t>on all roads across the EU.</a:t>
            </a:r>
          </a:p>
        </p:txBody>
      </p:sp>
      <p:sp>
        <p:nvSpPr>
          <p:cNvPr id="136197" name="Rectangle 5"/>
          <p:cNvSpPr>
            <a:spLocks noChangeArrowheads="1"/>
          </p:cNvSpPr>
          <p:nvPr/>
        </p:nvSpPr>
        <p:spPr bwMode="auto">
          <a:xfrm>
            <a:off x="5425061" y="1259840"/>
            <a:ext cx="4161667" cy="3533275"/>
          </a:xfrm>
          <a:prstGeom prst="rect">
            <a:avLst/>
          </a:prstGeom>
          <a:noFill/>
          <a:ln w="9525">
            <a:noFill/>
            <a:miter lim="800000"/>
            <a:headEnd/>
            <a:tailEnd/>
          </a:ln>
        </p:spPr>
        <p:txBody>
          <a:bodyPr wrap="square">
            <a:spAutoFit/>
          </a:bodyPr>
          <a:lstStyle/>
          <a:p>
            <a:pPr marL="342891" indent="-342891" defTabSz="914377">
              <a:buFont typeface="Wingdings" pitchFamily="2" charset="2"/>
              <a:buChar char="N"/>
              <a:defRPr/>
            </a:pPr>
            <a:r>
              <a:rPr lang="en-US" sz="4000" dirty="0">
                <a:solidFill>
                  <a:srgbClr val="CC6600"/>
                </a:solidFill>
                <a:latin typeface="Frutiger-Roman" pitchFamily="2" charset="0"/>
              </a:rPr>
              <a:t>Drink driving</a:t>
            </a:r>
            <a:r>
              <a:rPr lang="en-US" sz="4000" dirty="0">
                <a:solidFill>
                  <a:prstClr val="black"/>
                </a:solidFill>
                <a:latin typeface="Frutiger-Roman" pitchFamily="2" charset="0"/>
              </a:rPr>
              <a:t> </a:t>
            </a:r>
            <a:endParaRPr lang="en-US" sz="900" b="1" dirty="0">
              <a:solidFill>
                <a:srgbClr val="FF3300"/>
              </a:solidFill>
              <a:latin typeface="Frutiger-Roman" pitchFamily="2" charset="0"/>
            </a:endParaRPr>
          </a:p>
          <a:p>
            <a:pPr marL="342891" indent="-342891" defTabSz="914377">
              <a:spcBef>
                <a:spcPct val="20000"/>
              </a:spcBef>
              <a:buClr>
                <a:srgbClr val="CC6600"/>
              </a:buClr>
              <a:defRPr/>
            </a:pPr>
            <a:r>
              <a:rPr lang="en-GB" sz="2800" dirty="0">
                <a:solidFill>
                  <a:prstClr val="black"/>
                </a:solidFill>
                <a:latin typeface="Frutiger-Roman" pitchFamily="2" charset="0"/>
              </a:rPr>
              <a:t>	</a:t>
            </a:r>
            <a:r>
              <a:rPr lang="en-GB" sz="2500" dirty="0">
                <a:solidFill>
                  <a:prstClr val="black"/>
                </a:solidFill>
                <a:latin typeface="Frutiger-Roman" pitchFamily="2" charset="0"/>
              </a:rPr>
              <a:t>At least </a:t>
            </a:r>
            <a:r>
              <a:rPr lang="en-GB" sz="2500" dirty="0">
                <a:solidFill>
                  <a:srgbClr val="CC6600"/>
                </a:solidFill>
                <a:latin typeface="Frutiger-Roman" pitchFamily="2" charset="0"/>
              </a:rPr>
              <a:t>5,600</a:t>
            </a:r>
            <a:r>
              <a:rPr lang="en-GB" sz="2500" b="1" dirty="0">
                <a:solidFill>
                  <a:srgbClr val="FF9900"/>
                </a:solidFill>
                <a:latin typeface="Frutiger-Roman" pitchFamily="2" charset="0"/>
              </a:rPr>
              <a:t> </a:t>
            </a:r>
            <a:r>
              <a:rPr lang="en-GB" sz="2500" dirty="0">
                <a:solidFill>
                  <a:prstClr val="black"/>
                </a:solidFill>
                <a:latin typeface="Frutiger-Roman" pitchFamily="2" charset="0"/>
              </a:rPr>
              <a:t>deaths could have been prevented if all drivers involved in accidents and reported to be driving over the limit had been sober.</a:t>
            </a:r>
            <a:endParaRPr lang="en-US" sz="2500" dirty="0">
              <a:solidFill>
                <a:srgbClr val="FF3300"/>
              </a:solidFill>
              <a:latin typeface="Frutiger-Roman" pitchFamily="2" charset="0"/>
            </a:endParaRPr>
          </a:p>
        </p:txBody>
      </p:sp>
      <p:sp>
        <p:nvSpPr>
          <p:cNvPr id="21510" name="Rectangle 6"/>
          <p:cNvSpPr>
            <a:spLocks noChangeArrowheads="1"/>
          </p:cNvSpPr>
          <p:nvPr/>
        </p:nvSpPr>
        <p:spPr bwMode="auto">
          <a:xfrm>
            <a:off x="625232" y="4788351"/>
            <a:ext cx="7731536" cy="1877437"/>
          </a:xfrm>
          <a:prstGeom prst="rect">
            <a:avLst/>
          </a:prstGeom>
          <a:noFill/>
          <a:ln w="9525">
            <a:noFill/>
            <a:miter lim="800000"/>
            <a:headEnd/>
            <a:tailEnd/>
          </a:ln>
        </p:spPr>
        <p:txBody>
          <a:bodyPr wrap="square">
            <a:spAutoFit/>
          </a:bodyPr>
          <a:lstStyle/>
          <a:p>
            <a:pPr marL="363530" indent="-363530" defTabSz="914377">
              <a:buFont typeface="Wingdings" pitchFamily="2" charset="2"/>
              <a:buChar char="N"/>
              <a:defRPr/>
            </a:pPr>
            <a:r>
              <a:rPr lang="en-US" sz="4000" dirty="0">
                <a:solidFill>
                  <a:prstClr val="black"/>
                </a:solidFill>
                <a:latin typeface="Frutiger-Roman" pitchFamily="2" charset="0"/>
              </a:rPr>
              <a:t>Non use of </a:t>
            </a:r>
            <a:r>
              <a:rPr lang="en-US" sz="4000" dirty="0">
                <a:solidFill>
                  <a:srgbClr val="CC6600"/>
                </a:solidFill>
                <a:latin typeface="Frutiger-Roman" pitchFamily="2" charset="0"/>
              </a:rPr>
              <a:t>seat belts</a:t>
            </a:r>
            <a:r>
              <a:rPr lang="en-US" sz="4000" dirty="0">
                <a:solidFill>
                  <a:prstClr val="black"/>
                </a:solidFill>
                <a:latin typeface="Frutiger-Roman" pitchFamily="2" charset="0"/>
              </a:rPr>
              <a:t> </a:t>
            </a:r>
          </a:p>
          <a:p>
            <a:pPr marL="363530" indent="-363530" defTabSz="914377">
              <a:defRPr/>
            </a:pPr>
            <a:endParaRPr lang="en-US" sz="800" b="1" dirty="0">
              <a:solidFill>
                <a:prstClr val="black"/>
              </a:solidFill>
              <a:latin typeface="Frutiger-Roman" pitchFamily="2" charset="0"/>
            </a:endParaRPr>
          </a:p>
          <a:p>
            <a:pPr marL="363530" indent="-363530" defTabSz="914377">
              <a:defRPr/>
            </a:pPr>
            <a:r>
              <a:rPr lang="en-GB" sz="2500" i="1" dirty="0">
                <a:solidFill>
                  <a:prstClr val="black"/>
                </a:solidFill>
                <a:latin typeface="Frutiger-Roman" pitchFamily="2" charset="0"/>
              </a:rPr>
              <a:t>	</a:t>
            </a:r>
            <a:r>
              <a:rPr lang="en-GB" sz="2500" dirty="0">
                <a:solidFill>
                  <a:prstClr val="black"/>
                </a:solidFill>
                <a:latin typeface="Frutiger-Roman" pitchFamily="2" charset="0"/>
              </a:rPr>
              <a:t>Around </a:t>
            </a:r>
            <a:r>
              <a:rPr lang="en-GB" sz="2500" dirty="0">
                <a:solidFill>
                  <a:srgbClr val="CC6600"/>
                </a:solidFill>
                <a:latin typeface="Frutiger-Roman" pitchFamily="2" charset="0"/>
              </a:rPr>
              <a:t>8,600</a:t>
            </a:r>
            <a:r>
              <a:rPr lang="en-GB" sz="2500" b="1" dirty="0">
                <a:solidFill>
                  <a:srgbClr val="CC6600"/>
                </a:solidFill>
                <a:latin typeface="Frutiger-Roman" pitchFamily="2" charset="0"/>
              </a:rPr>
              <a:t> </a:t>
            </a:r>
            <a:r>
              <a:rPr lang="en-GB" sz="2500" dirty="0">
                <a:solidFill>
                  <a:prstClr val="black"/>
                </a:solidFill>
                <a:latin typeface="Frutiger-Roman" pitchFamily="2" charset="0"/>
              </a:rPr>
              <a:t>car occupants survived serious crashes in 2012 because they wore a seat belt.</a:t>
            </a:r>
            <a:r>
              <a:rPr lang="en-GB" dirty="0">
                <a:solidFill>
                  <a:prstClr val="black"/>
                </a:solidFill>
                <a:latin typeface="Calibri" panose="020F0502020204030204"/>
              </a:rPr>
              <a:t/>
            </a:r>
            <a:br>
              <a:rPr lang="en-GB" dirty="0">
                <a:solidFill>
                  <a:prstClr val="black"/>
                </a:solidFill>
                <a:latin typeface="Calibri" panose="020F0502020204030204"/>
              </a:rPr>
            </a:br>
            <a:endParaRPr lang="en-US" dirty="0">
              <a:solidFill>
                <a:prstClr val="black"/>
              </a:solidFill>
              <a:latin typeface="Calibri" panose="020F0502020204030204"/>
            </a:endParaRPr>
          </a:p>
        </p:txBody>
      </p:sp>
    </p:spTree>
    <p:extLst>
      <p:ext uri="{BB962C8B-B14F-4D97-AF65-F5344CB8AC3E}">
        <p14:creationId xmlns:p14="http://schemas.microsoft.com/office/powerpoint/2010/main" val="2503594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457" y="584221"/>
            <a:ext cx="7239000" cy="765175"/>
          </a:xfrm>
        </p:spPr>
        <p:txBody>
          <a:bodyPr/>
          <a:lstStyle/>
          <a:p>
            <a:r>
              <a:rPr lang="en-GB" sz="4400" dirty="0" smtClean="0"/>
              <a:t>ETSC recommendations to Member States</a:t>
            </a:r>
            <a:endParaRPr lang="en-GB" sz="4400" dirty="0"/>
          </a:p>
        </p:txBody>
      </p:sp>
      <p:sp>
        <p:nvSpPr>
          <p:cNvPr id="3" name="Content Placeholder 2"/>
          <p:cNvSpPr>
            <a:spLocks noGrp="1"/>
          </p:cNvSpPr>
          <p:nvPr>
            <p:ph sz="half" idx="1"/>
          </p:nvPr>
        </p:nvSpPr>
        <p:spPr>
          <a:xfrm>
            <a:off x="124980" y="1729406"/>
            <a:ext cx="8639010" cy="5327651"/>
          </a:xfrm>
        </p:spPr>
        <p:txBody>
          <a:bodyPr/>
          <a:lstStyle/>
          <a:p>
            <a:r>
              <a:rPr lang="en-GB" sz="3000" dirty="0"/>
              <a:t>A</a:t>
            </a:r>
            <a:r>
              <a:rPr lang="en-GB" sz="3000" dirty="0" smtClean="0"/>
              <a:t>ccompanied </a:t>
            </a:r>
            <a:r>
              <a:rPr lang="en-GB" sz="3000" dirty="0"/>
              <a:t>driving, prior to licensing for solo </a:t>
            </a:r>
            <a:r>
              <a:rPr lang="en-GB" sz="3000" dirty="0" smtClean="0"/>
              <a:t>driving</a:t>
            </a:r>
          </a:p>
          <a:p>
            <a:r>
              <a:rPr lang="en-GB" sz="3000" dirty="0"/>
              <a:t>Improve training and licensing systems</a:t>
            </a:r>
            <a:endParaRPr lang="en-GB" sz="3000" dirty="0" smtClean="0"/>
          </a:p>
          <a:p>
            <a:r>
              <a:rPr lang="en-GB" sz="3000" dirty="0" smtClean="0"/>
              <a:t>Introduce 0 BAC tolerance for novice drivers</a:t>
            </a:r>
          </a:p>
          <a:p>
            <a:r>
              <a:rPr lang="en-GB" sz="3000" dirty="0" smtClean="0"/>
              <a:t>Introduce special demerit point </a:t>
            </a:r>
            <a:r>
              <a:rPr lang="en-GB" sz="3000" dirty="0"/>
              <a:t>systems which make novice drivers subject </a:t>
            </a:r>
            <a:r>
              <a:rPr lang="en-GB" sz="3000" dirty="0" smtClean="0"/>
              <a:t>to stricter </a:t>
            </a:r>
            <a:r>
              <a:rPr lang="en-GB" sz="3000" dirty="0"/>
              <a:t>penalties </a:t>
            </a:r>
            <a:r>
              <a:rPr lang="en-GB" sz="3000" dirty="0" smtClean="0"/>
              <a:t>or </a:t>
            </a:r>
            <a:r>
              <a:rPr lang="en-GB" sz="3000" dirty="0"/>
              <a:t>rehabilitative measures</a:t>
            </a:r>
            <a:endParaRPr lang="en-GB" sz="3000" dirty="0" smtClean="0"/>
          </a:p>
          <a:p>
            <a:r>
              <a:rPr lang="en-GB" sz="3000" dirty="0" smtClean="0"/>
              <a:t>Achieve high levels of traffic </a:t>
            </a:r>
            <a:r>
              <a:rPr lang="en-GB" sz="3000" dirty="0"/>
              <a:t>law </a:t>
            </a:r>
            <a:r>
              <a:rPr lang="en-GB" sz="3000" dirty="0" smtClean="0"/>
              <a:t>enforcement</a:t>
            </a:r>
            <a:endParaRPr lang="en-GB" sz="3000" dirty="0"/>
          </a:p>
        </p:txBody>
      </p:sp>
    </p:spTree>
    <p:extLst>
      <p:ext uri="{BB962C8B-B14F-4D97-AF65-F5344CB8AC3E}">
        <p14:creationId xmlns:p14="http://schemas.microsoft.com/office/powerpoint/2010/main" val="1130259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08" y="287338"/>
            <a:ext cx="7239000" cy="765175"/>
          </a:xfrm>
        </p:spPr>
        <p:txBody>
          <a:bodyPr/>
          <a:lstStyle/>
          <a:p>
            <a:r>
              <a:rPr lang="en-GB" sz="4400" dirty="0" smtClean="0"/>
              <a:t>ETSC recommendations to EU institutions</a:t>
            </a:r>
            <a:endParaRPr lang="en-GB" sz="4400" dirty="0"/>
          </a:p>
        </p:txBody>
      </p:sp>
      <p:sp>
        <p:nvSpPr>
          <p:cNvPr id="3" name="Content Placeholder 2"/>
          <p:cNvSpPr>
            <a:spLocks noGrp="1"/>
          </p:cNvSpPr>
          <p:nvPr>
            <p:ph sz="half" idx="1"/>
          </p:nvPr>
        </p:nvSpPr>
        <p:spPr>
          <a:xfrm>
            <a:off x="124980" y="1385022"/>
            <a:ext cx="8639010" cy="5327651"/>
          </a:xfrm>
        </p:spPr>
        <p:txBody>
          <a:bodyPr/>
          <a:lstStyle/>
          <a:p>
            <a:pPr>
              <a:defRPr/>
            </a:pPr>
            <a:r>
              <a:rPr lang="en-US" sz="3500" b="1" dirty="0"/>
              <a:t>Seat Belt Use</a:t>
            </a:r>
          </a:p>
          <a:p>
            <a:pPr lvl="1">
              <a:defRPr/>
            </a:pPr>
            <a:r>
              <a:rPr lang="en-US" sz="3500" dirty="0"/>
              <a:t>Seat belt reminders for all passenger seats</a:t>
            </a:r>
          </a:p>
          <a:p>
            <a:pPr>
              <a:defRPr/>
            </a:pPr>
            <a:r>
              <a:rPr lang="en-US" sz="3500" b="1" dirty="0"/>
              <a:t>Speed</a:t>
            </a:r>
          </a:p>
          <a:p>
            <a:pPr lvl="1">
              <a:defRPr/>
            </a:pPr>
            <a:r>
              <a:rPr lang="en-US" sz="3500" dirty="0"/>
              <a:t>Intelligent Speed Assistance (ISA) </a:t>
            </a:r>
          </a:p>
          <a:p>
            <a:pPr>
              <a:defRPr/>
            </a:pPr>
            <a:r>
              <a:rPr lang="en-US" sz="3500" b="1" dirty="0"/>
              <a:t>Drink Driving</a:t>
            </a:r>
          </a:p>
          <a:p>
            <a:pPr lvl="1">
              <a:defRPr/>
            </a:pPr>
            <a:r>
              <a:rPr lang="en-US" sz="3500" dirty="0"/>
              <a:t>Alcohol interlocks on professional vehicles and a standard interface for all vehicles</a:t>
            </a:r>
          </a:p>
          <a:p>
            <a:endParaRPr lang="en-GB" dirty="0"/>
          </a:p>
        </p:txBody>
      </p:sp>
    </p:spTree>
    <p:extLst>
      <p:ext uri="{BB962C8B-B14F-4D97-AF65-F5344CB8AC3E}">
        <p14:creationId xmlns:p14="http://schemas.microsoft.com/office/powerpoint/2010/main" val="13875521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2"/>
          <p:cNvSpPr txBox="1">
            <a:spLocks noChangeArrowheads="1"/>
          </p:cNvSpPr>
          <p:nvPr/>
        </p:nvSpPr>
        <p:spPr bwMode="auto">
          <a:xfrm>
            <a:off x="93795" y="2486951"/>
            <a:ext cx="6523567" cy="307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1" tIns="60951" rIns="121901" bIns="60951">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eaLnBrk="1" hangingPunct="1"/>
            <a:r>
              <a:rPr lang="en-US" altLang="en-US" sz="6400" dirty="0">
                <a:solidFill>
                  <a:srgbClr val="FF9900"/>
                </a:solidFill>
                <a:latin typeface="Frutiger-Roman" pitchFamily="2" charset="0"/>
              </a:rPr>
              <a:t>Vehicle safety: </a:t>
            </a:r>
            <a:r>
              <a:rPr lang="en-US" altLang="en-US" sz="6400" dirty="0" smtClean="0">
                <a:solidFill>
                  <a:srgbClr val="CC6600"/>
                </a:solidFill>
                <a:latin typeface="Frutiger-Roman" pitchFamily="2" charset="0"/>
              </a:rPr>
              <a:t>General Safety Regulation</a:t>
            </a:r>
            <a:endParaRPr lang="en-GB" altLang="en-US" sz="3733" dirty="0">
              <a:solidFill>
                <a:srgbClr val="CC6600"/>
              </a:solidFill>
              <a:latin typeface="Frutiger-Roman" pitchFamily="2" charset="0"/>
            </a:endParaRPr>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98771" y="0"/>
            <a:ext cx="3259016" cy="3259016"/>
          </a:xfrm>
        </p:spPr>
      </p:pic>
      <p:pic>
        <p:nvPicPr>
          <p:cNvPr id="11"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3883" y="5717128"/>
            <a:ext cx="2188796" cy="7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569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Placeholder 2"/>
          <p:cNvSpPr>
            <a:spLocks noGrp="1"/>
          </p:cNvSpPr>
          <p:nvPr>
            <p:ph type="body" sz="half" idx="1"/>
          </p:nvPr>
        </p:nvSpPr>
        <p:spPr>
          <a:xfrm>
            <a:off x="312001" y="1328304"/>
            <a:ext cx="8706503" cy="5142221"/>
          </a:xfrm>
        </p:spPr>
        <p:txBody>
          <a:bodyPr>
            <a:noAutofit/>
          </a:bodyPr>
          <a:lstStyle/>
          <a:p>
            <a:pPr>
              <a:defRPr/>
            </a:pPr>
            <a:r>
              <a:rPr lang="en-US" altLang="en-US" sz="3600" dirty="0">
                <a:latin typeface="+mn-lt"/>
              </a:rPr>
              <a:t>The seat belt remains the single most effective safety feature in vehicles</a:t>
            </a:r>
            <a:endParaRPr lang="en-GB" altLang="en-US" sz="3600" dirty="0">
              <a:latin typeface="+mn-lt"/>
            </a:endParaRPr>
          </a:p>
          <a:p>
            <a:pPr>
              <a:defRPr/>
            </a:pPr>
            <a:r>
              <a:rPr lang="en-GB" altLang="en-US" sz="3600" dirty="0">
                <a:latin typeface="+mn-lt"/>
              </a:rPr>
              <a:t>Seat belt use is mandatory on all seats</a:t>
            </a:r>
          </a:p>
          <a:p>
            <a:pPr>
              <a:buFont typeface="Frutiger-Roman" pitchFamily="2" charset="0"/>
              <a:buNone/>
              <a:defRPr/>
            </a:pPr>
            <a:r>
              <a:rPr lang="en-GB" altLang="en-US" sz="3600" dirty="0">
                <a:solidFill>
                  <a:srgbClr val="CC6600"/>
                </a:solidFill>
                <a:latin typeface="+mn-lt"/>
              </a:rPr>
              <a:t>	</a:t>
            </a:r>
            <a:r>
              <a:rPr lang="en-GB" altLang="en-US" sz="4000" b="1" dirty="0">
                <a:solidFill>
                  <a:srgbClr val="CC6600"/>
                </a:solidFill>
                <a:latin typeface="+mn-lt"/>
              </a:rPr>
              <a:t>BUT</a:t>
            </a:r>
            <a:r>
              <a:rPr lang="en-GB" altLang="en-US" sz="3600" dirty="0">
                <a:solidFill>
                  <a:srgbClr val="CC6600"/>
                </a:solidFill>
                <a:latin typeface="+mn-lt"/>
              </a:rPr>
              <a:t> </a:t>
            </a:r>
            <a:r>
              <a:rPr lang="en-GB" altLang="en-US" sz="3600" dirty="0">
                <a:latin typeface="+mn-lt"/>
              </a:rPr>
              <a:t>reminder alerts only on driver seat</a:t>
            </a:r>
          </a:p>
          <a:p>
            <a:pPr>
              <a:defRPr/>
            </a:pPr>
            <a:r>
              <a:rPr lang="en-GB" altLang="en-US" sz="3600" dirty="0">
                <a:latin typeface="+mn-lt"/>
              </a:rPr>
              <a:t>Wearing rates vary greatly across Europe</a:t>
            </a:r>
          </a:p>
          <a:p>
            <a:pPr>
              <a:defRPr/>
            </a:pPr>
            <a:endParaRPr lang="en-GB" altLang="en-US" sz="3600" dirty="0">
              <a:latin typeface="+mn-lt"/>
            </a:endParaRPr>
          </a:p>
          <a:p>
            <a:pPr>
              <a:buFont typeface="Frutiger-Roman" pitchFamily="2" charset="0"/>
              <a:buNone/>
              <a:defRPr/>
            </a:pPr>
            <a:r>
              <a:rPr lang="en-GB" altLang="en-US" sz="3600" dirty="0">
                <a:latin typeface="+mn-lt"/>
              </a:rPr>
              <a:t>	</a:t>
            </a:r>
          </a:p>
          <a:p>
            <a:pPr>
              <a:buFont typeface="Frutiger-Roman" pitchFamily="2" charset="0"/>
              <a:buNone/>
              <a:defRPr/>
            </a:pPr>
            <a:endParaRPr lang="nl-BE" altLang="en-US" sz="3600" dirty="0">
              <a:latin typeface="+mn-lt"/>
            </a:endParaRPr>
          </a:p>
        </p:txBody>
      </p:sp>
      <p:sp>
        <p:nvSpPr>
          <p:cNvPr id="12291" name="Title 1"/>
          <p:cNvSpPr>
            <a:spLocks noGrp="1"/>
          </p:cNvSpPr>
          <p:nvPr>
            <p:ph type="title"/>
          </p:nvPr>
        </p:nvSpPr>
        <p:spPr>
          <a:xfrm>
            <a:off x="311991" y="315442"/>
            <a:ext cx="7239000" cy="765175"/>
          </a:xfrm>
        </p:spPr>
        <p:txBody>
          <a:bodyPr/>
          <a:lstStyle/>
          <a:p>
            <a:r>
              <a:rPr lang="en-US" altLang="en-US" sz="5333" b="1" dirty="0">
                <a:latin typeface="+mn-lt"/>
              </a:rPr>
              <a:t>Seat Belt Reminders</a:t>
            </a:r>
            <a:endParaRPr lang="en-GB" altLang="en-US" sz="5333" b="1" dirty="0">
              <a:latin typeface="+mn-lt"/>
            </a:endParaRPr>
          </a:p>
        </p:txBody>
      </p:sp>
      <p:pic>
        <p:nvPicPr>
          <p:cNvPr id="3" name="Picture 2"/>
          <p:cNvPicPr>
            <a:picLocks noChangeAspect="1"/>
          </p:cNvPicPr>
          <p:nvPr/>
        </p:nvPicPr>
        <p:blipFill>
          <a:blip r:embed="rId3"/>
          <a:stretch>
            <a:fillRect/>
          </a:stretch>
        </p:blipFill>
        <p:spPr>
          <a:xfrm>
            <a:off x="6880879" y="-155389"/>
            <a:ext cx="1925164" cy="1673412"/>
          </a:xfrm>
          <a:prstGeom prst="rect">
            <a:avLst/>
          </a:prstGeom>
        </p:spPr>
      </p:pic>
    </p:spTree>
    <p:extLst>
      <p:ext uri="{BB962C8B-B14F-4D97-AF65-F5344CB8AC3E}">
        <p14:creationId xmlns:p14="http://schemas.microsoft.com/office/powerpoint/2010/main" val="3314406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754" y="252594"/>
            <a:ext cx="8623300" cy="765175"/>
          </a:xfrm>
        </p:spPr>
        <p:txBody>
          <a:bodyPr/>
          <a:lstStyle/>
          <a:p>
            <a:r>
              <a:rPr lang="en-GB" sz="4667" b="1" dirty="0">
                <a:latin typeface="+mn-lt"/>
              </a:rPr>
              <a:t>Seat belt wearing rates 2015</a:t>
            </a:r>
          </a:p>
        </p:txBody>
      </p:sp>
      <p:graphicFrame>
        <p:nvGraphicFramePr>
          <p:cNvPr id="4" name="Chart 3"/>
          <p:cNvGraphicFramePr>
            <a:graphicFrameLocks/>
          </p:cNvGraphicFramePr>
          <p:nvPr>
            <p:extLst>
              <p:ext uri="{D42A27DB-BD31-4B8C-83A1-F6EECF244321}">
                <p14:modId xmlns:p14="http://schemas.microsoft.com/office/powerpoint/2010/main" val="2303170977"/>
              </p:ext>
            </p:extLst>
          </p:nvPr>
        </p:nvGraphicFramePr>
        <p:xfrm>
          <a:off x="0" y="1017769"/>
          <a:ext cx="9244717" cy="60747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2470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3242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251894"/>
            <a:ext cx="7886700" cy="1325033"/>
          </a:xfrm>
        </p:spPr>
        <p:txBody>
          <a:bodyPr/>
          <a:lstStyle/>
          <a:p>
            <a:r>
              <a:rPr lang="en-GB" sz="5333" b="1" dirty="0">
                <a:latin typeface="Frutiger Roma"/>
              </a:rPr>
              <a:t>The problem of speed</a:t>
            </a:r>
          </a:p>
        </p:txBody>
      </p:sp>
      <p:sp>
        <p:nvSpPr>
          <p:cNvPr id="3" name="Content Placeholder 2"/>
          <p:cNvSpPr>
            <a:spLocks noGrp="1"/>
          </p:cNvSpPr>
          <p:nvPr>
            <p:ph idx="1"/>
          </p:nvPr>
        </p:nvSpPr>
        <p:spPr>
          <a:xfrm>
            <a:off x="514351" y="1576920"/>
            <a:ext cx="7886700" cy="4349749"/>
          </a:xfrm>
        </p:spPr>
        <p:txBody>
          <a:bodyPr/>
          <a:lstStyle/>
          <a:p>
            <a:pPr>
              <a:spcBef>
                <a:spcPts val="1200"/>
              </a:spcBef>
            </a:pPr>
            <a:r>
              <a:rPr lang="nl-BE" altLang="en-US" sz="3200" b="1" dirty="0">
                <a:latin typeface="Arial" panose="020B0604020202020204" pitchFamily="34" charset="0"/>
              </a:rPr>
              <a:t>Drivers have slowed down since 2001</a:t>
            </a:r>
          </a:p>
          <a:p>
            <a:pPr>
              <a:spcBef>
                <a:spcPts val="1200"/>
              </a:spcBef>
            </a:pPr>
            <a:r>
              <a:rPr lang="nl-BE" altLang="en-US" sz="3200" dirty="0">
                <a:latin typeface="Arial" panose="020B0604020202020204" pitchFamily="34" charset="0"/>
              </a:rPr>
              <a:t>Best progress has been made on </a:t>
            </a:r>
            <a:r>
              <a:rPr lang="en-GB" altLang="en-US" sz="3200" b="1" dirty="0">
                <a:solidFill>
                  <a:srgbClr val="CC6600"/>
                </a:solidFill>
                <a:latin typeface="Arial" panose="020B0604020202020204" pitchFamily="34" charset="0"/>
              </a:rPr>
              <a:t>motorways</a:t>
            </a:r>
            <a:r>
              <a:rPr lang="nl-BE" altLang="en-US" sz="3200" dirty="0">
                <a:latin typeface="Arial" panose="020B0604020202020204" pitchFamily="34" charset="0"/>
              </a:rPr>
              <a:t>: around </a:t>
            </a:r>
            <a:r>
              <a:rPr lang="en-GB" altLang="en-US" sz="3200" b="1" dirty="0">
                <a:solidFill>
                  <a:srgbClr val="CC6600"/>
                </a:solidFill>
                <a:latin typeface="Arial" panose="020B0604020202020204" pitchFamily="34" charset="0"/>
              </a:rPr>
              <a:t>30%</a:t>
            </a:r>
            <a:r>
              <a:rPr lang="nl-BE" altLang="en-US" sz="3200" dirty="0">
                <a:latin typeface="Arial" panose="020B0604020202020204" pitchFamily="34" charset="0"/>
              </a:rPr>
              <a:t> of drivers exceed the speed limit on </a:t>
            </a:r>
            <a:r>
              <a:rPr lang="en-GB" altLang="en-US" sz="3200" b="1" dirty="0">
                <a:solidFill>
                  <a:srgbClr val="CC6600"/>
                </a:solidFill>
                <a:latin typeface="Arial" panose="020B0604020202020204" pitchFamily="34" charset="0"/>
              </a:rPr>
              <a:t>motorways</a:t>
            </a:r>
          </a:p>
          <a:p>
            <a:pPr>
              <a:spcBef>
                <a:spcPts val="1200"/>
              </a:spcBef>
            </a:pPr>
            <a:r>
              <a:rPr lang="nl-BE" altLang="en-US" sz="3200" dirty="0">
                <a:latin typeface="Arial" panose="020B0604020202020204" pitchFamily="34" charset="0"/>
              </a:rPr>
              <a:t>But speed violations are still up to </a:t>
            </a:r>
            <a:r>
              <a:rPr lang="en-GB" altLang="en-US" sz="3200" b="1" dirty="0">
                <a:solidFill>
                  <a:srgbClr val="CC6600"/>
                </a:solidFill>
                <a:latin typeface="Arial" panose="020B0604020202020204" pitchFamily="34" charset="0"/>
              </a:rPr>
              <a:t>70%</a:t>
            </a:r>
            <a:r>
              <a:rPr lang="nl-BE" altLang="en-US" sz="3200" dirty="0">
                <a:latin typeface="Arial" panose="020B0604020202020204" pitchFamily="34" charset="0"/>
              </a:rPr>
              <a:t> on </a:t>
            </a:r>
            <a:r>
              <a:rPr lang="en-GB" altLang="en-US" sz="3200" b="1" dirty="0">
                <a:solidFill>
                  <a:srgbClr val="CC6600"/>
                </a:solidFill>
                <a:latin typeface="Arial" panose="020B0604020202020204" pitchFamily="34" charset="0"/>
              </a:rPr>
              <a:t>rural roads </a:t>
            </a:r>
            <a:r>
              <a:rPr lang="nl-BE" altLang="en-US" sz="3200" dirty="0">
                <a:latin typeface="Arial" panose="020B0604020202020204" pitchFamily="34" charset="0"/>
              </a:rPr>
              <a:t>(in Demark and Poland) and as many as </a:t>
            </a:r>
            <a:r>
              <a:rPr lang="en-GB" altLang="en-US" sz="3200" b="1" dirty="0">
                <a:solidFill>
                  <a:srgbClr val="CC6600"/>
                </a:solidFill>
                <a:latin typeface="Arial" panose="020B0604020202020204" pitchFamily="34" charset="0"/>
              </a:rPr>
              <a:t>80%</a:t>
            </a:r>
            <a:r>
              <a:rPr lang="nl-BE" altLang="en-US" sz="3200" dirty="0">
                <a:latin typeface="Arial" panose="020B0604020202020204" pitchFamily="34" charset="0"/>
              </a:rPr>
              <a:t> on </a:t>
            </a:r>
            <a:r>
              <a:rPr lang="en-GB" altLang="en-US" sz="3200" b="1" dirty="0">
                <a:solidFill>
                  <a:srgbClr val="CC6600"/>
                </a:solidFill>
                <a:latin typeface="Arial" panose="020B0604020202020204" pitchFamily="34" charset="0"/>
              </a:rPr>
              <a:t>urban</a:t>
            </a:r>
            <a:r>
              <a:rPr lang="nl-BE" altLang="en-US" sz="3200" b="1" dirty="0">
                <a:solidFill>
                  <a:srgbClr val="CC6600"/>
                </a:solidFill>
                <a:latin typeface="Arial" panose="020B0604020202020204" pitchFamily="34" charset="0"/>
              </a:rPr>
              <a:t> roads</a:t>
            </a:r>
            <a:r>
              <a:rPr lang="nl-BE" altLang="en-US" sz="3200" dirty="0">
                <a:latin typeface="Arial" panose="020B0604020202020204" pitchFamily="34" charset="0"/>
              </a:rPr>
              <a:t> (Poland) </a:t>
            </a:r>
          </a:p>
          <a:p>
            <a:endParaRPr lang="en-GB" dirty="0"/>
          </a:p>
        </p:txBody>
      </p:sp>
    </p:spTree>
    <p:extLst>
      <p:ext uri="{BB962C8B-B14F-4D97-AF65-F5344CB8AC3E}">
        <p14:creationId xmlns:p14="http://schemas.microsoft.com/office/powerpoint/2010/main" val="25231380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92" y="331026"/>
            <a:ext cx="9390184" cy="1325033"/>
          </a:xfrm>
        </p:spPr>
        <p:txBody>
          <a:bodyPr/>
          <a:lstStyle/>
          <a:p>
            <a:pPr algn="ctr"/>
            <a:r>
              <a:rPr lang="en-GB" sz="5333" b="1" dirty="0">
                <a:latin typeface="Frutiger-Roman" pitchFamily="2" charset="0"/>
              </a:rPr>
              <a:t>Intelligent Speed Assistance</a:t>
            </a:r>
          </a:p>
        </p:txBody>
      </p:sp>
      <p:pic>
        <p:nvPicPr>
          <p:cNvPr id="8" name="Content Placeholder 7"/>
          <p:cNvPicPr>
            <a:picLocks noGrp="1" noChangeAspect="1"/>
          </p:cNvPicPr>
          <p:nvPr>
            <p:ph idx="1"/>
          </p:nvPr>
        </p:nvPicPr>
        <p:blipFill>
          <a:blip r:embed="rId3"/>
          <a:stretch>
            <a:fillRect/>
          </a:stretch>
        </p:blipFill>
        <p:spPr>
          <a:xfrm>
            <a:off x="0" y="1989571"/>
            <a:ext cx="9144000" cy="3686860"/>
          </a:xfrm>
          <a:prstGeom prst="rect">
            <a:avLst/>
          </a:prstGeom>
        </p:spPr>
      </p:pic>
    </p:spTree>
    <p:extLst>
      <p:ext uri="{BB962C8B-B14F-4D97-AF65-F5344CB8AC3E}">
        <p14:creationId xmlns:p14="http://schemas.microsoft.com/office/powerpoint/2010/main" val="24345585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272409"/>
            <a:ext cx="7886700" cy="1325033"/>
          </a:xfrm>
        </p:spPr>
        <p:txBody>
          <a:bodyPr/>
          <a:lstStyle/>
          <a:p>
            <a:pPr algn="ctr"/>
            <a:r>
              <a:rPr lang="en-GB" sz="6667" b="1" dirty="0">
                <a:solidFill>
                  <a:srgbClr val="FF9900"/>
                </a:solidFill>
                <a:latin typeface="Frutiger-Roman" pitchFamily="2" charset="0"/>
              </a:rPr>
              <a:t>Why</a:t>
            </a:r>
            <a:r>
              <a:rPr lang="en-GB" sz="6667" b="1" dirty="0">
                <a:latin typeface="Frutiger-Roman" pitchFamily="2" charset="0"/>
              </a:rPr>
              <a:t> ISA?</a:t>
            </a:r>
          </a:p>
        </p:txBody>
      </p:sp>
      <p:pic>
        <p:nvPicPr>
          <p:cNvPr id="4" name="Picture 3" descr="S:\WINWORD-ALL_FILES\iSafer\Infographic ISA\ETSC\Social media infographics\ETSC social media final v1.0 WEB3.jpg"/>
          <p:cNvPicPr/>
          <p:nvPr/>
        </p:nvPicPr>
        <p:blipFill>
          <a:blip r:embed="rId3">
            <a:extLst>
              <a:ext uri="{28A0092B-C50C-407E-A947-70E740481C1C}">
                <a14:useLocalDpi xmlns:a14="http://schemas.microsoft.com/office/drawing/2010/main" val="0"/>
              </a:ext>
            </a:extLst>
          </a:blip>
          <a:srcRect/>
          <a:stretch>
            <a:fillRect/>
          </a:stretch>
        </p:blipFill>
        <p:spPr bwMode="auto">
          <a:xfrm>
            <a:off x="0" y="1597431"/>
            <a:ext cx="9144000" cy="4205492"/>
          </a:xfrm>
          <a:prstGeom prst="rect">
            <a:avLst/>
          </a:prstGeom>
          <a:noFill/>
          <a:ln>
            <a:noFill/>
          </a:ln>
        </p:spPr>
      </p:pic>
    </p:spTree>
    <p:extLst>
      <p:ext uri="{BB962C8B-B14F-4D97-AF65-F5344CB8AC3E}">
        <p14:creationId xmlns:p14="http://schemas.microsoft.com/office/powerpoint/2010/main" val="377314277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0843" y="510124"/>
            <a:ext cx="2965521" cy="96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Documents and Settings\owner\Desktop\Alcolock pictures\ACS_alcolock_v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9276" y="491647"/>
            <a:ext cx="1216414" cy="98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5288157" y="679366"/>
            <a:ext cx="3303070" cy="60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a:lstStyle>
          <a:p>
            <a:pPr algn="ctr" eaLnBrk="1" hangingPunct="1">
              <a:lnSpc>
                <a:spcPct val="100000"/>
              </a:lnSpc>
              <a:spcBef>
                <a:spcPct val="0"/>
              </a:spcBef>
              <a:buFontTx/>
              <a:buNone/>
            </a:pPr>
            <a:r>
              <a:rPr lang="en-GB" altLang="en-US" sz="3500" dirty="0">
                <a:solidFill>
                  <a:srgbClr val="CC6600"/>
                </a:solidFill>
                <a:latin typeface="Frutiger-Bold" pitchFamily="2" charset="0"/>
              </a:rPr>
              <a:t>SAFE &amp; SOBER</a:t>
            </a:r>
          </a:p>
        </p:txBody>
      </p:sp>
      <p:sp>
        <p:nvSpPr>
          <p:cNvPr id="9" name="Rectangle 3"/>
          <p:cNvSpPr txBox="1">
            <a:spLocks noChangeArrowheads="1"/>
          </p:cNvSpPr>
          <p:nvPr/>
        </p:nvSpPr>
        <p:spPr bwMode="auto">
          <a:xfrm>
            <a:off x="182009" y="1736332"/>
            <a:ext cx="6321532" cy="431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CC6600"/>
              </a:buClr>
              <a:buFont typeface="Frutiger-Roman" pitchFamily="2" charset="0"/>
              <a:buChar char="•"/>
              <a:defRPr sz="2800">
                <a:solidFill>
                  <a:schemeClr val="tx1"/>
                </a:solidFill>
                <a:latin typeface="Frutiger-Roman" pitchFamily="2" charset="0"/>
                <a:ea typeface="+mn-ea"/>
                <a:cs typeface="Arial" pitchFamily="34" charset="0"/>
              </a:defRPr>
            </a:lvl1pPr>
            <a:lvl2pPr marL="742950" indent="-285750" algn="l" rtl="0" eaLnBrk="0" fontAlgn="base" hangingPunct="0">
              <a:spcBef>
                <a:spcPct val="20000"/>
              </a:spcBef>
              <a:spcAft>
                <a:spcPct val="0"/>
              </a:spcAft>
              <a:buClr>
                <a:srgbClr val="CC6600"/>
              </a:buClr>
              <a:buChar char="•"/>
              <a:defRPr sz="2400">
                <a:solidFill>
                  <a:schemeClr val="tx1"/>
                </a:solidFill>
                <a:latin typeface="Frutiger-Roman" pitchFamily="2" charset="0"/>
                <a:cs typeface="Arial" pitchFamily="34" charset="0"/>
              </a:defRPr>
            </a:lvl2pPr>
            <a:lvl3pPr marL="1143000" indent="-228600" algn="l" rtl="0" eaLnBrk="0" fontAlgn="base" hangingPunct="0">
              <a:spcBef>
                <a:spcPct val="20000"/>
              </a:spcBef>
              <a:spcAft>
                <a:spcPct val="0"/>
              </a:spcAft>
              <a:buClr>
                <a:srgbClr val="CC6600"/>
              </a:buClr>
              <a:buChar char="•"/>
              <a:defRPr sz="2000">
                <a:solidFill>
                  <a:schemeClr val="tx1"/>
                </a:solidFill>
                <a:latin typeface="Frutiger-Roman" pitchFamily="2" charset="0"/>
                <a:cs typeface="Arial" pitchFamily="34" charset="0"/>
              </a:defRPr>
            </a:lvl3pPr>
            <a:lvl4pPr marL="1600200" indent="-228600" algn="l" rtl="0" eaLnBrk="0" fontAlgn="base" hangingPunct="0">
              <a:spcBef>
                <a:spcPct val="20000"/>
              </a:spcBef>
              <a:spcAft>
                <a:spcPct val="0"/>
              </a:spcAft>
              <a:buClr>
                <a:srgbClr val="CC6600"/>
              </a:buClr>
              <a:buChar char="•"/>
              <a:defRPr sz="1800">
                <a:solidFill>
                  <a:schemeClr val="tx1"/>
                </a:solidFill>
                <a:latin typeface="Frutiger-Roman" pitchFamily="2" charset="0"/>
                <a:cs typeface="Arial" pitchFamily="34" charset="0"/>
              </a:defRPr>
            </a:lvl4pPr>
            <a:lvl5pPr marL="2057400" indent="-228600" algn="l" rtl="0" eaLnBrk="0" fontAlgn="base" hangingPunct="0">
              <a:spcBef>
                <a:spcPct val="20000"/>
              </a:spcBef>
              <a:spcAft>
                <a:spcPct val="0"/>
              </a:spcAft>
              <a:buClr>
                <a:srgbClr val="CC6600"/>
              </a:buClr>
              <a:buChar char="•"/>
              <a:defRPr sz="1800">
                <a:solidFill>
                  <a:schemeClr val="tx1"/>
                </a:solidFill>
                <a:latin typeface="Frutiger-Roman" pitchFamily="2" charset="0"/>
                <a:cs typeface="Arial" pitchFamily="34" charset="0"/>
              </a:defRPr>
            </a:lvl5pPr>
            <a:lvl6pPr marL="2514600" indent="-228600" algn="l" rtl="0" fontAlgn="base">
              <a:spcBef>
                <a:spcPct val="20000"/>
              </a:spcBef>
              <a:spcAft>
                <a:spcPct val="0"/>
              </a:spcAft>
              <a:buClr>
                <a:srgbClr val="CC6600"/>
              </a:buClr>
              <a:buChar char="•"/>
              <a:defRPr sz="1800">
                <a:solidFill>
                  <a:schemeClr val="tx1"/>
                </a:solidFill>
                <a:latin typeface="+mn-lt"/>
              </a:defRPr>
            </a:lvl6pPr>
            <a:lvl7pPr marL="2971800" indent="-228600" algn="l" rtl="0" fontAlgn="base">
              <a:spcBef>
                <a:spcPct val="20000"/>
              </a:spcBef>
              <a:spcAft>
                <a:spcPct val="0"/>
              </a:spcAft>
              <a:buClr>
                <a:srgbClr val="CC6600"/>
              </a:buClr>
              <a:buChar char="•"/>
              <a:defRPr sz="1800">
                <a:solidFill>
                  <a:schemeClr val="tx1"/>
                </a:solidFill>
                <a:latin typeface="+mn-lt"/>
              </a:defRPr>
            </a:lvl7pPr>
            <a:lvl8pPr marL="3429000" indent="-228600" algn="l" rtl="0" fontAlgn="base">
              <a:spcBef>
                <a:spcPct val="20000"/>
              </a:spcBef>
              <a:spcAft>
                <a:spcPct val="0"/>
              </a:spcAft>
              <a:buClr>
                <a:srgbClr val="CC6600"/>
              </a:buClr>
              <a:buChar char="•"/>
              <a:defRPr sz="1800">
                <a:solidFill>
                  <a:schemeClr val="tx1"/>
                </a:solidFill>
                <a:latin typeface="+mn-lt"/>
              </a:defRPr>
            </a:lvl8pPr>
            <a:lvl9pPr marL="3886200" indent="-228600" algn="l" rtl="0" fontAlgn="base">
              <a:spcBef>
                <a:spcPct val="20000"/>
              </a:spcBef>
              <a:spcAft>
                <a:spcPct val="0"/>
              </a:spcAft>
              <a:buClr>
                <a:srgbClr val="CC6600"/>
              </a:buClr>
              <a:buChar char="•"/>
              <a:defRPr sz="1800">
                <a:solidFill>
                  <a:schemeClr val="tx1"/>
                </a:solidFill>
                <a:latin typeface="+mn-lt"/>
              </a:defRPr>
            </a:lvl9pPr>
          </a:lstStyle>
          <a:p>
            <a:pPr>
              <a:spcBef>
                <a:spcPts val="1500"/>
              </a:spcBef>
            </a:pPr>
            <a:r>
              <a:rPr lang="en-GB" altLang="fr-FR" sz="2200" kern="0" dirty="0" smtClean="0"/>
              <a:t>Up to 1.5 - 2% of Km driven in the EU are driven with an illegal Blood Alcohol Concentration</a:t>
            </a:r>
          </a:p>
          <a:p>
            <a:pPr>
              <a:spcBef>
                <a:spcPts val="1500"/>
              </a:spcBef>
            </a:pPr>
            <a:r>
              <a:rPr lang="en-GB" altLang="fr-FR" sz="2200" kern="0" dirty="0" smtClean="0"/>
              <a:t>Of the 26,025 deaths in 2013, less than 15% were attributed by MS to drink driving. But according to EC, between 19% - 28% of all road deaths across the EU are alcohol-related (over </a:t>
            </a:r>
            <a:r>
              <a:rPr lang="en-US" altLang="fr-FR" sz="2200" kern="0" dirty="0" smtClean="0"/>
              <a:t>30% of driver deaths) </a:t>
            </a:r>
          </a:p>
          <a:p>
            <a:pPr marL="0" indent="0">
              <a:spcBef>
                <a:spcPts val="1500"/>
              </a:spcBef>
              <a:buNone/>
            </a:pPr>
            <a:endParaRPr lang="en-US" altLang="fr-FR" sz="2200" kern="0" dirty="0" smtClean="0">
              <a:solidFill>
                <a:srgbClr val="C00000"/>
              </a:solidFill>
              <a:latin typeface="Arial" panose="020B0604020202020204" pitchFamily="34" charset="0"/>
            </a:endParaRPr>
          </a:p>
          <a:p>
            <a:pPr eaLnBrk="1" hangingPunct="1"/>
            <a:r>
              <a:rPr lang="en-US" altLang="fr-FR" sz="2200" kern="0" dirty="0" smtClean="0"/>
              <a:t>Alcohol related crashes are the leading cause of death in the age group 16-25</a:t>
            </a:r>
          </a:p>
          <a:p>
            <a:pPr>
              <a:spcBef>
                <a:spcPts val="1500"/>
              </a:spcBef>
            </a:pPr>
            <a:endParaRPr lang="en-GB" altLang="fr-FR" sz="2300" kern="0" dirty="0" smtClean="0"/>
          </a:p>
        </p:txBody>
      </p:sp>
      <p:pic>
        <p:nvPicPr>
          <p:cNvPr id="10" name="Picture 9" descr="http://s236.photobucket.com/albums/ff100/imagercc1/archive/page2/drinkanddrive_70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3541" y="1474943"/>
            <a:ext cx="2640459" cy="213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http://www.minutebuzz.com/wp-content/uploads/2011/07/PUB_ALCOOL_HANDICAP.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1880" y="4055522"/>
            <a:ext cx="2772120" cy="184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2089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sz="half" idx="1"/>
          </p:nvPr>
        </p:nvSpPr>
        <p:spPr>
          <a:xfrm>
            <a:off x="179388" y="908050"/>
            <a:ext cx="5078412" cy="5072063"/>
          </a:xfrm>
        </p:spPr>
        <p:txBody>
          <a:bodyPr/>
          <a:lstStyle/>
          <a:p>
            <a:pPr eaLnBrk="1" hangingPunct="1">
              <a:defRPr/>
            </a:pPr>
            <a:r>
              <a:rPr lang="en-US" altLang="en-US" sz="2200" dirty="0">
                <a:latin typeface="+mn-lt"/>
              </a:rPr>
              <a:t>Increasingly used across Europe for professional drivers and in rehabilitation </a:t>
            </a:r>
            <a:r>
              <a:rPr lang="en-US" altLang="en-US" sz="2200" dirty="0" err="1">
                <a:latin typeface="+mn-lt"/>
              </a:rPr>
              <a:t>programmes</a:t>
            </a:r>
            <a:r>
              <a:rPr lang="en-US" altLang="en-US" sz="2200" dirty="0">
                <a:latin typeface="+mn-lt"/>
              </a:rPr>
              <a:t> for drink driving offenders.  </a:t>
            </a:r>
          </a:p>
          <a:p>
            <a:pPr eaLnBrk="1" hangingPunct="1">
              <a:defRPr/>
            </a:pPr>
            <a:endParaRPr lang="en-US" altLang="en-US" sz="1500" dirty="0">
              <a:latin typeface="+mn-lt"/>
            </a:endParaRPr>
          </a:p>
          <a:p>
            <a:pPr eaLnBrk="1" hangingPunct="1">
              <a:defRPr/>
            </a:pPr>
            <a:r>
              <a:rPr lang="en-US" altLang="en-US" sz="2200" dirty="0">
                <a:latin typeface="+mn-lt"/>
              </a:rPr>
              <a:t>Reoffending rates in Finland reduced from 30% to 6% with use of interlocks.</a:t>
            </a:r>
          </a:p>
          <a:p>
            <a:pPr eaLnBrk="1" hangingPunct="1">
              <a:defRPr/>
            </a:pPr>
            <a:endParaRPr lang="en-US" altLang="en-US" sz="1500" dirty="0">
              <a:latin typeface="+mn-lt"/>
            </a:endParaRPr>
          </a:p>
          <a:p>
            <a:pPr eaLnBrk="1" hangingPunct="1">
              <a:defRPr/>
            </a:pPr>
            <a:r>
              <a:rPr lang="en-US" altLang="en-US" sz="2200" dirty="0">
                <a:latin typeface="+mn-lt"/>
              </a:rPr>
              <a:t>Already compulsory on school buses in France and Finland.  100,000 in use in Sweden</a:t>
            </a:r>
            <a:r>
              <a:rPr lang="en-US" altLang="en-US" sz="2200" dirty="0" smtClean="0">
                <a:latin typeface="+mn-lt"/>
              </a:rPr>
              <a:t>.</a:t>
            </a:r>
          </a:p>
          <a:p>
            <a:pPr eaLnBrk="1" hangingPunct="1">
              <a:defRPr/>
            </a:pPr>
            <a:endParaRPr lang="en-US" altLang="en-US" sz="800" dirty="0">
              <a:latin typeface="+mn-lt"/>
            </a:endParaRPr>
          </a:p>
          <a:p>
            <a:pPr marL="0" indent="0" eaLnBrk="1" hangingPunct="1">
              <a:buFont typeface="Frutiger-Roman" pitchFamily="2" charset="0"/>
              <a:buNone/>
              <a:defRPr/>
            </a:pPr>
            <a:r>
              <a:rPr lang="en-US" altLang="en-US" sz="2200" dirty="0" smtClean="0">
                <a:solidFill>
                  <a:srgbClr val="CC6600"/>
                </a:solidFill>
                <a:latin typeface="+mn-lt"/>
              </a:rPr>
              <a:t>Should be mandatory for professional vehicles and all cars should have a standard interface to enable use when needed.</a:t>
            </a:r>
            <a:endParaRPr lang="en-GB" altLang="en-US" sz="2200" dirty="0">
              <a:solidFill>
                <a:srgbClr val="CC6600"/>
              </a:solidFill>
              <a:latin typeface="+mn-lt"/>
            </a:endParaRPr>
          </a:p>
          <a:p>
            <a:pPr eaLnBrk="1" hangingPunct="1">
              <a:defRPr/>
            </a:pPr>
            <a:endParaRPr lang="en-GB" altLang="en-US" sz="2000" b="1" dirty="0" smtClean="0">
              <a:latin typeface="Arial" panose="020B0604020202020204" pitchFamily="34" charset="0"/>
            </a:endParaRPr>
          </a:p>
          <a:p>
            <a:pPr eaLnBrk="1" hangingPunct="1">
              <a:buFontTx/>
              <a:buNone/>
              <a:defRPr/>
            </a:pPr>
            <a:endParaRPr lang="en-GB" altLang="en-US" sz="2000" b="1" dirty="0" smtClean="0">
              <a:latin typeface="Arial" panose="020B0604020202020204" pitchFamily="34" charset="0"/>
            </a:endParaRPr>
          </a:p>
          <a:p>
            <a:pPr eaLnBrk="1" hangingPunct="1">
              <a:buFontTx/>
              <a:buNone/>
              <a:defRPr/>
            </a:pPr>
            <a:endParaRPr lang="en-GB" altLang="en-US" sz="2000" b="1" dirty="0" smtClean="0">
              <a:latin typeface="Arial" panose="020B0604020202020204" pitchFamily="34" charset="0"/>
            </a:endParaRPr>
          </a:p>
        </p:txBody>
      </p:sp>
      <p:sp>
        <p:nvSpPr>
          <p:cNvPr id="54275" name="Text Box 6"/>
          <p:cNvSpPr txBox="1">
            <a:spLocks noChangeArrowheads="1"/>
          </p:cNvSpPr>
          <p:nvPr/>
        </p:nvSpPr>
        <p:spPr bwMode="auto">
          <a:xfrm>
            <a:off x="1763713" y="6165850"/>
            <a:ext cx="43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Font typeface="Frutiger-Roman" pitchFamily="2" charset="0"/>
              <a:buChar char="•"/>
              <a:defRPr sz="2500">
                <a:solidFill>
                  <a:schemeClr val="tx1"/>
                </a:solidFill>
                <a:latin typeface="Frutiger-Roman" pitchFamily="2" charset="0"/>
                <a:cs typeface="Arial" panose="020B0604020202020204" pitchFamily="34" charset="0"/>
              </a:defRPr>
            </a:lvl1pPr>
            <a:lvl2pPr marL="742950" indent="-285750">
              <a:spcBef>
                <a:spcPct val="20000"/>
              </a:spcBef>
              <a:buClr>
                <a:srgbClr val="CC6600"/>
              </a:buClr>
              <a:buChar char="•"/>
              <a:defRPr sz="2500">
                <a:solidFill>
                  <a:schemeClr val="tx1"/>
                </a:solidFill>
                <a:latin typeface="Frutiger-Roman" pitchFamily="2" charset="0"/>
                <a:cs typeface="Arial" panose="020B0604020202020204" pitchFamily="34" charset="0"/>
              </a:defRPr>
            </a:lvl2pPr>
            <a:lvl3pPr marL="11430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3pPr>
            <a:lvl4pPr marL="16002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4pPr>
            <a:lvl5pPr marL="20574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5pPr>
            <a:lvl6pPr marL="25146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6pPr>
            <a:lvl7pPr marL="29718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7pPr>
            <a:lvl8pPr marL="34290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8pPr>
            <a:lvl9pPr marL="38862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9pPr>
          </a:lstStyle>
          <a:p>
            <a:pPr algn="r" eaLnBrk="1" hangingPunct="1">
              <a:spcBef>
                <a:spcPct val="50000"/>
              </a:spcBef>
              <a:buClrTx/>
              <a:buFontTx/>
              <a:buNone/>
            </a:pPr>
            <a:endParaRPr lang="nl-BE" altLang="en-US" sz="2400">
              <a:solidFill>
                <a:srgbClr val="000000"/>
              </a:solidFill>
              <a:latin typeface="Arial" panose="020B0604020202020204" pitchFamily="34" charset="0"/>
            </a:endParaRPr>
          </a:p>
        </p:txBody>
      </p:sp>
      <p:pic>
        <p:nvPicPr>
          <p:cNvPr id="21510" name="Picture 6"/>
          <p:cNvPicPr>
            <a:picLocks noChangeAspect="1" noChangeArrowheads="1"/>
          </p:cNvPicPr>
          <p:nvPr/>
        </p:nvPicPr>
        <p:blipFill>
          <a:blip r:embed="rId3" cstate="screen">
            <a:extLst/>
          </a:blip>
          <a:srcRect/>
          <a:stretch>
            <a:fillRect/>
          </a:stretch>
        </p:blipFill>
        <p:spPr bwMode="auto">
          <a:xfrm>
            <a:off x="5513414" y="908720"/>
            <a:ext cx="3630586" cy="4824536"/>
          </a:xfrm>
          <a:prstGeom prst="roundRect">
            <a:avLst>
              <a:gd name="adj" fmla="val 8594"/>
            </a:avLst>
          </a:prstGeom>
          <a:solidFill>
            <a:srgbClr val="FFFFFF">
              <a:shade val="85000"/>
            </a:srgbClr>
          </a:solidFill>
          <a:ln>
            <a:noFill/>
          </a:ln>
          <a:effectLst/>
        </p:spPr>
      </p:pic>
      <p:sp>
        <p:nvSpPr>
          <p:cNvPr id="54277" name="Title 1"/>
          <p:cNvSpPr>
            <a:spLocks noGrp="1"/>
          </p:cNvSpPr>
          <p:nvPr>
            <p:ph type="title"/>
          </p:nvPr>
        </p:nvSpPr>
        <p:spPr>
          <a:xfrm>
            <a:off x="76200" y="0"/>
            <a:ext cx="7239000" cy="765175"/>
          </a:xfrm>
        </p:spPr>
        <p:txBody>
          <a:bodyPr/>
          <a:lstStyle/>
          <a:p>
            <a:r>
              <a:rPr lang="en-US" altLang="en-US" smtClean="0"/>
              <a:t>ALCOHOL INTERLOCKS</a:t>
            </a:r>
            <a:endParaRPr lang="en-GB" altLang="en-US" smtClean="0"/>
          </a:p>
        </p:txBody>
      </p:sp>
    </p:spTree>
    <p:extLst>
      <p:ext uri="{BB962C8B-B14F-4D97-AF65-F5344CB8AC3E}">
        <p14:creationId xmlns:p14="http://schemas.microsoft.com/office/powerpoint/2010/main" val="88233637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08758"/>
            <a:ext cx="9396351" cy="4955772"/>
          </a:xfrm>
          <a:prstGeom prst="rect">
            <a:avLst/>
          </a:prstGeom>
        </p:spPr>
      </p:pic>
    </p:spTree>
    <p:extLst>
      <p:ext uri="{BB962C8B-B14F-4D97-AF65-F5344CB8AC3E}">
        <p14:creationId xmlns:p14="http://schemas.microsoft.com/office/powerpoint/2010/main" val="41786099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ChangeArrowheads="1"/>
          </p:cNvSpPr>
          <p:nvPr/>
        </p:nvSpPr>
        <p:spPr bwMode="auto">
          <a:xfrm>
            <a:off x="7391400" y="3048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C6600"/>
              </a:buClr>
              <a:buFont typeface="Frutiger-Roman" pitchFamily="2" charset="0"/>
              <a:buChar char="•"/>
              <a:defRPr sz="2500">
                <a:solidFill>
                  <a:schemeClr val="tx1"/>
                </a:solidFill>
                <a:latin typeface="Frutiger-Roman" pitchFamily="2" charset="0"/>
                <a:cs typeface="Arial" panose="020B0604020202020204" pitchFamily="34" charset="0"/>
              </a:defRPr>
            </a:lvl1pPr>
            <a:lvl2pPr marL="742950" indent="-285750">
              <a:spcBef>
                <a:spcPct val="20000"/>
              </a:spcBef>
              <a:buClr>
                <a:srgbClr val="CC6600"/>
              </a:buClr>
              <a:buChar char="•"/>
              <a:defRPr sz="2500">
                <a:solidFill>
                  <a:schemeClr val="tx1"/>
                </a:solidFill>
                <a:latin typeface="Frutiger-Roman" pitchFamily="2" charset="0"/>
                <a:cs typeface="Arial" panose="020B0604020202020204" pitchFamily="34" charset="0"/>
              </a:defRPr>
            </a:lvl2pPr>
            <a:lvl3pPr marL="11430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3pPr>
            <a:lvl4pPr marL="16002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4pPr>
            <a:lvl5pPr marL="20574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5pPr>
            <a:lvl6pPr marL="25146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6pPr>
            <a:lvl7pPr marL="29718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7pPr>
            <a:lvl8pPr marL="34290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8pPr>
            <a:lvl9pPr marL="38862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9pPr>
          </a:lstStyle>
          <a:p>
            <a:pPr algn="ctr" eaLnBrk="1" hangingPunct="1">
              <a:spcBef>
                <a:spcPct val="0"/>
              </a:spcBef>
              <a:buClrTx/>
              <a:buFontTx/>
              <a:buNone/>
            </a:pPr>
            <a:endParaRPr lang="de-DE" altLang="en-US" sz="3000">
              <a:solidFill>
                <a:srgbClr val="663300"/>
              </a:solidFill>
              <a:latin typeface="Frutiger-Bold" pitchFamily="2" charset="0"/>
            </a:endParaRPr>
          </a:p>
        </p:txBody>
      </p:sp>
      <p:sp>
        <p:nvSpPr>
          <p:cNvPr id="73731" name="Text Box 5"/>
          <p:cNvSpPr txBox="1">
            <a:spLocks noChangeArrowheads="1"/>
          </p:cNvSpPr>
          <p:nvPr/>
        </p:nvSpPr>
        <p:spPr bwMode="auto">
          <a:xfrm>
            <a:off x="1619250" y="3357563"/>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6600"/>
              </a:buClr>
              <a:buFont typeface="Frutiger-Roman" pitchFamily="2" charset="0"/>
              <a:buChar char="•"/>
              <a:defRPr sz="2500">
                <a:solidFill>
                  <a:schemeClr val="tx1"/>
                </a:solidFill>
                <a:latin typeface="Frutiger-Roman" pitchFamily="2" charset="0"/>
                <a:cs typeface="Arial" panose="020B0604020202020204" pitchFamily="34" charset="0"/>
              </a:defRPr>
            </a:lvl1pPr>
            <a:lvl2pPr marL="742950" indent="-285750">
              <a:spcBef>
                <a:spcPct val="20000"/>
              </a:spcBef>
              <a:buClr>
                <a:srgbClr val="CC6600"/>
              </a:buClr>
              <a:buChar char="•"/>
              <a:defRPr sz="2500">
                <a:solidFill>
                  <a:schemeClr val="tx1"/>
                </a:solidFill>
                <a:latin typeface="Frutiger-Roman" pitchFamily="2" charset="0"/>
                <a:cs typeface="Arial" panose="020B0604020202020204" pitchFamily="34" charset="0"/>
              </a:defRPr>
            </a:lvl2pPr>
            <a:lvl3pPr marL="11430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3pPr>
            <a:lvl4pPr marL="16002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4pPr>
            <a:lvl5pPr marL="20574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5pPr>
            <a:lvl6pPr marL="25146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6pPr>
            <a:lvl7pPr marL="29718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7pPr>
            <a:lvl8pPr marL="34290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8pPr>
            <a:lvl9pPr marL="38862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9pPr>
          </a:lstStyle>
          <a:p>
            <a:pPr eaLnBrk="1" hangingPunct="1">
              <a:spcBef>
                <a:spcPct val="0"/>
              </a:spcBef>
              <a:buClrTx/>
              <a:buFontTx/>
              <a:buNone/>
            </a:pPr>
            <a:endParaRPr lang="de-DE" altLang="en-US" sz="5400" b="1">
              <a:solidFill>
                <a:srgbClr val="996633"/>
              </a:solidFill>
            </a:endParaRPr>
          </a:p>
        </p:txBody>
      </p:sp>
      <p:sp>
        <p:nvSpPr>
          <p:cNvPr id="73732" name="Text Box 6"/>
          <p:cNvSpPr txBox="1">
            <a:spLocks noChangeArrowheads="1"/>
          </p:cNvSpPr>
          <p:nvPr/>
        </p:nvSpPr>
        <p:spPr bwMode="auto">
          <a:xfrm>
            <a:off x="7308850" y="188913"/>
            <a:ext cx="935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Font typeface="Frutiger-Roman" pitchFamily="2" charset="0"/>
              <a:buChar char="•"/>
              <a:defRPr sz="2500">
                <a:solidFill>
                  <a:schemeClr val="tx1"/>
                </a:solidFill>
                <a:latin typeface="Frutiger-Roman" pitchFamily="2" charset="0"/>
                <a:cs typeface="Arial" panose="020B0604020202020204" pitchFamily="34" charset="0"/>
              </a:defRPr>
            </a:lvl1pPr>
            <a:lvl2pPr marL="742950" indent="-285750">
              <a:spcBef>
                <a:spcPct val="20000"/>
              </a:spcBef>
              <a:buClr>
                <a:srgbClr val="CC6600"/>
              </a:buClr>
              <a:buChar char="•"/>
              <a:defRPr sz="2500">
                <a:solidFill>
                  <a:schemeClr val="tx1"/>
                </a:solidFill>
                <a:latin typeface="Frutiger-Roman" pitchFamily="2" charset="0"/>
                <a:cs typeface="Arial" panose="020B0604020202020204" pitchFamily="34" charset="0"/>
              </a:defRPr>
            </a:lvl2pPr>
            <a:lvl3pPr marL="11430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3pPr>
            <a:lvl4pPr marL="16002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4pPr>
            <a:lvl5pPr marL="20574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5pPr>
            <a:lvl6pPr marL="25146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6pPr>
            <a:lvl7pPr marL="29718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7pPr>
            <a:lvl8pPr marL="34290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8pPr>
            <a:lvl9pPr marL="38862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9pPr>
          </a:lstStyle>
          <a:p>
            <a:pPr algn="ctr" eaLnBrk="1" hangingPunct="1">
              <a:spcBef>
                <a:spcPct val="0"/>
              </a:spcBef>
              <a:buClrTx/>
              <a:buFontTx/>
              <a:buNone/>
            </a:pPr>
            <a:endParaRPr lang="de-DE" altLang="en-US" sz="2400">
              <a:solidFill>
                <a:srgbClr val="FFFFFF"/>
              </a:solidFill>
            </a:endParaRPr>
          </a:p>
          <a:p>
            <a:pPr algn="ctr" eaLnBrk="1" hangingPunct="1">
              <a:spcBef>
                <a:spcPct val="0"/>
              </a:spcBef>
              <a:buClrTx/>
              <a:buFontTx/>
              <a:buNone/>
            </a:pPr>
            <a:endParaRPr lang="de-DE" altLang="en-US" sz="2400">
              <a:solidFill>
                <a:srgbClr val="FFFFFF"/>
              </a:solidFill>
            </a:endParaRPr>
          </a:p>
        </p:txBody>
      </p:sp>
      <p:sp>
        <p:nvSpPr>
          <p:cNvPr id="73733" name="Text Box 8"/>
          <p:cNvSpPr txBox="1">
            <a:spLocks noChangeArrowheads="1"/>
          </p:cNvSpPr>
          <p:nvPr/>
        </p:nvSpPr>
        <p:spPr bwMode="auto">
          <a:xfrm>
            <a:off x="1198563" y="511175"/>
            <a:ext cx="619283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6600"/>
              </a:buClr>
              <a:buFont typeface="Frutiger-Roman" pitchFamily="2" charset="0"/>
              <a:buChar char="•"/>
              <a:defRPr sz="2500">
                <a:solidFill>
                  <a:schemeClr val="tx1"/>
                </a:solidFill>
                <a:latin typeface="Frutiger-Roman" pitchFamily="2" charset="0"/>
                <a:cs typeface="Arial" panose="020B0604020202020204" pitchFamily="34" charset="0"/>
              </a:defRPr>
            </a:lvl1pPr>
            <a:lvl2pPr marL="742950" indent="-285750">
              <a:spcBef>
                <a:spcPct val="20000"/>
              </a:spcBef>
              <a:buClr>
                <a:srgbClr val="CC6600"/>
              </a:buClr>
              <a:buChar char="•"/>
              <a:defRPr sz="2500">
                <a:solidFill>
                  <a:schemeClr val="tx1"/>
                </a:solidFill>
                <a:latin typeface="Frutiger-Roman" pitchFamily="2" charset="0"/>
                <a:cs typeface="Arial" panose="020B0604020202020204" pitchFamily="34" charset="0"/>
              </a:defRPr>
            </a:lvl2pPr>
            <a:lvl3pPr marL="11430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3pPr>
            <a:lvl4pPr marL="16002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4pPr>
            <a:lvl5pPr marL="2057400" indent="-228600">
              <a:spcBef>
                <a:spcPct val="20000"/>
              </a:spcBef>
              <a:buClr>
                <a:srgbClr val="CC6600"/>
              </a:buClr>
              <a:buChar char="•"/>
              <a:defRPr sz="2500">
                <a:solidFill>
                  <a:schemeClr val="tx1"/>
                </a:solidFill>
                <a:latin typeface="Frutiger-Roman" pitchFamily="2" charset="0"/>
                <a:cs typeface="Arial" panose="020B0604020202020204" pitchFamily="34" charset="0"/>
              </a:defRPr>
            </a:lvl5pPr>
            <a:lvl6pPr marL="25146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6pPr>
            <a:lvl7pPr marL="29718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7pPr>
            <a:lvl8pPr marL="34290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8pPr>
            <a:lvl9pPr marL="3886200" indent="-228600" eaLnBrk="0" fontAlgn="base" hangingPunct="0">
              <a:spcBef>
                <a:spcPct val="20000"/>
              </a:spcBef>
              <a:spcAft>
                <a:spcPct val="0"/>
              </a:spcAft>
              <a:buClr>
                <a:srgbClr val="CC6600"/>
              </a:buClr>
              <a:buChar char="•"/>
              <a:defRPr sz="2500">
                <a:solidFill>
                  <a:schemeClr val="tx1"/>
                </a:solidFill>
                <a:latin typeface="Frutiger-Roman" pitchFamily="2" charset="0"/>
                <a:cs typeface="Arial" panose="020B0604020202020204" pitchFamily="34" charset="0"/>
              </a:defRPr>
            </a:lvl9pPr>
          </a:lstStyle>
          <a:p>
            <a:pPr eaLnBrk="1" hangingPunct="1">
              <a:spcBef>
                <a:spcPct val="0"/>
              </a:spcBef>
              <a:buClrTx/>
              <a:buFontTx/>
              <a:buNone/>
            </a:pPr>
            <a:r>
              <a:rPr lang="en-GB" altLang="en-US" sz="4000" dirty="0">
                <a:solidFill>
                  <a:srgbClr val="CC6600"/>
                </a:solidFill>
                <a:latin typeface="Frutiger-Light" pitchFamily="2" charset="0"/>
              </a:rPr>
              <a:t>Thank you! </a:t>
            </a:r>
          </a:p>
          <a:p>
            <a:pPr eaLnBrk="1" hangingPunct="1">
              <a:spcBef>
                <a:spcPct val="0"/>
              </a:spcBef>
              <a:buClrTx/>
              <a:buFontTx/>
              <a:buNone/>
            </a:pPr>
            <a:endParaRPr lang="en-GB" altLang="en-US" sz="4000" dirty="0">
              <a:solidFill>
                <a:srgbClr val="CC6600"/>
              </a:solidFill>
              <a:latin typeface="Frutiger-Light" pitchFamily="2" charset="0"/>
            </a:endParaRPr>
          </a:p>
          <a:p>
            <a:pPr eaLnBrk="1" hangingPunct="1">
              <a:spcBef>
                <a:spcPct val="0"/>
              </a:spcBef>
              <a:buClrTx/>
              <a:buFontTx/>
              <a:buNone/>
            </a:pPr>
            <a:r>
              <a:rPr lang="en-GB" altLang="en-US" sz="4000" dirty="0">
                <a:solidFill>
                  <a:srgbClr val="CC6600"/>
                </a:solidFill>
                <a:latin typeface="Frutiger-Light" pitchFamily="2" charset="0"/>
              </a:rPr>
              <a:t>www.etsc.eu</a:t>
            </a:r>
          </a:p>
          <a:p>
            <a:pPr eaLnBrk="1" hangingPunct="1">
              <a:spcBef>
                <a:spcPct val="0"/>
              </a:spcBef>
              <a:buClrTx/>
              <a:buFontTx/>
              <a:buNone/>
            </a:pPr>
            <a:endParaRPr lang="en-US" altLang="en-US" sz="4000" dirty="0">
              <a:solidFill>
                <a:srgbClr val="CC6600"/>
              </a:solidFill>
              <a:latin typeface="Frutiger-Light" pitchFamily="2" charset="0"/>
            </a:endParaRPr>
          </a:p>
          <a:p>
            <a:pPr eaLnBrk="1" hangingPunct="1">
              <a:spcBef>
                <a:spcPct val="0"/>
              </a:spcBef>
              <a:buClrTx/>
              <a:buFontTx/>
              <a:buNone/>
            </a:pPr>
            <a:r>
              <a:rPr lang="en-US" altLang="en-US" sz="4000" dirty="0">
                <a:solidFill>
                  <a:srgbClr val="CC6600"/>
                </a:solidFill>
                <a:latin typeface="Frutiger-Light" pitchFamily="2" charset="0"/>
              </a:rPr>
              <a:t>@</a:t>
            </a:r>
            <a:r>
              <a:rPr lang="en-US" altLang="en-US" sz="4000" dirty="0" err="1">
                <a:solidFill>
                  <a:srgbClr val="CC6600"/>
                </a:solidFill>
                <a:latin typeface="Frutiger-Light" pitchFamily="2" charset="0"/>
              </a:rPr>
              <a:t>etsc_eu</a:t>
            </a:r>
            <a:endParaRPr lang="en-US" altLang="en-US" sz="4000" dirty="0">
              <a:solidFill>
                <a:srgbClr val="CC6600"/>
              </a:solidFill>
              <a:latin typeface="Frutiger-Light" pitchFamily="2" charset="0"/>
            </a:endParaRPr>
          </a:p>
          <a:p>
            <a:pPr eaLnBrk="1" hangingPunct="1">
              <a:spcBef>
                <a:spcPct val="0"/>
              </a:spcBef>
              <a:buClrTx/>
              <a:buFontTx/>
              <a:buNone/>
            </a:pPr>
            <a:endParaRPr lang="en-US" altLang="en-US" sz="4000" dirty="0">
              <a:solidFill>
                <a:srgbClr val="CC6600"/>
              </a:solidFill>
              <a:latin typeface="Frutiger-Light" pitchFamily="2" charset="0"/>
            </a:endParaRPr>
          </a:p>
          <a:p>
            <a:pPr eaLnBrk="1" hangingPunct="1">
              <a:spcBef>
                <a:spcPct val="0"/>
              </a:spcBef>
              <a:buClrTx/>
              <a:buFontTx/>
              <a:buNone/>
            </a:pPr>
            <a:r>
              <a:rPr lang="lt-LT" altLang="en-US" sz="4000" dirty="0">
                <a:solidFill>
                  <a:srgbClr val="CC6600"/>
                </a:solidFill>
                <a:latin typeface="Frutiger-Light" pitchFamily="2" charset="0"/>
              </a:rPr>
              <a:t>d</a:t>
            </a:r>
            <a:r>
              <a:rPr lang="lt-LT" altLang="en-US" sz="4000" dirty="0" smtClean="0">
                <a:solidFill>
                  <a:srgbClr val="CC6600"/>
                </a:solidFill>
                <a:latin typeface="Frutiger-Light" pitchFamily="2" charset="0"/>
              </a:rPr>
              <a:t>ovile.adminaite</a:t>
            </a:r>
            <a:r>
              <a:rPr lang="en-US" altLang="en-US" sz="4000" dirty="0" smtClean="0">
                <a:solidFill>
                  <a:srgbClr val="CC6600"/>
                </a:solidFill>
                <a:latin typeface="Frutiger-Light" pitchFamily="2" charset="0"/>
              </a:rPr>
              <a:t>@etsc.eu</a:t>
            </a:r>
            <a:endParaRPr lang="de-DE" altLang="en-US" sz="4000" dirty="0">
              <a:solidFill>
                <a:srgbClr val="CC6600"/>
              </a:solidFill>
              <a:latin typeface="Frutiger-Light" pitchFamily="2" charset="0"/>
            </a:endParaRPr>
          </a:p>
        </p:txBody>
      </p:sp>
      <p:pic>
        <p:nvPicPr>
          <p:cNvPr id="7373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5229225"/>
            <a:ext cx="245427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6565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10_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8_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2464</TotalTime>
  <Words>1022</Words>
  <Application>Microsoft Office PowerPoint</Application>
  <PresentationFormat>On-screen Show (4:3)</PresentationFormat>
  <Paragraphs>179</Paragraphs>
  <Slides>36</Slides>
  <Notes>28</Notes>
  <HiddenSlides>0</HiddenSlides>
  <MMClips>0</MMClips>
  <ScaleCrop>false</ScaleCrop>
  <HeadingPairs>
    <vt:vector size="8" baseType="variant">
      <vt:variant>
        <vt:lpstr>Fonts Used</vt:lpstr>
      </vt:variant>
      <vt:variant>
        <vt:i4>11</vt:i4>
      </vt:variant>
      <vt:variant>
        <vt:lpstr>Theme</vt:lpstr>
      </vt:variant>
      <vt:variant>
        <vt:i4>6</vt:i4>
      </vt:variant>
      <vt:variant>
        <vt:lpstr>Embedded OLE Servers</vt:lpstr>
      </vt:variant>
      <vt:variant>
        <vt:i4>1</vt:i4>
      </vt:variant>
      <vt:variant>
        <vt:lpstr>Slide Titles</vt:lpstr>
      </vt:variant>
      <vt:variant>
        <vt:i4>36</vt:i4>
      </vt:variant>
    </vt:vector>
  </HeadingPairs>
  <TitlesOfParts>
    <vt:vector size="54" baseType="lpstr">
      <vt:lpstr>ＭＳ Ｐゴシック</vt:lpstr>
      <vt:lpstr>Arial</vt:lpstr>
      <vt:lpstr>Calibri</vt:lpstr>
      <vt:lpstr>Calibri Light</vt:lpstr>
      <vt:lpstr>Estrangelo Edessa</vt:lpstr>
      <vt:lpstr>Frutiger Roma</vt:lpstr>
      <vt:lpstr>Frutiger-Black</vt:lpstr>
      <vt:lpstr>Frutiger-Bold</vt:lpstr>
      <vt:lpstr>Frutiger-Light</vt:lpstr>
      <vt:lpstr>Frutiger-Roman</vt:lpstr>
      <vt:lpstr>Wingdings</vt:lpstr>
      <vt:lpstr>10_ETSC House style</vt:lpstr>
      <vt:lpstr>18_ETSC House style</vt:lpstr>
      <vt:lpstr>3_ETSC House style</vt:lpstr>
      <vt:lpstr>Office Theme</vt:lpstr>
      <vt:lpstr>6_ETSC House style</vt:lpstr>
      <vt:lpstr>ETSC House style</vt:lpstr>
      <vt:lpstr>Photo Editor Photo</vt:lpstr>
      <vt:lpstr>ETSC and Road Safety Situation in Europe</vt:lpstr>
      <vt:lpstr>Contents</vt:lpstr>
      <vt:lpstr>ETSC</vt:lpstr>
      <vt:lpstr>PowerPoint Presentation</vt:lpstr>
      <vt:lpstr>PowerPoint Presentation</vt:lpstr>
      <vt:lpstr>The PIN Programme </vt:lpstr>
      <vt:lpstr>Targets and performance</vt:lpstr>
      <vt:lpstr>Annual and thematic PIN reports</vt:lpstr>
      <vt:lpstr>PowerPoint Presentation</vt:lpstr>
      <vt:lpstr>How many people were killed in 2015 in the EU28?    </vt:lpstr>
      <vt:lpstr>PowerPoint Presentation</vt:lpstr>
      <vt:lpstr>How many were seriously injured in 2015 in the EU28? </vt:lpstr>
      <vt:lpstr>PowerPoint Presentation</vt:lpstr>
      <vt:lpstr>PowerPoint Presentation</vt:lpstr>
      <vt:lpstr>PowerPoint Presentation</vt:lpstr>
      <vt:lpstr>EU target at stake</vt:lpstr>
      <vt:lpstr>Reduction in the number of road deaths 2010-2015</vt:lpstr>
      <vt:lpstr>Road deaths per mln. inhabitants 2015 and 2010</vt:lpstr>
      <vt:lpstr>Road deaths per mln. inhabitants 2015 and 2010</vt:lpstr>
      <vt:lpstr>Young people mortality (2007-2009)</vt:lpstr>
      <vt:lpstr>Young people: a male problem</vt:lpstr>
      <vt:lpstr>25% of all young people deaths occur on the roads</vt:lpstr>
      <vt:lpstr>The main killers on the roads</vt:lpstr>
      <vt:lpstr>ETSC recommendations to Member States</vt:lpstr>
      <vt:lpstr>ETSC recommendations to EU institutions</vt:lpstr>
      <vt:lpstr>PowerPoint Presentation</vt:lpstr>
      <vt:lpstr>Seat Belt Reminders</vt:lpstr>
      <vt:lpstr>Seat belt wearing rates 2015</vt:lpstr>
      <vt:lpstr>PowerPoint Presentation</vt:lpstr>
      <vt:lpstr>The problem of speed</vt:lpstr>
      <vt:lpstr>Intelligent Speed Assistance</vt:lpstr>
      <vt:lpstr>Why ISA?</vt:lpstr>
      <vt:lpstr>PowerPoint Presentation</vt:lpstr>
      <vt:lpstr>ALCOHOL INTERLOCKS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SAFETY PERFORMANCE INDEX. LUXEMBOURG AMONG THE EU</dc:title>
  <dc:creator>Dovile Adminaite</dc:creator>
  <cp:lastModifiedBy>Dovile Adminaite</cp:lastModifiedBy>
  <cp:revision>161</cp:revision>
  <cp:lastPrinted>2015-08-27T17:38:00Z</cp:lastPrinted>
  <dcterms:created xsi:type="dcterms:W3CDTF">2015-07-22T11:07:14Z</dcterms:created>
  <dcterms:modified xsi:type="dcterms:W3CDTF">2016-10-23T22:50:00Z</dcterms:modified>
</cp:coreProperties>
</file>