
<file path=[Content_Types].xml><?xml version="1.0" encoding="utf-8"?>
<Types xmlns="http://schemas.openxmlformats.org/package/2006/content-types">
  <Override PartName="/ppt/slides/slide14.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49.xml" ContentType="application/vnd.openxmlformats-officedocument.presentationml.slide+xml"/>
  <Override PartName="/ppt/diagrams/colors2.xml" ContentType="application/vnd.openxmlformats-officedocument.drawingml.diagramColors+xml"/>
  <Default Extension="bin" ContentType="application/vnd.openxmlformats-officedocument.presentationml.printerSettings"/>
  <Override PartName="/ppt/diagrams/layout8.xml" ContentType="application/vnd.openxmlformats-officedocument.drawingml.diagramLayout+xml"/>
  <Override PartName="/ppt/notesSlides/notesSlide13.xml" ContentType="application/vnd.openxmlformats-officedocument.presentationml.notesSlide+xml"/>
  <Override PartName="/ppt/diagrams/quickStyle8.xml" ContentType="application/vnd.openxmlformats-officedocument.drawingml.diagramStyle+xml"/>
  <Override PartName="/ppt/notesSlides/notesSlide2.xml" ContentType="application/vnd.openxmlformats-officedocument.presentationml.notesSlide+xml"/>
  <Override PartName="/ppt/slides/slide18.xml" ContentType="application/vnd.openxmlformats-officedocument.presentationml.slide+xml"/>
  <Override PartName="/ppt/slides/slide37.xml" ContentType="application/vnd.openxmlformats-officedocument.presentationml.slide+xml"/>
  <Override PartName="/ppt/diagrams/colors6.xml" ContentType="application/vnd.openxmlformats-officedocument.drawingml.diagramColors+xml"/>
  <Override PartName="/ppt/slides/slide3.xml" ContentType="application/vnd.openxmlformats-officedocument.presentationml.slide+xml"/>
  <Override PartName="/ppt/slideLayouts/slideLayout1.xml" ContentType="application/vnd.openxmlformats-officedocument.presentationml.slideLayout+xml"/>
  <Override PartName="/ppt/slides/slide23.xml" ContentType="application/vnd.openxmlformats-officedocument.presentationml.slide+xml"/>
  <Override PartName="/ppt/slides/slide42.xml" ContentType="application/vnd.openxmlformats-officedocument.presentationml.slide+xml"/>
  <Override PartName="/ppt/theme/theme1.xml" ContentType="application/vnd.openxmlformats-officedocument.theme+xml"/>
  <Override PartName="/ppt/diagrams/drawing3.xml" ContentType="application/vnd.ms-office.drawingml.diagramDrawing+xml"/>
  <Override PartName="/ppt/slideLayouts/slideLayout10.xml" ContentType="application/vnd.openxmlformats-officedocument.presentationml.slideLayout+xml"/>
  <Override PartName="/ppt/diagrams/layout1.xml" ContentType="application/vnd.openxmlformats-officedocument.drawingml.diagramLayout+xml"/>
  <Override PartName="/ppt/notesSlides/notesSlide17.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quickStyle1.xml" ContentType="application/vnd.openxmlformats-officedocument.drawingml.diagramStyle+xml"/>
  <Override PartName="/ppt/notesSlides/notesSlide22.xml" ContentType="application/vnd.openxmlformats-officedocument.presentationml.notesSlide+xml"/>
  <Override PartName="/ppt/slides/slide7.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27.xml" ContentType="application/vnd.openxmlformats-officedocument.presentationml.slide+xml"/>
  <Override PartName="/ppt/slides/slide11.xml" ContentType="application/vnd.openxmlformats-officedocument.presentationml.slide+xml"/>
  <Override PartName="/ppt/slides/slide46.xml" ContentType="application/vnd.openxmlformats-officedocument.presentationml.slide+xml"/>
  <Override PartName="/ppt/notesSlides/notesSlide8.xml" ContentType="application/vnd.openxmlformats-officedocument.presentationml.notesSlide+xml"/>
  <Override PartName="/ppt/diagrams/drawing7.xml" ContentType="application/vnd.ms-office.drawingml.diagramDrawing+xml"/>
  <Override PartName="/ppt/diagrams/layout5.xml" ContentType="application/vnd.openxmlformats-officedocument.drawingml.diagramLayout+xml"/>
  <Override PartName="/ppt/diagrams/data6.xml" ContentType="application/vnd.openxmlformats-officedocument.drawingml.diagramData+xml"/>
  <Override PartName="/ppt/diagrams/quickStyle5.xml" ContentType="application/vnd.openxmlformats-officedocument.drawingml.diagramStyle+xml"/>
  <Override PartName="/ppt/slideLayouts/slideLayout9.xml" ContentType="application/vnd.openxmlformats-officedocument.presentationml.slideLayout+xml"/>
  <Override PartName="/ppt/slides/slide34.xml" ContentType="application/vnd.openxmlformats-officedocument.presentationml.slide+xml"/>
  <Override PartName="/ppt/diagrams/colors3.xml" ContentType="application/vnd.openxmlformats-officedocument.drawingml.diagramColors+xml"/>
  <Override PartName="/ppt/slides/slide15.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notesSlides/notesSlide14.xml" ContentType="application/vnd.openxmlformats-officedocument.presentationml.notesSlide+xml"/>
  <Override PartName="/ppt/notesSlides/notesSlide3.xml" ContentType="application/vnd.openxmlformats-officedocument.presentationml.notesSlide+xml"/>
  <Override PartName="/ppt/slides/slide19.xml" ContentType="application/vnd.openxmlformats-officedocument.presentationml.slide+xml"/>
  <Override PartName="/ppt/slides/slide38.xml" ContentType="application/vnd.openxmlformats-officedocument.presentationml.slide+xml"/>
  <Override PartName="/ppt/diagrams/colors7.xml" ContentType="application/vnd.openxmlformats-officedocument.drawingml.diagramColors+xml"/>
  <Override PartName="/ppt/slides/slide4.xml" ContentType="application/vnd.openxmlformats-officedocument.presentationml.slide+xml"/>
  <Override PartName="/ppt/slideLayouts/slideLayout2.xml" ContentType="application/vnd.openxmlformats-officedocument.presentationml.slideLayout+xml"/>
  <Override PartName="/ppt/slides/slide24.xml" ContentType="application/vnd.openxmlformats-officedocument.presentationml.slide+xml"/>
  <Override PartName="/ppt/slides/slide43.xml" ContentType="application/vnd.openxmlformats-officedocument.presentationml.slide+xml"/>
  <Override PartName="/ppt/theme/theme2.xml" ContentType="application/vnd.openxmlformats-officedocument.theme+xml"/>
  <Override PartName="/ppt/diagrams/drawing4.xml" ContentType="application/vnd.ms-office.drawingml.diagramDrawing+xml"/>
  <Override PartName="/ppt/slideLayouts/slideLayout11.xml" ContentType="application/vnd.openxmlformats-officedocument.presentationml.slideLayout+xml"/>
  <Override PartName="/ppt/diagrams/layout2.xml" ContentType="application/vnd.openxmlformats-officedocument.drawingml.diagramLayout+xml"/>
  <Override PartName="/ppt/notesSlides/notesSlide18.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Override PartName="/ppt/diagrams/data3.xml" ContentType="application/vnd.openxmlformats-officedocument.drawingml.diagramData+xml"/>
  <Override PartName="/ppt/diagrams/quickStyle2.xml" ContentType="application/vnd.openxmlformats-officedocument.drawingml.diagramStyle+xml"/>
  <Default Extension="jpeg" ContentType="image/jpeg"/>
  <Override PartName="/ppt/notesSlides/notesSlide23.xml" ContentType="application/vnd.openxmlformats-officedocument.presentationml.notesSlide+xml"/>
  <Override PartName="/ppt/slides/slide8.xml" ContentType="application/vnd.openxmlformats-officedocument.presentationml.slide+xml"/>
  <Override PartName="/ppt/slides/slide12.xml" ContentType="application/vnd.openxmlformats-officedocument.presentationml.slide+xml"/>
  <Override PartName="/ppt/slideLayouts/slideLayout6.xml" ContentType="application/vnd.openxmlformats-officedocument.presentationml.slideLayout+xml"/>
  <Override PartName="/ppt/slides/slide28.xml" ContentType="application/vnd.openxmlformats-officedocument.presentationml.slide+xml"/>
  <Override PartName="/ppt/slides/slide47.xml" ContentType="application/vnd.openxmlformats-officedocument.presentationml.slide+xml"/>
  <Override PartName="/ppt/slides/slide31.xml" ContentType="application/vnd.openxmlformats-officedocument.presentationml.slide+xml"/>
  <Override PartName="/ppt/notesSlides/notesSlide9.xml" ContentType="application/vnd.openxmlformats-officedocument.presentationml.notesSlide+xml"/>
  <Override PartName="/ppt/diagrams/drawing8.xml" ContentType="application/vnd.ms-office.drawingml.diagramDrawing+xml"/>
  <Override PartName="/ppt/diagrams/layout6.xml" ContentType="application/vnd.openxmlformats-officedocument.drawingml.diagramLayout+xml"/>
  <Override PartName="/ppt/diagrams/data7.xml" ContentType="application/vnd.openxmlformats-officedocument.drawingml.diagramData+xml"/>
  <Override PartName="/ppt/notesSlides/notesSlide11.xml" ContentType="application/vnd.openxmlformats-officedocument.presentationml.notesSlide+xml"/>
  <Override PartName="/ppt/diagrams/quickStyle6.xml" ContentType="application/vnd.openxmlformats-officedocument.drawingml.diagramStyle+xml"/>
  <Default Extension="rels" ContentType="application/vnd.openxmlformats-package.relationships+xml"/>
  <Override PartName="/ppt/slides/slide16.xml" ContentType="application/vnd.openxmlformats-officedocument.presentationml.slide+xml"/>
  <Override PartName="/ppt/slides/slide35.xml" ContentType="application/vnd.openxmlformats-officedocument.presentationml.slide+xml"/>
  <Override PartName="/ppt/diagrams/colors4.xml" ContentType="application/vnd.openxmlformats-officedocument.drawingml.diagramColors+xml"/>
  <Override PartName="/ppt/slides/slide1.xml" ContentType="application/vnd.openxmlformats-officedocument.presentationml.slide+xml"/>
  <Override PartName="/ppt/slides/slide21.xml" ContentType="application/vnd.openxmlformats-officedocument.presentationml.slide+xml"/>
  <Override PartName="/ppt/slides/slide40.xml" ContentType="application/vnd.openxmlformats-officedocument.presentationml.slide+xml"/>
  <Override PartName="/ppt/diagrams/drawing1.xml" ContentType="application/vnd.ms-office.drawingml.diagramDrawing+xml"/>
  <Override PartName="/ppt/notesSlides/notesSlide15.xml" ContentType="application/vnd.openxmlformats-officedocument.presentationml.notesSlide+xml"/>
  <Override PartName="/ppt/notesSlides/notesSlide4.xml" ContentType="application/vnd.openxmlformats-officedocument.presentationml.notesSlide+xml"/>
  <Override PartName="/ppt/slides/slide39.xml" ContentType="application/vnd.openxmlformats-officedocument.presentationml.slide+xml"/>
  <Override PartName="/ppt/diagrams/colors8.xml" ContentType="application/vnd.openxmlformats-officedocument.drawingml.diagramColors+xml"/>
  <Override PartName="/ppt/notesSlides/notesSlide20.xml" ContentType="application/vnd.openxmlformats-officedocument.presentationml.notes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s/slide25.xml" ContentType="application/vnd.openxmlformats-officedocument.presentationml.slide+xml"/>
  <Override PartName="/ppt/slides/slide44.xml" ContentType="application/vnd.openxmlformats-officedocument.presentationml.slide+xml"/>
  <Override PartName="/ppt/diagrams/drawing5.xml" ContentType="application/vnd.ms-office.drawingml.diagramDrawing+xml"/>
  <Override PartName="/ppt/diagrams/layout3.xml" ContentType="application/vnd.openxmlformats-officedocument.drawingml.diagramLayout+xml"/>
  <Override PartName="/ppt/notesSlides/notesSlide19.xml" ContentType="application/vnd.openxmlformats-officedocument.presentationml.notesSlide+xml"/>
  <Override PartName="/ppt/diagrams/data4.xml" ContentType="application/vnd.openxmlformats-officedocument.drawingml.diagramData+xml"/>
  <Override PartName="/ppt/diagrams/quickStyle3.xml" ContentType="application/vnd.openxmlformats-officedocument.drawingml.diagramStyle+xml"/>
  <Override PartName="/ppt/notesSlides/notesSlide24.xml" ContentType="application/vnd.openxmlformats-officedocument.presentationml.notesSlide+xml"/>
  <Override PartName="/ppt/slides/slide9.xml" ContentType="application/vnd.openxmlformats-officedocument.presentationml.slide+xml"/>
  <Override PartName="/ppt/slides/slide13.xml" ContentType="application/vnd.openxmlformats-officedocument.presentationml.slide+xml"/>
  <Default Extension="xml" ContentType="application/xml"/>
  <Override PartName="/ppt/diagrams/colors1.xml" ContentType="application/vnd.openxmlformats-officedocument.drawingml.diagramColors+xml"/>
  <Override PartName="/ppt/tableStyles.xml" ContentType="application/vnd.openxmlformats-officedocument.presentationml.tableStyles+xml"/>
  <Override PartName="/ppt/slides/slide48.xml" ContentType="application/vnd.openxmlformats-officedocument.presentationml.slide+xml"/>
  <Override PartName="/ppt/notesSlides/notesSlide10.xml" ContentType="application/vnd.openxmlformats-officedocument.presentationml.notesSlide+xml"/>
  <Override PartName="/ppt/slideLayouts/slideLayout7.xml" ContentType="application/vnd.openxmlformats-officedocument.presentationml.slideLayout+xml"/>
  <Override PartName="/ppt/slides/slide32.xml" ContentType="application/vnd.openxmlformats-officedocument.presentationml.slide+xml"/>
  <Override PartName="/ppt/viewProps.xml" ContentType="application/vnd.openxmlformats-officedocument.presentationml.viewProps+xml"/>
  <Override PartName="/ppt/slides/slide29.xml" ContentType="application/vnd.openxmlformats-officedocument.presentationml.slide+xml"/>
  <Override PartName="/docProps/app.xml" ContentType="application/vnd.openxmlformats-officedocument.extended-properties+xml"/>
  <Override PartName="/ppt/diagrams/layout7.xml" ContentType="application/vnd.openxmlformats-officedocument.drawingml.diagramLayout+xml"/>
  <Override PartName="/ppt/notesMasters/notesMaster1.xml" ContentType="application/vnd.openxmlformats-officedocument.presentationml.notesMaster+xml"/>
  <Override PartName="/ppt/diagrams/data8.xml" ContentType="application/vnd.openxmlformats-officedocument.drawingml.diagramData+xml"/>
  <Override PartName="/ppt/notesSlides/notesSlide12.xml" ContentType="application/vnd.openxmlformats-officedocument.presentationml.notesSlide+xml"/>
  <Override PartName="/ppt/diagrams/quickStyle7.xml" ContentType="application/vnd.openxmlformats-officedocument.drawingml.diagramStyle+xml"/>
  <Override PartName="/ppt/notesSlides/notesSlide1.xml" ContentType="application/vnd.openxmlformats-officedocument.presentationml.notesSlide+xml"/>
  <Override PartName="/ppt/slides/slide17.xml" ContentType="application/vnd.openxmlformats-officedocument.presentationml.slide+xml"/>
  <Override PartName="/ppt/slides/slide36.xml" ContentType="application/vnd.openxmlformats-officedocument.presentationml.slide+xml"/>
  <Override PartName="/ppt/diagrams/colors5.xml" ContentType="application/vnd.openxmlformats-officedocument.drawingml.diagramColors+xml"/>
  <Override PartName="/ppt/presentation.xml" ContentType="application/vnd.openxmlformats-officedocument.presentationml.presentation.main+xml"/>
  <Override PartName="/ppt/slides/slide2.xml" ContentType="application/vnd.openxmlformats-officedocument.presentationml.slide+xml"/>
  <Override PartName="/ppt/slides/slide22.xml" ContentType="application/vnd.openxmlformats-officedocument.presentationml.slide+xml"/>
  <Override PartName="/ppt/slides/slide41.xml" ContentType="application/vnd.openxmlformats-officedocument.presentationml.slide+xml"/>
  <Override PartName="/ppt/diagrams/drawing2.xml" ContentType="application/vnd.ms-office.drawingml.diagramDrawing+xml"/>
  <Override PartName="/ppt/notesSlides/notesSlide16.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notesSlides/notesSlide21.xml" ContentType="application/vnd.openxmlformats-officedocument.presentationml.notesSlide+xml"/>
  <Override PartName="/ppt/slides/slide6.xml" ContentType="application/vnd.openxmlformats-officedocument.presentationml.slide+xml"/>
  <Override PartName="/ppt/slideLayouts/slideLayout4.xml" ContentType="application/vnd.openxmlformats-officedocument.presentationml.slideLayout+xml"/>
  <Override PartName="/ppt/slides/slide10.xml" ContentType="application/vnd.openxmlformats-officedocument.presentationml.slide+xml"/>
  <Override PartName="/ppt/slides/slide26.xml" ContentType="application/vnd.openxmlformats-officedocument.presentationml.slide+xml"/>
  <Override PartName="/ppt/slides/slide45.xml" ContentType="application/vnd.openxmlformats-officedocument.presentationml.slide+xml"/>
  <Override PartName="/ppt/diagrams/drawing6.xml" ContentType="application/vnd.ms-office.drawingml.diagramDrawing+xml"/>
  <Override PartName="/ppt/diagrams/layout4.xml" ContentType="application/vnd.openxmlformats-officedocument.drawingml.diagramLayout+xml"/>
  <Override PartName="/ppt/diagrams/data5.xml" ContentType="application/vnd.openxmlformats-officedocument.drawingml.diagramData+xml"/>
  <Override PartName="/ppt/diagrams/quickStyle4.xml" ContentType="application/vnd.openxmlformats-officedocument.drawingml.diagramStyl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51"/>
  </p:notesMasterIdLst>
  <p:sldIdLst>
    <p:sldId id="256" r:id="rId2"/>
    <p:sldId id="311" r:id="rId3"/>
    <p:sldId id="352" r:id="rId4"/>
    <p:sldId id="320" r:id="rId5"/>
    <p:sldId id="341" r:id="rId6"/>
    <p:sldId id="360" r:id="rId7"/>
    <p:sldId id="361" r:id="rId8"/>
    <p:sldId id="364" r:id="rId9"/>
    <p:sldId id="369" r:id="rId10"/>
    <p:sldId id="370" r:id="rId11"/>
    <p:sldId id="371" r:id="rId12"/>
    <p:sldId id="372" r:id="rId13"/>
    <p:sldId id="373" r:id="rId14"/>
    <p:sldId id="374" r:id="rId15"/>
    <p:sldId id="375" r:id="rId16"/>
    <p:sldId id="376" r:id="rId17"/>
    <p:sldId id="377" r:id="rId18"/>
    <p:sldId id="378" r:id="rId19"/>
    <p:sldId id="379" r:id="rId20"/>
    <p:sldId id="382" r:id="rId21"/>
    <p:sldId id="384" r:id="rId22"/>
    <p:sldId id="385" r:id="rId23"/>
    <p:sldId id="386" r:id="rId24"/>
    <p:sldId id="388" r:id="rId25"/>
    <p:sldId id="390" r:id="rId26"/>
    <p:sldId id="342" r:id="rId27"/>
    <p:sldId id="343" r:id="rId28"/>
    <p:sldId id="344" r:id="rId29"/>
    <p:sldId id="351" r:id="rId30"/>
    <p:sldId id="346" r:id="rId31"/>
    <p:sldId id="391" r:id="rId32"/>
    <p:sldId id="347" r:id="rId33"/>
    <p:sldId id="348" r:id="rId34"/>
    <p:sldId id="349" r:id="rId35"/>
    <p:sldId id="350" r:id="rId36"/>
    <p:sldId id="392" r:id="rId37"/>
    <p:sldId id="291" r:id="rId38"/>
    <p:sldId id="336" r:id="rId39"/>
    <p:sldId id="337" r:id="rId40"/>
    <p:sldId id="356" r:id="rId41"/>
    <p:sldId id="357" r:id="rId42"/>
    <p:sldId id="354" r:id="rId43"/>
    <p:sldId id="358" r:id="rId44"/>
    <p:sldId id="355" r:id="rId45"/>
    <p:sldId id="359" r:id="rId46"/>
    <p:sldId id="321" r:id="rId47"/>
    <p:sldId id="334" r:id="rId48"/>
    <p:sldId id="339" r:id="rId49"/>
    <p:sldId id="340" r:id="rId5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76" d="100"/>
          <a:sy n="76" d="100"/>
        </p:scale>
        <p:origin x="-1176" y="-112"/>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15264"/>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printerSettings" Target="printerSettings/printerSettings1.bin"/><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A3D6DB-9AAA-C344-A802-6769DBD11340}" type="doc">
      <dgm:prSet loTypeId="urn:microsoft.com/office/officeart/2005/8/layout/matrix1" loCatId="matrix" qsTypeId="urn:microsoft.com/office/officeart/2005/8/quickstyle/3D3" qsCatId="3D" csTypeId="urn:microsoft.com/office/officeart/2005/8/colors/colorful1" csCatId="colorful" phldr="1"/>
      <dgm:spPr/>
    </dgm:pt>
    <dgm:pt modelId="{2218784B-D1ED-E947-A3CC-87803BB403C0}">
      <dgm:prSet phldrT="[Text]" custT="1"/>
      <dgm:spPr/>
      <dgm:t>
        <a:bodyPr/>
        <a:lstStyle/>
        <a:p>
          <a:r>
            <a:rPr lang="en-US" sz="3200" dirty="0" err="1" smtClean="0"/>
            <a:t>Behaviour</a:t>
          </a:r>
          <a:endParaRPr lang="en-US" sz="3200" dirty="0"/>
        </a:p>
      </dgm:t>
    </dgm:pt>
    <dgm:pt modelId="{E7FFFDFF-D99F-5642-B5FD-CF263D0AC980}" type="parTrans" cxnId="{BDA14117-336A-2244-B33D-98B557C31FF7}">
      <dgm:prSet/>
      <dgm:spPr/>
      <dgm:t>
        <a:bodyPr/>
        <a:lstStyle/>
        <a:p>
          <a:endParaRPr lang="en-US" sz="2400"/>
        </a:p>
      </dgm:t>
    </dgm:pt>
    <dgm:pt modelId="{25DBD3CB-870B-4B4A-8E7B-BAAC970FB675}" type="sibTrans" cxnId="{BDA14117-336A-2244-B33D-98B557C31FF7}">
      <dgm:prSet custT="1"/>
      <dgm:spPr/>
      <dgm:t>
        <a:bodyPr/>
        <a:lstStyle/>
        <a:p>
          <a:endParaRPr lang="en-US" sz="2400"/>
        </a:p>
      </dgm:t>
    </dgm:pt>
    <dgm:pt modelId="{1238F2C7-6B8E-7848-9D23-85D18853985E}">
      <dgm:prSet phldrT="[Text]" custT="1"/>
      <dgm:spPr/>
      <dgm:t>
        <a:bodyPr/>
        <a:lstStyle/>
        <a:p>
          <a:r>
            <a:rPr lang="en-US" sz="3200" dirty="0" smtClean="0"/>
            <a:t>Perceptions</a:t>
          </a:r>
          <a:endParaRPr lang="en-US" sz="3200" dirty="0"/>
        </a:p>
      </dgm:t>
    </dgm:pt>
    <dgm:pt modelId="{AAEB3D17-0B53-A949-AFB1-A294B789BF06}" type="parTrans" cxnId="{B24ED7D3-6E0C-6448-96CE-76AAFFFAC05A}">
      <dgm:prSet/>
      <dgm:spPr/>
      <dgm:t>
        <a:bodyPr/>
        <a:lstStyle/>
        <a:p>
          <a:endParaRPr lang="en-US" sz="2400"/>
        </a:p>
      </dgm:t>
    </dgm:pt>
    <dgm:pt modelId="{8D5529C0-E699-EC42-9797-8CA62B6E7921}" type="sibTrans" cxnId="{B24ED7D3-6E0C-6448-96CE-76AAFFFAC05A}">
      <dgm:prSet custT="1"/>
      <dgm:spPr/>
      <dgm:t>
        <a:bodyPr/>
        <a:lstStyle/>
        <a:p>
          <a:endParaRPr lang="en-US" sz="2400"/>
        </a:p>
      </dgm:t>
    </dgm:pt>
    <dgm:pt modelId="{1C5774E7-7540-6247-8F07-976FEF0560BC}">
      <dgm:prSet phldrT="[Text]" custT="1"/>
      <dgm:spPr/>
      <dgm:t>
        <a:bodyPr/>
        <a:lstStyle/>
        <a:p>
          <a:r>
            <a:rPr lang="en-US" sz="3200" dirty="0" smtClean="0"/>
            <a:t>Cognitions</a:t>
          </a:r>
          <a:endParaRPr lang="en-US" sz="3200" dirty="0"/>
        </a:p>
      </dgm:t>
    </dgm:pt>
    <dgm:pt modelId="{95535EB1-7DB3-C244-88BD-8AB044A04EF2}" type="parTrans" cxnId="{CFAD27F8-90B9-5C4F-9E99-FD44D7920CD2}">
      <dgm:prSet/>
      <dgm:spPr/>
      <dgm:t>
        <a:bodyPr/>
        <a:lstStyle/>
        <a:p>
          <a:endParaRPr lang="en-US" sz="2400"/>
        </a:p>
      </dgm:t>
    </dgm:pt>
    <dgm:pt modelId="{252C7C20-0365-7F45-B236-099161E02D1A}" type="sibTrans" cxnId="{CFAD27F8-90B9-5C4F-9E99-FD44D7920CD2}">
      <dgm:prSet custT="1"/>
      <dgm:spPr/>
      <dgm:t>
        <a:bodyPr/>
        <a:lstStyle/>
        <a:p>
          <a:endParaRPr lang="en-US" sz="2400"/>
        </a:p>
      </dgm:t>
    </dgm:pt>
    <dgm:pt modelId="{77EED964-26B9-3749-ADAE-58CF01243C9C}">
      <dgm:prSet phldrT="[Text]" custT="1"/>
      <dgm:spPr/>
      <dgm:t>
        <a:bodyPr/>
        <a:lstStyle/>
        <a:p>
          <a:r>
            <a:rPr lang="en-US" sz="3200" dirty="0" smtClean="0"/>
            <a:t>Emotions</a:t>
          </a:r>
          <a:endParaRPr lang="en-US" sz="3200" dirty="0"/>
        </a:p>
      </dgm:t>
    </dgm:pt>
    <dgm:pt modelId="{AD0D6FCB-7C05-8240-A2F2-65195C166B8F}" type="parTrans" cxnId="{F54F3D5A-F488-D846-95BF-FA93976044B0}">
      <dgm:prSet/>
      <dgm:spPr/>
      <dgm:t>
        <a:bodyPr/>
        <a:lstStyle/>
        <a:p>
          <a:endParaRPr lang="en-US" sz="2400"/>
        </a:p>
      </dgm:t>
    </dgm:pt>
    <dgm:pt modelId="{26E0F0EE-5521-6F41-9CD0-1DCB057FD271}" type="sibTrans" cxnId="{F54F3D5A-F488-D846-95BF-FA93976044B0}">
      <dgm:prSet custT="1"/>
      <dgm:spPr/>
      <dgm:t>
        <a:bodyPr/>
        <a:lstStyle/>
        <a:p>
          <a:endParaRPr lang="en-US" sz="2400"/>
        </a:p>
      </dgm:t>
    </dgm:pt>
    <dgm:pt modelId="{69B5FE41-BBFA-7F46-948F-D1435C49976A}">
      <dgm:prSet phldrT="[Text]" custT="1"/>
      <dgm:spPr/>
      <dgm:t>
        <a:bodyPr/>
        <a:lstStyle/>
        <a:p>
          <a:r>
            <a:rPr lang="en-US" sz="3200" dirty="0" smtClean="0"/>
            <a:t>Intentions</a:t>
          </a:r>
          <a:endParaRPr lang="en-US" sz="3200" dirty="0"/>
        </a:p>
      </dgm:t>
    </dgm:pt>
    <dgm:pt modelId="{442D972B-9CBC-EA49-A7A0-6959460B2538}" type="parTrans" cxnId="{9B664D08-B6DE-374E-9655-940AECF85382}">
      <dgm:prSet/>
      <dgm:spPr/>
      <dgm:t>
        <a:bodyPr/>
        <a:lstStyle/>
        <a:p>
          <a:endParaRPr lang="en-US"/>
        </a:p>
      </dgm:t>
    </dgm:pt>
    <dgm:pt modelId="{D0B13FE5-A35B-584D-9CA1-47FC8C5A12E3}" type="sibTrans" cxnId="{9B664D08-B6DE-374E-9655-940AECF85382}">
      <dgm:prSet/>
      <dgm:spPr/>
      <dgm:t>
        <a:bodyPr/>
        <a:lstStyle/>
        <a:p>
          <a:endParaRPr lang="en-US"/>
        </a:p>
      </dgm:t>
    </dgm:pt>
    <dgm:pt modelId="{7176A409-AA27-F742-B03B-82959B9AC6E3}" type="pres">
      <dgm:prSet presAssocID="{B6A3D6DB-9AAA-C344-A802-6769DBD11340}" presName="diagram" presStyleCnt="0">
        <dgm:presLayoutVars>
          <dgm:chMax val="1"/>
          <dgm:dir/>
          <dgm:animLvl val="ctr"/>
          <dgm:resizeHandles val="exact"/>
        </dgm:presLayoutVars>
      </dgm:prSet>
      <dgm:spPr/>
    </dgm:pt>
    <dgm:pt modelId="{C076E07B-5843-8B4B-AF30-F0AF8E57E433}" type="pres">
      <dgm:prSet presAssocID="{B6A3D6DB-9AAA-C344-A802-6769DBD11340}" presName="matrix" presStyleCnt="0"/>
      <dgm:spPr/>
    </dgm:pt>
    <dgm:pt modelId="{50F1EFC6-0420-3D45-9B65-DDAC0FA432E4}" type="pres">
      <dgm:prSet presAssocID="{B6A3D6DB-9AAA-C344-A802-6769DBD11340}" presName="tile1" presStyleLbl="node1" presStyleIdx="0" presStyleCnt="4" custLinFactNeighborY="2121"/>
      <dgm:spPr/>
      <dgm:t>
        <a:bodyPr/>
        <a:lstStyle/>
        <a:p>
          <a:endParaRPr lang="en-US"/>
        </a:p>
      </dgm:t>
    </dgm:pt>
    <dgm:pt modelId="{58F93253-EA4B-2740-8BBC-A008A658FAE1}" type="pres">
      <dgm:prSet presAssocID="{B6A3D6DB-9AAA-C344-A802-6769DBD11340}" presName="tile1text" presStyleLbl="node1" presStyleIdx="0" presStyleCnt="4">
        <dgm:presLayoutVars>
          <dgm:chMax val="0"/>
          <dgm:chPref val="0"/>
          <dgm:bulletEnabled val="1"/>
        </dgm:presLayoutVars>
      </dgm:prSet>
      <dgm:spPr/>
      <dgm:t>
        <a:bodyPr/>
        <a:lstStyle/>
        <a:p>
          <a:endParaRPr lang="en-US"/>
        </a:p>
      </dgm:t>
    </dgm:pt>
    <dgm:pt modelId="{997700B0-CB99-ED4F-A533-B60F654F7727}" type="pres">
      <dgm:prSet presAssocID="{B6A3D6DB-9AAA-C344-A802-6769DBD11340}" presName="tile2" presStyleLbl="node1" presStyleIdx="1" presStyleCnt="4"/>
      <dgm:spPr/>
      <dgm:t>
        <a:bodyPr/>
        <a:lstStyle/>
        <a:p>
          <a:endParaRPr lang="en-US"/>
        </a:p>
      </dgm:t>
    </dgm:pt>
    <dgm:pt modelId="{4D6D4E48-FEA2-D349-A3F2-8BE18141658C}" type="pres">
      <dgm:prSet presAssocID="{B6A3D6DB-9AAA-C344-A802-6769DBD11340}" presName="tile2text" presStyleLbl="node1" presStyleIdx="1" presStyleCnt="4">
        <dgm:presLayoutVars>
          <dgm:chMax val="0"/>
          <dgm:chPref val="0"/>
          <dgm:bulletEnabled val="1"/>
        </dgm:presLayoutVars>
      </dgm:prSet>
      <dgm:spPr/>
      <dgm:t>
        <a:bodyPr/>
        <a:lstStyle/>
        <a:p>
          <a:endParaRPr lang="en-US"/>
        </a:p>
      </dgm:t>
    </dgm:pt>
    <dgm:pt modelId="{FFFCEBD1-4DAC-354C-9D76-2784E133EDF3}" type="pres">
      <dgm:prSet presAssocID="{B6A3D6DB-9AAA-C344-A802-6769DBD11340}" presName="tile3" presStyleLbl="node1" presStyleIdx="2" presStyleCnt="4"/>
      <dgm:spPr/>
      <dgm:t>
        <a:bodyPr/>
        <a:lstStyle/>
        <a:p>
          <a:endParaRPr lang="en-US"/>
        </a:p>
      </dgm:t>
    </dgm:pt>
    <dgm:pt modelId="{C65DD88D-768C-C549-A485-743012000C13}" type="pres">
      <dgm:prSet presAssocID="{B6A3D6DB-9AAA-C344-A802-6769DBD11340}" presName="tile3text" presStyleLbl="node1" presStyleIdx="2" presStyleCnt="4">
        <dgm:presLayoutVars>
          <dgm:chMax val="0"/>
          <dgm:chPref val="0"/>
          <dgm:bulletEnabled val="1"/>
        </dgm:presLayoutVars>
      </dgm:prSet>
      <dgm:spPr/>
      <dgm:t>
        <a:bodyPr/>
        <a:lstStyle/>
        <a:p>
          <a:endParaRPr lang="en-US"/>
        </a:p>
      </dgm:t>
    </dgm:pt>
    <dgm:pt modelId="{1BAB6130-CF09-104E-BDF0-662F1D935802}" type="pres">
      <dgm:prSet presAssocID="{B6A3D6DB-9AAA-C344-A802-6769DBD11340}" presName="tile4" presStyleLbl="node1" presStyleIdx="3" presStyleCnt="4"/>
      <dgm:spPr/>
      <dgm:t>
        <a:bodyPr/>
        <a:lstStyle/>
        <a:p>
          <a:endParaRPr lang="en-US"/>
        </a:p>
      </dgm:t>
    </dgm:pt>
    <dgm:pt modelId="{D81EBD83-4B70-D743-990F-DB2634772481}" type="pres">
      <dgm:prSet presAssocID="{B6A3D6DB-9AAA-C344-A802-6769DBD11340}" presName="tile4text" presStyleLbl="node1" presStyleIdx="3" presStyleCnt="4">
        <dgm:presLayoutVars>
          <dgm:chMax val="0"/>
          <dgm:chPref val="0"/>
          <dgm:bulletEnabled val="1"/>
        </dgm:presLayoutVars>
      </dgm:prSet>
      <dgm:spPr/>
      <dgm:t>
        <a:bodyPr/>
        <a:lstStyle/>
        <a:p>
          <a:endParaRPr lang="en-US"/>
        </a:p>
      </dgm:t>
    </dgm:pt>
    <dgm:pt modelId="{0D24E13F-0653-694D-B4CE-D2F095309BDF}" type="pres">
      <dgm:prSet presAssocID="{B6A3D6DB-9AAA-C344-A802-6769DBD11340}" presName="centerTile" presStyleLbl="fgShp" presStyleIdx="0" presStyleCnt="1">
        <dgm:presLayoutVars>
          <dgm:chMax val="0"/>
          <dgm:chPref val="0"/>
        </dgm:presLayoutVars>
      </dgm:prSet>
      <dgm:spPr/>
      <dgm:t>
        <a:bodyPr/>
        <a:lstStyle/>
        <a:p>
          <a:endParaRPr lang="en-US"/>
        </a:p>
      </dgm:t>
    </dgm:pt>
  </dgm:ptLst>
  <dgm:cxnLst>
    <dgm:cxn modelId="{A3BB6424-548B-EF48-8C33-E2E3986298CB}" type="presOf" srcId="{1C5774E7-7540-6247-8F07-976FEF0560BC}" destId="{4D6D4E48-FEA2-D349-A3F2-8BE18141658C}" srcOrd="1" destOrd="0" presId="urn:microsoft.com/office/officeart/2005/8/layout/matrix1"/>
    <dgm:cxn modelId="{9B664D08-B6DE-374E-9655-940AECF85382}" srcId="{2218784B-D1ED-E947-A3CC-87803BB403C0}" destId="{69B5FE41-BBFA-7F46-948F-D1435C49976A}" srcOrd="3" destOrd="0" parTransId="{442D972B-9CBC-EA49-A7A0-6959460B2538}" sibTransId="{D0B13FE5-A35B-584D-9CA1-47FC8C5A12E3}"/>
    <dgm:cxn modelId="{BDA14117-336A-2244-B33D-98B557C31FF7}" srcId="{B6A3D6DB-9AAA-C344-A802-6769DBD11340}" destId="{2218784B-D1ED-E947-A3CC-87803BB403C0}" srcOrd="0" destOrd="0" parTransId="{E7FFFDFF-D99F-5642-B5FD-CF263D0AC980}" sibTransId="{25DBD3CB-870B-4B4A-8E7B-BAAC970FB675}"/>
    <dgm:cxn modelId="{F54F3D5A-F488-D846-95BF-FA93976044B0}" srcId="{2218784B-D1ED-E947-A3CC-87803BB403C0}" destId="{77EED964-26B9-3749-ADAE-58CF01243C9C}" srcOrd="2" destOrd="0" parTransId="{AD0D6FCB-7C05-8240-A2F2-65195C166B8F}" sibTransId="{26E0F0EE-5521-6F41-9CD0-1DCB057FD271}"/>
    <dgm:cxn modelId="{C0217DFA-4462-6140-B615-9DB6FF8C2ED9}" type="presOf" srcId="{69B5FE41-BBFA-7F46-948F-D1435C49976A}" destId="{D81EBD83-4B70-D743-990F-DB2634772481}" srcOrd="1" destOrd="0" presId="urn:microsoft.com/office/officeart/2005/8/layout/matrix1"/>
    <dgm:cxn modelId="{B8D460FF-4A2C-BE40-9066-DE797C16A79B}" type="presOf" srcId="{77EED964-26B9-3749-ADAE-58CF01243C9C}" destId="{FFFCEBD1-4DAC-354C-9D76-2784E133EDF3}" srcOrd="0" destOrd="0" presId="urn:microsoft.com/office/officeart/2005/8/layout/matrix1"/>
    <dgm:cxn modelId="{1A196181-0C90-E44D-99E6-36B327BC45CC}" type="presOf" srcId="{B6A3D6DB-9AAA-C344-A802-6769DBD11340}" destId="{7176A409-AA27-F742-B03B-82959B9AC6E3}" srcOrd="0" destOrd="0" presId="urn:microsoft.com/office/officeart/2005/8/layout/matrix1"/>
    <dgm:cxn modelId="{CFAD27F8-90B9-5C4F-9E99-FD44D7920CD2}" srcId="{2218784B-D1ED-E947-A3CC-87803BB403C0}" destId="{1C5774E7-7540-6247-8F07-976FEF0560BC}" srcOrd="1" destOrd="0" parTransId="{95535EB1-7DB3-C244-88BD-8AB044A04EF2}" sibTransId="{252C7C20-0365-7F45-B236-099161E02D1A}"/>
    <dgm:cxn modelId="{7CDA6B12-5DE1-2E48-9342-584761A70D48}" type="presOf" srcId="{77EED964-26B9-3749-ADAE-58CF01243C9C}" destId="{C65DD88D-768C-C549-A485-743012000C13}" srcOrd="1" destOrd="0" presId="urn:microsoft.com/office/officeart/2005/8/layout/matrix1"/>
    <dgm:cxn modelId="{B24ED7D3-6E0C-6448-96CE-76AAFFFAC05A}" srcId="{2218784B-D1ED-E947-A3CC-87803BB403C0}" destId="{1238F2C7-6B8E-7848-9D23-85D18853985E}" srcOrd="0" destOrd="0" parTransId="{AAEB3D17-0B53-A949-AFB1-A294B789BF06}" sibTransId="{8D5529C0-E699-EC42-9797-8CA62B6E7921}"/>
    <dgm:cxn modelId="{1259EC45-C927-0E4F-9C35-2D59D24E881B}" type="presOf" srcId="{2218784B-D1ED-E947-A3CC-87803BB403C0}" destId="{0D24E13F-0653-694D-B4CE-D2F095309BDF}" srcOrd="0" destOrd="0" presId="urn:microsoft.com/office/officeart/2005/8/layout/matrix1"/>
    <dgm:cxn modelId="{2A7A71E6-79B2-3D4D-A5D2-FFB12C5076B5}" type="presOf" srcId="{1238F2C7-6B8E-7848-9D23-85D18853985E}" destId="{58F93253-EA4B-2740-8BBC-A008A658FAE1}" srcOrd="1" destOrd="0" presId="urn:microsoft.com/office/officeart/2005/8/layout/matrix1"/>
    <dgm:cxn modelId="{D9D68897-7370-1345-A4D1-8A1B49216389}" type="presOf" srcId="{69B5FE41-BBFA-7F46-948F-D1435C49976A}" destId="{1BAB6130-CF09-104E-BDF0-662F1D935802}" srcOrd="0" destOrd="0" presId="urn:microsoft.com/office/officeart/2005/8/layout/matrix1"/>
    <dgm:cxn modelId="{88FBCC37-E23D-514F-9425-2BB2D3F4AD6A}" type="presOf" srcId="{1C5774E7-7540-6247-8F07-976FEF0560BC}" destId="{997700B0-CB99-ED4F-A533-B60F654F7727}" srcOrd="0" destOrd="0" presId="urn:microsoft.com/office/officeart/2005/8/layout/matrix1"/>
    <dgm:cxn modelId="{29BC60E0-5ABC-9F42-9732-311DDF6C9AD5}" type="presOf" srcId="{1238F2C7-6B8E-7848-9D23-85D18853985E}" destId="{50F1EFC6-0420-3D45-9B65-DDAC0FA432E4}" srcOrd="0" destOrd="0" presId="urn:microsoft.com/office/officeart/2005/8/layout/matrix1"/>
    <dgm:cxn modelId="{3C84E1F4-D31C-7B47-8DCC-06FB857DA79F}" type="presParOf" srcId="{7176A409-AA27-F742-B03B-82959B9AC6E3}" destId="{C076E07B-5843-8B4B-AF30-F0AF8E57E433}" srcOrd="0" destOrd="0" presId="urn:microsoft.com/office/officeart/2005/8/layout/matrix1"/>
    <dgm:cxn modelId="{7D8A6DE8-0121-1E41-87EB-0A6C400A63F5}" type="presParOf" srcId="{C076E07B-5843-8B4B-AF30-F0AF8E57E433}" destId="{50F1EFC6-0420-3D45-9B65-DDAC0FA432E4}" srcOrd="0" destOrd="0" presId="urn:microsoft.com/office/officeart/2005/8/layout/matrix1"/>
    <dgm:cxn modelId="{A4B10660-F017-0648-A7C2-AC3220751D09}" type="presParOf" srcId="{C076E07B-5843-8B4B-AF30-F0AF8E57E433}" destId="{58F93253-EA4B-2740-8BBC-A008A658FAE1}" srcOrd="1" destOrd="0" presId="urn:microsoft.com/office/officeart/2005/8/layout/matrix1"/>
    <dgm:cxn modelId="{8BFB43B3-2DAE-7C4C-955A-4F8D802E9820}" type="presParOf" srcId="{C076E07B-5843-8B4B-AF30-F0AF8E57E433}" destId="{997700B0-CB99-ED4F-A533-B60F654F7727}" srcOrd="2" destOrd="0" presId="urn:microsoft.com/office/officeart/2005/8/layout/matrix1"/>
    <dgm:cxn modelId="{3ED3BB50-38E8-CC49-96F4-A213B59E1322}" type="presParOf" srcId="{C076E07B-5843-8B4B-AF30-F0AF8E57E433}" destId="{4D6D4E48-FEA2-D349-A3F2-8BE18141658C}" srcOrd="3" destOrd="0" presId="urn:microsoft.com/office/officeart/2005/8/layout/matrix1"/>
    <dgm:cxn modelId="{17DC59E0-0005-264E-905F-C04FC0B3BE79}" type="presParOf" srcId="{C076E07B-5843-8B4B-AF30-F0AF8E57E433}" destId="{FFFCEBD1-4DAC-354C-9D76-2784E133EDF3}" srcOrd="4" destOrd="0" presId="urn:microsoft.com/office/officeart/2005/8/layout/matrix1"/>
    <dgm:cxn modelId="{FD1475CC-A9E6-144E-AA19-0A0189390A99}" type="presParOf" srcId="{C076E07B-5843-8B4B-AF30-F0AF8E57E433}" destId="{C65DD88D-768C-C549-A485-743012000C13}" srcOrd="5" destOrd="0" presId="urn:microsoft.com/office/officeart/2005/8/layout/matrix1"/>
    <dgm:cxn modelId="{EA0ADD33-C4AC-BA4B-B15D-574BFD34844F}" type="presParOf" srcId="{C076E07B-5843-8B4B-AF30-F0AF8E57E433}" destId="{1BAB6130-CF09-104E-BDF0-662F1D935802}" srcOrd="6" destOrd="0" presId="urn:microsoft.com/office/officeart/2005/8/layout/matrix1"/>
    <dgm:cxn modelId="{9FD08B5A-5BC2-D248-A12B-76689D08A655}" type="presParOf" srcId="{C076E07B-5843-8B4B-AF30-F0AF8E57E433}" destId="{D81EBD83-4B70-D743-990F-DB2634772481}" srcOrd="7" destOrd="0" presId="urn:microsoft.com/office/officeart/2005/8/layout/matrix1"/>
    <dgm:cxn modelId="{A99FC1D3-DC7F-BD47-BBED-5ED8A7D213E8}" type="presParOf" srcId="{7176A409-AA27-F742-B03B-82959B9AC6E3}" destId="{0D24E13F-0653-694D-B4CE-D2F095309BDF}" srcOrd="1" destOrd="0" presId="urn:microsoft.com/office/officeart/2005/8/layout/matrix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CEAFAD-D8EC-DB45-8ADF-58C27DA58B77}" type="doc">
      <dgm:prSet loTypeId="urn:microsoft.com/office/officeart/2005/8/layout/matrix3" loCatId="matrix" qsTypeId="urn:microsoft.com/office/officeart/2005/8/quickstyle/simple4" qsCatId="simple" csTypeId="urn:microsoft.com/office/officeart/2005/8/colors/colorful1" csCatId="colorful" phldr="1"/>
      <dgm:spPr/>
      <dgm:t>
        <a:bodyPr/>
        <a:lstStyle/>
        <a:p>
          <a:endParaRPr lang="en-US"/>
        </a:p>
      </dgm:t>
    </dgm:pt>
    <dgm:pt modelId="{F9D5E512-CD41-5B44-99A3-C342A167B327}">
      <dgm:prSet custT="1"/>
      <dgm:spPr/>
      <dgm:t>
        <a:bodyPr/>
        <a:lstStyle/>
        <a:p>
          <a:pPr rtl="0"/>
          <a:r>
            <a:rPr lang="en-US" sz="2000" dirty="0" smtClean="0">
              <a:solidFill>
                <a:schemeClr val="tx1"/>
              </a:solidFill>
            </a:rPr>
            <a:t>What’s worked bias</a:t>
          </a:r>
          <a:endParaRPr lang="en-US" sz="2000" dirty="0">
            <a:solidFill>
              <a:schemeClr val="tx1"/>
            </a:solidFill>
          </a:endParaRPr>
        </a:p>
      </dgm:t>
    </dgm:pt>
    <dgm:pt modelId="{D9F0155C-6540-7C42-A572-31D092AC53E2}" type="parTrans" cxnId="{181B78EA-DF3A-BF41-B898-A0451CA039B3}">
      <dgm:prSet/>
      <dgm:spPr/>
      <dgm:t>
        <a:bodyPr/>
        <a:lstStyle/>
        <a:p>
          <a:endParaRPr lang="en-US" sz="2000">
            <a:solidFill>
              <a:schemeClr val="tx1"/>
            </a:solidFill>
          </a:endParaRPr>
        </a:p>
      </dgm:t>
    </dgm:pt>
    <dgm:pt modelId="{C4F3F64B-5212-B04E-8C7D-3B2B8D71F53F}" type="sibTrans" cxnId="{181B78EA-DF3A-BF41-B898-A0451CA039B3}">
      <dgm:prSet/>
      <dgm:spPr/>
      <dgm:t>
        <a:bodyPr/>
        <a:lstStyle/>
        <a:p>
          <a:endParaRPr lang="en-US" sz="2000">
            <a:solidFill>
              <a:schemeClr val="tx1"/>
            </a:solidFill>
          </a:endParaRPr>
        </a:p>
      </dgm:t>
    </dgm:pt>
    <dgm:pt modelId="{81740E5D-9BAF-0144-8524-9B7E6E010152}">
      <dgm:prSet custT="1"/>
      <dgm:spPr/>
      <dgm:t>
        <a:bodyPr/>
        <a:lstStyle/>
        <a:p>
          <a:pPr rtl="0"/>
          <a:r>
            <a:rPr lang="en-US" sz="2000" dirty="0" smtClean="0">
              <a:solidFill>
                <a:schemeClr val="tx1"/>
              </a:solidFill>
            </a:rPr>
            <a:t>Optimistic bias</a:t>
          </a:r>
          <a:endParaRPr lang="en-US" sz="2000" dirty="0">
            <a:solidFill>
              <a:schemeClr val="tx1"/>
            </a:solidFill>
          </a:endParaRPr>
        </a:p>
      </dgm:t>
    </dgm:pt>
    <dgm:pt modelId="{7D0C2449-513F-E34E-B31D-0AED6FBF1ACE}" type="parTrans" cxnId="{4DC77B5C-50F0-4646-9070-3B398734F024}">
      <dgm:prSet/>
      <dgm:spPr/>
      <dgm:t>
        <a:bodyPr/>
        <a:lstStyle/>
        <a:p>
          <a:endParaRPr lang="en-US" sz="2000">
            <a:solidFill>
              <a:schemeClr val="tx1"/>
            </a:solidFill>
          </a:endParaRPr>
        </a:p>
      </dgm:t>
    </dgm:pt>
    <dgm:pt modelId="{400DDDE2-F66E-B242-AAD1-879189464AF9}" type="sibTrans" cxnId="{4DC77B5C-50F0-4646-9070-3B398734F024}">
      <dgm:prSet/>
      <dgm:spPr/>
      <dgm:t>
        <a:bodyPr/>
        <a:lstStyle/>
        <a:p>
          <a:endParaRPr lang="en-US" sz="2000">
            <a:solidFill>
              <a:schemeClr val="tx1"/>
            </a:solidFill>
          </a:endParaRPr>
        </a:p>
      </dgm:t>
    </dgm:pt>
    <dgm:pt modelId="{A851F8CF-49C1-664F-99F1-B9E32D8A5A5D}">
      <dgm:prSet custT="1"/>
      <dgm:spPr/>
      <dgm:t>
        <a:bodyPr/>
        <a:lstStyle/>
        <a:p>
          <a:pPr rtl="0"/>
          <a:r>
            <a:rPr lang="en-US" sz="2000" dirty="0" smtClean="0">
              <a:solidFill>
                <a:schemeClr val="tx1"/>
              </a:solidFill>
            </a:rPr>
            <a:t>Self-enhancement bias</a:t>
          </a:r>
          <a:endParaRPr lang="en-US" sz="2000" dirty="0">
            <a:solidFill>
              <a:schemeClr val="tx1"/>
            </a:solidFill>
          </a:endParaRPr>
        </a:p>
      </dgm:t>
    </dgm:pt>
    <dgm:pt modelId="{46F68216-34CE-AF4F-AFA8-EB37F270E02C}" type="parTrans" cxnId="{5DBC0107-EC5E-0043-B212-D7DD00B92C59}">
      <dgm:prSet/>
      <dgm:spPr/>
      <dgm:t>
        <a:bodyPr/>
        <a:lstStyle/>
        <a:p>
          <a:endParaRPr lang="en-US" sz="2000">
            <a:solidFill>
              <a:schemeClr val="tx1"/>
            </a:solidFill>
          </a:endParaRPr>
        </a:p>
      </dgm:t>
    </dgm:pt>
    <dgm:pt modelId="{397CA229-5B47-0B4F-85DC-1CD2BC197546}" type="sibTrans" cxnId="{5DBC0107-EC5E-0043-B212-D7DD00B92C59}">
      <dgm:prSet/>
      <dgm:spPr/>
      <dgm:t>
        <a:bodyPr/>
        <a:lstStyle/>
        <a:p>
          <a:endParaRPr lang="en-US" sz="2000">
            <a:solidFill>
              <a:schemeClr val="tx1"/>
            </a:solidFill>
          </a:endParaRPr>
        </a:p>
      </dgm:t>
    </dgm:pt>
    <dgm:pt modelId="{F1E2C54C-BC28-8347-A489-0203DB351F81}">
      <dgm:prSet custT="1"/>
      <dgm:spPr/>
      <dgm:t>
        <a:bodyPr/>
        <a:lstStyle/>
        <a:p>
          <a:pPr rtl="0"/>
          <a:r>
            <a:rPr lang="en-US" sz="2000" dirty="0" smtClean="0">
              <a:solidFill>
                <a:schemeClr val="tx1"/>
              </a:solidFill>
            </a:rPr>
            <a:t>Group bias</a:t>
          </a:r>
          <a:endParaRPr lang="en-US" sz="2000" dirty="0">
            <a:solidFill>
              <a:schemeClr val="tx1"/>
            </a:solidFill>
          </a:endParaRPr>
        </a:p>
      </dgm:t>
    </dgm:pt>
    <dgm:pt modelId="{8F0CB10F-BB2D-B241-B74F-BE917601EFF9}" type="parTrans" cxnId="{DBB32E01-1731-5E4E-938A-F058B979E1D9}">
      <dgm:prSet/>
      <dgm:spPr/>
      <dgm:t>
        <a:bodyPr/>
        <a:lstStyle/>
        <a:p>
          <a:endParaRPr lang="en-US" sz="2000">
            <a:solidFill>
              <a:schemeClr val="tx1"/>
            </a:solidFill>
          </a:endParaRPr>
        </a:p>
      </dgm:t>
    </dgm:pt>
    <dgm:pt modelId="{C6CDBFEB-F904-5844-9ED4-B98EC8BA5F24}" type="sibTrans" cxnId="{DBB32E01-1731-5E4E-938A-F058B979E1D9}">
      <dgm:prSet/>
      <dgm:spPr/>
      <dgm:t>
        <a:bodyPr/>
        <a:lstStyle/>
        <a:p>
          <a:endParaRPr lang="en-US" sz="2000">
            <a:solidFill>
              <a:schemeClr val="tx1"/>
            </a:solidFill>
          </a:endParaRPr>
        </a:p>
      </dgm:t>
    </dgm:pt>
    <dgm:pt modelId="{97CE1DF9-3B02-7C4B-A4C7-0B8783CF4B19}" type="pres">
      <dgm:prSet presAssocID="{81CEAFAD-D8EC-DB45-8ADF-58C27DA58B77}" presName="matrix" presStyleCnt="0">
        <dgm:presLayoutVars>
          <dgm:chMax val="1"/>
          <dgm:dir/>
          <dgm:resizeHandles val="exact"/>
        </dgm:presLayoutVars>
      </dgm:prSet>
      <dgm:spPr/>
      <dgm:t>
        <a:bodyPr/>
        <a:lstStyle/>
        <a:p>
          <a:endParaRPr lang="en-US"/>
        </a:p>
      </dgm:t>
    </dgm:pt>
    <dgm:pt modelId="{8D21E9A9-0AF4-3249-A96A-9D18C1FEA9D0}" type="pres">
      <dgm:prSet presAssocID="{81CEAFAD-D8EC-DB45-8ADF-58C27DA58B77}" presName="diamond" presStyleLbl="bgShp" presStyleIdx="0" presStyleCnt="1"/>
      <dgm:spPr/>
    </dgm:pt>
    <dgm:pt modelId="{198D4F3D-1D75-064B-AE6E-B8F0B7450ED2}" type="pres">
      <dgm:prSet presAssocID="{81CEAFAD-D8EC-DB45-8ADF-58C27DA58B77}" presName="quad1" presStyleLbl="node1" presStyleIdx="0" presStyleCnt="4">
        <dgm:presLayoutVars>
          <dgm:chMax val="0"/>
          <dgm:chPref val="0"/>
          <dgm:bulletEnabled val="1"/>
        </dgm:presLayoutVars>
      </dgm:prSet>
      <dgm:spPr/>
      <dgm:t>
        <a:bodyPr/>
        <a:lstStyle/>
        <a:p>
          <a:endParaRPr lang="en-US"/>
        </a:p>
      </dgm:t>
    </dgm:pt>
    <dgm:pt modelId="{2C99D5D4-F228-D54E-8137-3FB7686A2EAF}" type="pres">
      <dgm:prSet presAssocID="{81CEAFAD-D8EC-DB45-8ADF-58C27DA58B77}" presName="quad2" presStyleLbl="node1" presStyleIdx="1" presStyleCnt="4">
        <dgm:presLayoutVars>
          <dgm:chMax val="0"/>
          <dgm:chPref val="0"/>
          <dgm:bulletEnabled val="1"/>
        </dgm:presLayoutVars>
      </dgm:prSet>
      <dgm:spPr/>
      <dgm:t>
        <a:bodyPr/>
        <a:lstStyle/>
        <a:p>
          <a:endParaRPr lang="en-US"/>
        </a:p>
      </dgm:t>
    </dgm:pt>
    <dgm:pt modelId="{1A0208F7-6EDB-8A4A-B1BB-556A24120B7D}" type="pres">
      <dgm:prSet presAssocID="{81CEAFAD-D8EC-DB45-8ADF-58C27DA58B77}" presName="quad3" presStyleLbl="node1" presStyleIdx="2" presStyleCnt="4">
        <dgm:presLayoutVars>
          <dgm:chMax val="0"/>
          <dgm:chPref val="0"/>
          <dgm:bulletEnabled val="1"/>
        </dgm:presLayoutVars>
      </dgm:prSet>
      <dgm:spPr/>
      <dgm:t>
        <a:bodyPr/>
        <a:lstStyle/>
        <a:p>
          <a:endParaRPr lang="en-US"/>
        </a:p>
      </dgm:t>
    </dgm:pt>
    <dgm:pt modelId="{61B1D142-675C-E94D-BA30-5EF8FEE4E064}" type="pres">
      <dgm:prSet presAssocID="{81CEAFAD-D8EC-DB45-8ADF-58C27DA58B77}" presName="quad4" presStyleLbl="node1" presStyleIdx="3" presStyleCnt="4">
        <dgm:presLayoutVars>
          <dgm:chMax val="0"/>
          <dgm:chPref val="0"/>
          <dgm:bulletEnabled val="1"/>
        </dgm:presLayoutVars>
      </dgm:prSet>
      <dgm:spPr/>
      <dgm:t>
        <a:bodyPr/>
        <a:lstStyle/>
        <a:p>
          <a:endParaRPr lang="en-US"/>
        </a:p>
      </dgm:t>
    </dgm:pt>
  </dgm:ptLst>
  <dgm:cxnLst>
    <dgm:cxn modelId="{85F35C9C-2007-1846-882A-078CF3DF3655}" type="presOf" srcId="{A851F8CF-49C1-664F-99F1-B9E32D8A5A5D}" destId="{1A0208F7-6EDB-8A4A-B1BB-556A24120B7D}" srcOrd="0" destOrd="0" presId="urn:microsoft.com/office/officeart/2005/8/layout/matrix3"/>
    <dgm:cxn modelId="{5DBC0107-EC5E-0043-B212-D7DD00B92C59}" srcId="{81CEAFAD-D8EC-DB45-8ADF-58C27DA58B77}" destId="{A851F8CF-49C1-664F-99F1-B9E32D8A5A5D}" srcOrd="2" destOrd="0" parTransId="{46F68216-34CE-AF4F-AFA8-EB37F270E02C}" sibTransId="{397CA229-5B47-0B4F-85DC-1CD2BC197546}"/>
    <dgm:cxn modelId="{DBB32E01-1731-5E4E-938A-F058B979E1D9}" srcId="{81CEAFAD-D8EC-DB45-8ADF-58C27DA58B77}" destId="{F1E2C54C-BC28-8347-A489-0203DB351F81}" srcOrd="3" destOrd="0" parTransId="{8F0CB10F-BB2D-B241-B74F-BE917601EFF9}" sibTransId="{C6CDBFEB-F904-5844-9ED4-B98EC8BA5F24}"/>
    <dgm:cxn modelId="{4DC77B5C-50F0-4646-9070-3B398734F024}" srcId="{81CEAFAD-D8EC-DB45-8ADF-58C27DA58B77}" destId="{81740E5D-9BAF-0144-8524-9B7E6E010152}" srcOrd="1" destOrd="0" parTransId="{7D0C2449-513F-E34E-B31D-0AED6FBF1ACE}" sibTransId="{400DDDE2-F66E-B242-AAD1-879189464AF9}"/>
    <dgm:cxn modelId="{8E71A4A1-2B2F-B54C-A762-E920E69BEDAD}" type="presOf" srcId="{F9D5E512-CD41-5B44-99A3-C342A167B327}" destId="{198D4F3D-1D75-064B-AE6E-B8F0B7450ED2}" srcOrd="0" destOrd="0" presId="urn:microsoft.com/office/officeart/2005/8/layout/matrix3"/>
    <dgm:cxn modelId="{9D39FF96-F0E2-EC43-90E3-F0B4238E730E}" type="presOf" srcId="{F1E2C54C-BC28-8347-A489-0203DB351F81}" destId="{61B1D142-675C-E94D-BA30-5EF8FEE4E064}" srcOrd="0" destOrd="0" presId="urn:microsoft.com/office/officeart/2005/8/layout/matrix3"/>
    <dgm:cxn modelId="{6224AB45-3A80-9F47-B863-4471CADBE5A0}" type="presOf" srcId="{81740E5D-9BAF-0144-8524-9B7E6E010152}" destId="{2C99D5D4-F228-D54E-8137-3FB7686A2EAF}" srcOrd="0" destOrd="0" presId="urn:microsoft.com/office/officeart/2005/8/layout/matrix3"/>
    <dgm:cxn modelId="{181B78EA-DF3A-BF41-B898-A0451CA039B3}" srcId="{81CEAFAD-D8EC-DB45-8ADF-58C27DA58B77}" destId="{F9D5E512-CD41-5B44-99A3-C342A167B327}" srcOrd="0" destOrd="0" parTransId="{D9F0155C-6540-7C42-A572-31D092AC53E2}" sibTransId="{C4F3F64B-5212-B04E-8C7D-3B2B8D71F53F}"/>
    <dgm:cxn modelId="{D01811A0-4691-D64F-BAE7-1967506D5DC9}" type="presOf" srcId="{81CEAFAD-D8EC-DB45-8ADF-58C27DA58B77}" destId="{97CE1DF9-3B02-7C4B-A4C7-0B8783CF4B19}" srcOrd="0" destOrd="0" presId="urn:microsoft.com/office/officeart/2005/8/layout/matrix3"/>
    <dgm:cxn modelId="{9E5FF324-7119-444F-88A1-F82A90423C7B}" type="presParOf" srcId="{97CE1DF9-3B02-7C4B-A4C7-0B8783CF4B19}" destId="{8D21E9A9-0AF4-3249-A96A-9D18C1FEA9D0}" srcOrd="0" destOrd="0" presId="urn:microsoft.com/office/officeart/2005/8/layout/matrix3"/>
    <dgm:cxn modelId="{AF041AA3-B678-D040-A99D-E129F72A74CF}" type="presParOf" srcId="{97CE1DF9-3B02-7C4B-A4C7-0B8783CF4B19}" destId="{198D4F3D-1D75-064B-AE6E-B8F0B7450ED2}" srcOrd="1" destOrd="0" presId="urn:microsoft.com/office/officeart/2005/8/layout/matrix3"/>
    <dgm:cxn modelId="{BABD8977-6C2A-7842-A0BF-90F8C90149FB}" type="presParOf" srcId="{97CE1DF9-3B02-7C4B-A4C7-0B8783CF4B19}" destId="{2C99D5D4-F228-D54E-8137-3FB7686A2EAF}" srcOrd="2" destOrd="0" presId="urn:microsoft.com/office/officeart/2005/8/layout/matrix3"/>
    <dgm:cxn modelId="{FADD0641-2634-044E-B821-9BC1C2AC5572}" type="presParOf" srcId="{97CE1DF9-3B02-7C4B-A4C7-0B8783CF4B19}" destId="{1A0208F7-6EDB-8A4A-B1BB-556A24120B7D}" srcOrd="3" destOrd="0" presId="urn:microsoft.com/office/officeart/2005/8/layout/matrix3"/>
    <dgm:cxn modelId="{5C5957F0-C63B-2045-9865-6C2E15F05F78}" type="presParOf" srcId="{97CE1DF9-3B02-7C4B-A4C7-0B8783CF4B19}" destId="{61B1D142-675C-E94D-BA30-5EF8FEE4E064}" srcOrd="4" destOrd="0" presId="urn:microsoft.com/office/officeart/2005/8/layout/matrix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BE7CF4F-7F87-FB4E-BBEC-22C90110F443}" type="doc">
      <dgm:prSet loTypeId="urn:microsoft.com/office/officeart/2005/8/layout/vProcess5" loCatId="process" qsTypeId="urn:microsoft.com/office/officeart/2005/8/quickstyle/simple4" qsCatId="simple" csTypeId="urn:microsoft.com/office/officeart/2005/8/colors/colorful4" csCatId="colorful" phldr="1"/>
      <dgm:spPr/>
      <dgm:t>
        <a:bodyPr/>
        <a:lstStyle/>
        <a:p>
          <a:endParaRPr lang="en-US"/>
        </a:p>
      </dgm:t>
    </dgm:pt>
    <dgm:pt modelId="{04FA72CC-4C63-884E-A055-662AD9190D99}">
      <dgm:prSet/>
      <dgm:spPr/>
      <dgm:t>
        <a:bodyPr/>
        <a:lstStyle/>
        <a:p>
          <a:pPr rtl="0"/>
          <a:r>
            <a:rPr lang="en-US" dirty="0" smtClean="0"/>
            <a:t>Thinking we’re better than other people.</a:t>
          </a:r>
          <a:endParaRPr lang="en-US" dirty="0"/>
        </a:p>
      </dgm:t>
    </dgm:pt>
    <dgm:pt modelId="{DBB43A38-C25B-B841-8F55-63995BA7E57C}" type="parTrans" cxnId="{97D165F2-B9B0-D443-888F-9AB0C4BA2BD0}">
      <dgm:prSet/>
      <dgm:spPr/>
      <dgm:t>
        <a:bodyPr/>
        <a:lstStyle/>
        <a:p>
          <a:endParaRPr lang="en-US"/>
        </a:p>
      </dgm:t>
    </dgm:pt>
    <dgm:pt modelId="{8750CEDC-8114-8941-B5BA-F7C0E6ECD559}" type="sibTrans" cxnId="{97D165F2-B9B0-D443-888F-9AB0C4BA2BD0}">
      <dgm:prSet/>
      <dgm:spPr/>
      <dgm:t>
        <a:bodyPr/>
        <a:lstStyle/>
        <a:p>
          <a:endParaRPr lang="en-US"/>
        </a:p>
      </dgm:t>
    </dgm:pt>
    <dgm:pt modelId="{CEFD25BB-CDA7-AF42-A7C9-65B7449BF8DD}">
      <dgm:prSet/>
      <dgm:spPr/>
      <dgm:t>
        <a:bodyPr/>
        <a:lstStyle/>
        <a:p>
          <a:pPr rtl="0"/>
          <a:r>
            <a:rPr lang="en-US" dirty="0" smtClean="0"/>
            <a:t>Ignoring things that show us in a negative light and concentrating on those that show us more positively.</a:t>
          </a:r>
          <a:endParaRPr lang="en-US" dirty="0"/>
        </a:p>
      </dgm:t>
    </dgm:pt>
    <dgm:pt modelId="{B361B5DA-BA9F-F648-A6E6-E0D7ACE156FF}" type="parTrans" cxnId="{438A95B3-876E-784C-A25B-BBD54D419953}">
      <dgm:prSet/>
      <dgm:spPr/>
      <dgm:t>
        <a:bodyPr/>
        <a:lstStyle/>
        <a:p>
          <a:endParaRPr lang="en-US"/>
        </a:p>
      </dgm:t>
    </dgm:pt>
    <dgm:pt modelId="{ECDE219D-8544-2D46-83EC-21AE42220E79}" type="sibTrans" cxnId="{438A95B3-876E-784C-A25B-BBD54D419953}">
      <dgm:prSet/>
      <dgm:spPr/>
      <dgm:t>
        <a:bodyPr/>
        <a:lstStyle/>
        <a:p>
          <a:endParaRPr lang="en-US"/>
        </a:p>
      </dgm:t>
    </dgm:pt>
    <dgm:pt modelId="{8015C77E-0CDE-1147-B686-C0E8ECD587B8}">
      <dgm:prSet/>
      <dgm:spPr/>
      <dgm:t>
        <a:bodyPr/>
        <a:lstStyle/>
        <a:p>
          <a:pPr rtl="0"/>
          <a:r>
            <a:rPr lang="en-US" dirty="0" smtClean="0"/>
            <a:t>Selective memory: we tend to forget things that we did badly and remember things we did well.</a:t>
          </a:r>
          <a:endParaRPr lang="en-US" dirty="0"/>
        </a:p>
      </dgm:t>
    </dgm:pt>
    <dgm:pt modelId="{92B8EF2B-ABC5-9C4A-A97B-3A8E6F83C9AC}" type="parTrans" cxnId="{C3DA359A-E7D2-724E-A710-08A3A5E2CD21}">
      <dgm:prSet/>
      <dgm:spPr/>
      <dgm:t>
        <a:bodyPr/>
        <a:lstStyle/>
        <a:p>
          <a:endParaRPr lang="en-US"/>
        </a:p>
      </dgm:t>
    </dgm:pt>
    <dgm:pt modelId="{D6DC8712-966F-2E43-8EC8-8D4214CCFAD9}" type="sibTrans" cxnId="{C3DA359A-E7D2-724E-A710-08A3A5E2CD21}">
      <dgm:prSet/>
      <dgm:spPr/>
      <dgm:t>
        <a:bodyPr/>
        <a:lstStyle/>
        <a:p>
          <a:endParaRPr lang="en-US"/>
        </a:p>
      </dgm:t>
    </dgm:pt>
    <dgm:pt modelId="{747A0D64-69F8-CA4C-A7BE-E4AFA7E3262F}" type="pres">
      <dgm:prSet presAssocID="{0BE7CF4F-7F87-FB4E-BBEC-22C90110F443}" presName="outerComposite" presStyleCnt="0">
        <dgm:presLayoutVars>
          <dgm:chMax val="5"/>
          <dgm:dir/>
          <dgm:resizeHandles val="exact"/>
        </dgm:presLayoutVars>
      </dgm:prSet>
      <dgm:spPr/>
      <dgm:t>
        <a:bodyPr/>
        <a:lstStyle/>
        <a:p>
          <a:endParaRPr lang="en-US"/>
        </a:p>
      </dgm:t>
    </dgm:pt>
    <dgm:pt modelId="{B106AA0E-8F21-1449-A46B-74ECA58BEB41}" type="pres">
      <dgm:prSet presAssocID="{0BE7CF4F-7F87-FB4E-BBEC-22C90110F443}" presName="dummyMaxCanvas" presStyleCnt="0">
        <dgm:presLayoutVars/>
      </dgm:prSet>
      <dgm:spPr/>
      <dgm:t>
        <a:bodyPr/>
        <a:lstStyle/>
        <a:p>
          <a:endParaRPr lang="en-US"/>
        </a:p>
      </dgm:t>
    </dgm:pt>
    <dgm:pt modelId="{E781AED9-C64C-684A-A2B7-F05F130F2B8E}" type="pres">
      <dgm:prSet presAssocID="{0BE7CF4F-7F87-FB4E-BBEC-22C90110F443}" presName="ThreeNodes_1" presStyleLbl="node1" presStyleIdx="0" presStyleCnt="3">
        <dgm:presLayoutVars>
          <dgm:bulletEnabled val="1"/>
        </dgm:presLayoutVars>
      </dgm:prSet>
      <dgm:spPr/>
      <dgm:t>
        <a:bodyPr/>
        <a:lstStyle/>
        <a:p>
          <a:endParaRPr lang="en-US"/>
        </a:p>
      </dgm:t>
    </dgm:pt>
    <dgm:pt modelId="{82F5DCCC-F165-BB49-9BD2-3E2FE825EABF}" type="pres">
      <dgm:prSet presAssocID="{0BE7CF4F-7F87-FB4E-BBEC-22C90110F443}" presName="ThreeNodes_2" presStyleLbl="node1" presStyleIdx="1" presStyleCnt="3">
        <dgm:presLayoutVars>
          <dgm:bulletEnabled val="1"/>
        </dgm:presLayoutVars>
      </dgm:prSet>
      <dgm:spPr/>
      <dgm:t>
        <a:bodyPr/>
        <a:lstStyle/>
        <a:p>
          <a:endParaRPr lang="en-US"/>
        </a:p>
      </dgm:t>
    </dgm:pt>
    <dgm:pt modelId="{FE883E7F-B4A0-C24A-AB4C-CC88E37F5771}" type="pres">
      <dgm:prSet presAssocID="{0BE7CF4F-7F87-FB4E-BBEC-22C90110F443}" presName="ThreeNodes_3" presStyleLbl="node1" presStyleIdx="2" presStyleCnt="3">
        <dgm:presLayoutVars>
          <dgm:bulletEnabled val="1"/>
        </dgm:presLayoutVars>
      </dgm:prSet>
      <dgm:spPr/>
      <dgm:t>
        <a:bodyPr/>
        <a:lstStyle/>
        <a:p>
          <a:endParaRPr lang="en-US"/>
        </a:p>
      </dgm:t>
    </dgm:pt>
    <dgm:pt modelId="{EAC97E61-5DA3-3247-8E69-52422EF78F30}" type="pres">
      <dgm:prSet presAssocID="{0BE7CF4F-7F87-FB4E-BBEC-22C90110F443}" presName="ThreeConn_1-2" presStyleLbl="fgAccFollowNode1" presStyleIdx="0" presStyleCnt="2">
        <dgm:presLayoutVars>
          <dgm:bulletEnabled val="1"/>
        </dgm:presLayoutVars>
      </dgm:prSet>
      <dgm:spPr/>
      <dgm:t>
        <a:bodyPr/>
        <a:lstStyle/>
        <a:p>
          <a:endParaRPr lang="en-US"/>
        </a:p>
      </dgm:t>
    </dgm:pt>
    <dgm:pt modelId="{DBB43032-013D-DE42-AAE3-22B8930F2408}" type="pres">
      <dgm:prSet presAssocID="{0BE7CF4F-7F87-FB4E-BBEC-22C90110F443}" presName="ThreeConn_2-3" presStyleLbl="fgAccFollowNode1" presStyleIdx="1" presStyleCnt="2">
        <dgm:presLayoutVars>
          <dgm:bulletEnabled val="1"/>
        </dgm:presLayoutVars>
      </dgm:prSet>
      <dgm:spPr/>
      <dgm:t>
        <a:bodyPr/>
        <a:lstStyle/>
        <a:p>
          <a:endParaRPr lang="en-US"/>
        </a:p>
      </dgm:t>
    </dgm:pt>
    <dgm:pt modelId="{AC159C3D-4D92-C649-98DD-C90703088501}" type="pres">
      <dgm:prSet presAssocID="{0BE7CF4F-7F87-FB4E-BBEC-22C90110F443}" presName="ThreeNodes_1_text" presStyleLbl="node1" presStyleIdx="2" presStyleCnt="3">
        <dgm:presLayoutVars>
          <dgm:bulletEnabled val="1"/>
        </dgm:presLayoutVars>
      </dgm:prSet>
      <dgm:spPr/>
      <dgm:t>
        <a:bodyPr/>
        <a:lstStyle/>
        <a:p>
          <a:endParaRPr lang="en-US"/>
        </a:p>
      </dgm:t>
    </dgm:pt>
    <dgm:pt modelId="{29C8966A-268A-BE49-96E0-C25E888E381E}" type="pres">
      <dgm:prSet presAssocID="{0BE7CF4F-7F87-FB4E-BBEC-22C90110F443}" presName="ThreeNodes_2_text" presStyleLbl="node1" presStyleIdx="2" presStyleCnt="3">
        <dgm:presLayoutVars>
          <dgm:bulletEnabled val="1"/>
        </dgm:presLayoutVars>
      </dgm:prSet>
      <dgm:spPr/>
      <dgm:t>
        <a:bodyPr/>
        <a:lstStyle/>
        <a:p>
          <a:endParaRPr lang="en-US"/>
        </a:p>
      </dgm:t>
    </dgm:pt>
    <dgm:pt modelId="{DBAE9A08-3434-EC44-A0ED-F606CB8D9D0F}" type="pres">
      <dgm:prSet presAssocID="{0BE7CF4F-7F87-FB4E-BBEC-22C90110F443}" presName="ThreeNodes_3_text" presStyleLbl="node1" presStyleIdx="2" presStyleCnt="3">
        <dgm:presLayoutVars>
          <dgm:bulletEnabled val="1"/>
        </dgm:presLayoutVars>
      </dgm:prSet>
      <dgm:spPr/>
      <dgm:t>
        <a:bodyPr/>
        <a:lstStyle/>
        <a:p>
          <a:endParaRPr lang="en-US"/>
        </a:p>
      </dgm:t>
    </dgm:pt>
  </dgm:ptLst>
  <dgm:cxnLst>
    <dgm:cxn modelId="{C2B346BC-B752-1443-A5AC-F0235A1DF805}" type="presOf" srcId="{CEFD25BB-CDA7-AF42-A7C9-65B7449BF8DD}" destId="{82F5DCCC-F165-BB49-9BD2-3E2FE825EABF}" srcOrd="0" destOrd="0" presId="urn:microsoft.com/office/officeart/2005/8/layout/vProcess5"/>
    <dgm:cxn modelId="{44529137-7F91-C64B-848A-467D24353155}" type="presOf" srcId="{8015C77E-0CDE-1147-B686-C0E8ECD587B8}" destId="{FE883E7F-B4A0-C24A-AB4C-CC88E37F5771}" srcOrd="0" destOrd="0" presId="urn:microsoft.com/office/officeart/2005/8/layout/vProcess5"/>
    <dgm:cxn modelId="{BB60C4C9-2F36-204F-BD8B-5539871B18CB}" type="presOf" srcId="{8750CEDC-8114-8941-B5BA-F7C0E6ECD559}" destId="{EAC97E61-5DA3-3247-8E69-52422EF78F30}" srcOrd="0" destOrd="0" presId="urn:microsoft.com/office/officeart/2005/8/layout/vProcess5"/>
    <dgm:cxn modelId="{0E698BFB-1FA2-C04E-AE3B-9363E316F7B8}" type="presOf" srcId="{CEFD25BB-CDA7-AF42-A7C9-65B7449BF8DD}" destId="{29C8966A-268A-BE49-96E0-C25E888E381E}" srcOrd="1" destOrd="0" presId="urn:microsoft.com/office/officeart/2005/8/layout/vProcess5"/>
    <dgm:cxn modelId="{27F30028-8242-7B45-86B0-656568BDDEB9}" type="presOf" srcId="{04FA72CC-4C63-884E-A055-662AD9190D99}" destId="{E781AED9-C64C-684A-A2B7-F05F130F2B8E}" srcOrd="0" destOrd="0" presId="urn:microsoft.com/office/officeart/2005/8/layout/vProcess5"/>
    <dgm:cxn modelId="{7C8777F7-4C0F-C949-9445-C6DD172F9B6B}" type="presOf" srcId="{0BE7CF4F-7F87-FB4E-BBEC-22C90110F443}" destId="{747A0D64-69F8-CA4C-A7BE-E4AFA7E3262F}" srcOrd="0" destOrd="0" presId="urn:microsoft.com/office/officeart/2005/8/layout/vProcess5"/>
    <dgm:cxn modelId="{97D165F2-B9B0-D443-888F-9AB0C4BA2BD0}" srcId="{0BE7CF4F-7F87-FB4E-BBEC-22C90110F443}" destId="{04FA72CC-4C63-884E-A055-662AD9190D99}" srcOrd="0" destOrd="0" parTransId="{DBB43A38-C25B-B841-8F55-63995BA7E57C}" sibTransId="{8750CEDC-8114-8941-B5BA-F7C0E6ECD559}"/>
    <dgm:cxn modelId="{65F472CC-A416-6248-BFE2-D6902A619E71}" type="presOf" srcId="{04FA72CC-4C63-884E-A055-662AD9190D99}" destId="{AC159C3D-4D92-C649-98DD-C90703088501}" srcOrd="1" destOrd="0" presId="urn:microsoft.com/office/officeart/2005/8/layout/vProcess5"/>
    <dgm:cxn modelId="{BC3EFE9A-D3E5-D84B-AE59-5C7428BE0FC8}" type="presOf" srcId="{8015C77E-0CDE-1147-B686-C0E8ECD587B8}" destId="{DBAE9A08-3434-EC44-A0ED-F606CB8D9D0F}" srcOrd="1" destOrd="0" presId="urn:microsoft.com/office/officeart/2005/8/layout/vProcess5"/>
    <dgm:cxn modelId="{C3DA359A-E7D2-724E-A710-08A3A5E2CD21}" srcId="{0BE7CF4F-7F87-FB4E-BBEC-22C90110F443}" destId="{8015C77E-0CDE-1147-B686-C0E8ECD587B8}" srcOrd="2" destOrd="0" parTransId="{92B8EF2B-ABC5-9C4A-A97B-3A8E6F83C9AC}" sibTransId="{D6DC8712-966F-2E43-8EC8-8D4214CCFAD9}"/>
    <dgm:cxn modelId="{438A95B3-876E-784C-A25B-BBD54D419953}" srcId="{0BE7CF4F-7F87-FB4E-BBEC-22C90110F443}" destId="{CEFD25BB-CDA7-AF42-A7C9-65B7449BF8DD}" srcOrd="1" destOrd="0" parTransId="{B361B5DA-BA9F-F648-A6E6-E0D7ACE156FF}" sibTransId="{ECDE219D-8544-2D46-83EC-21AE42220E79}"/>
    <dgm:cxn modelId="{EAD235EA-3AAE-9B43-AC0D-08F305BE97FE}" type="presOf" srcId="{ECDE219D-8544-2D46-83EC-21AE42220E79}" destId="{DBB43032-013D-DE42-AAE3-22B8930F2408}" srcOrd="0" destOrd="0" presId="urn:microsoft.com/office/officeart/2005/8/layout/vProcess5"/>
    <dgm:cxn modelId="{73C7C7BC-8196-974A-B68D-9C109C7552AE}" type="presParOf" srcId="{747A0D64-69F8-CA4C-A7BE-E4AFA7E3262F}" destId="{B106AA0E-8F21-1449-A46B-74ECA58BEB41}" srcOrd="0" destOrd="0" presId="urn:microsoft.com/office/officeart/2005/8/layout/vProcess5"/>
    <dgm:cxn modelId="{A8F3BD84-4825-7C46-9D78-31D1467F0178}" type="presParOf" srcId="{747A0D64-69F8-CA4C-A7BE-E4AFA7E3262F}" destId="{E781AED9-C64C-684A-A2B7-F05F130F2B8E}" srcOrd="1" destOrd="0" presId="urn:microsoft.com/office/officeart/2005/8/layout/vProcess5"/>
    <dgm:cxn modelId="{757BF497-DECC-FC41-9535-B26CAA7A318D}" type="presParOf" srcId="{747A0D64-69F8-CA4C-A7BE-E4AFA7E3262F}" destId="{82F5DCCC-F165-BB49-9BD2-3E2FE825EABF}" srcOrd="2" destOrd="0" presId="urn:microsoft.com/office/officeart/2005/8/layout/vProcess5"/>
    <dgm:cxn modelId="{1E667910-5F09-6346-B552-75FBEE9B1334}" type="presParOf" srcId="{747A0D64-69F8-CA4C-A7BE-E4AFA7E3262F}" destId="{FE883E7F-B4A0-C24A-AB4C-CC88E37F5771}" srcOrd="3" destOrd="0" presId="urn:microsoft.com/office/officeart/2005/8/layout/vProcess5"/>
    <dgm:cxn modelId="{5BDC7E4B-8BDA-D94C-9C9F-459F78AC56BE}" type="presParOf" srcId="{747A0D64-69F8-CA4C-A7BE-E4AFA7E3262F}" destId="{EAC97E61-5DA3-3247-8E69-52422EF78F30}" srcOrd="4" destOrd="0" presId="urn:microsoft.com/office/officeart/2005/8/layout/vProcess5"/>
    <dgm:cxn modelId="{73DC02C1-1A59-BE47-9357-B4F6615C4A83}" type="presParOf" srcId="{747A0D64-69F8-CA4C-A7BE-E4AFA7E3262F}" destId="{DBB43032-013D-DE42-AAE3-22B8930F2408}" srcOrd="5" destOrd="0" presId="urn:microsoft.com/office/officeart/2005/8/layout/vProcess5"/>
    <dgm:cxn modelId="{075C4790-5704-D647-B8B0-0B10320F1D4D}" type="presParOf" srcId="{747A0D64-69F8-CA4C-A7BE-E4AFA7E3262F}" destId="{AC159C3D-4D92-C649-98DD-C90703088501}" srcOrd="6" destOrd="0" presId="urn:microsoft.com/office/officeart/2005/8/layout/vProcess5"/>
    <dgm:cxn modelId="{8240D1ED-BBDA-554D-A441-D154AB91FFA3}" type="presParOf" srcId="{747A0D64-69F8-CA4C-A7BE-E4AFA7E3262F}" destId="{29C8966A-268A-BE49-96E0-C25E888E381E}" srcOrd="7" destOrd="0" presId="urn:microsoft.com/office/officeart/2005/8/layout/vProcess5"/>
    <dgm:cxn modelId="{D1093059-5EA5-1849-865E-B129C464678B}" type="presParOf" srcId="{747A0D64-69F8-CA4C-A7BE-E4AFA7E3262F}" destId="{DBAE9A08-3434-EC44-A0ED-F606CB8D9D0F}" srcOrd="8" destOrd="0" presId="urn:microsoft.com/office/officeart/2005/8/layout/vProcess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2C325D-F24E-5E4F-A5F4-FA39052FC7D7}" type="doc">
      <dgm:prSet loTypeId="urn:microsoft.com/office/officeart/2005/8/layout/hProcess9" loCatId="process" qsTypeId="urn:microsoft.com/office/officeart/2005/8/quickstyle/simple4" qsCatId="simple" csTypeId="urn:microsoft.com/office/officeart/2005/8/colors/colorful4" csCatId="colorful" phldr="1"/>
      <dgm:spPr/>
      <dgm:t>
        <a:bodyPr/>
        <a:lstStyle/>
        <a:p>
          <a:endParaRPr lang="en-US"/>
        </a:p>
      </dgm:t>
    </dgm:pt>
    <dgm:pt modelId="{87A41472-F5E5-AE4D-92F3-08B2B124033C}">
      <dgm:prSet/>
      <dgm:spPr/>
      <dgm:t>
        <a:bodyPr/>
        <a:lstStyle/>
        <a:p>
          <a:pPr rtl="0"/>
          <a:r>
            <a:rPr lang="en-US" dirty="0" smtClean="0"/>
            <a:t>Nothing bad will happen to me.</a:t>
          </a:r>
          <a:endParaRPr lang="en-US" dirty="0"/>
        </a:p>
      </dgm:t>
    </dgm:pt>
    <dgm:pt modelId="{DD3042AC-1238-FD40-97DE-5F905B53E4B7}" type="parTrans" cxnId="{52BB8907-AD60-6145-B128-225E2C29782D}">
      <dgm:prSet/>
      <dgm:spPr/>
      <dgm:t>
        <a:bodyPr/>
        <a:lstStyle/>
        <a:p>
          <a:endParaRPr lang="en-US"/>
        </a:p>
      </dgm:t>
    </dgm:pt>
    <dgm:pt modelId="{75B7770C-5F42-814E-BAF2-DFDE72F4156B}" type="sibTrans" cxnId="{52BB8907-AD60-6145-B128-225E2C29782D}">
      <dgm:prSet/>
      <dgm:spPr/>
      <dgm:t>
        <a:bodyPr/>
        <a:lstStyle/>
        <a:p>
          <a:endParaRPr lang="en-US"/>
        </a:p>
      </dgm:t>
    </dgm:pt>
    <dgm:pt modelId="{BA34A92A-30D1-134D-B002-480D56FD98A5}">
      <dgm:prSet/>
      <dgm:spPr/>
      <dgm:t>
        <a:bodyPr/>
        <a:lstStyle/>
        <a:p>
          <a:pPr rtl="0"/>
          <a:r>
            <a:rPr lang="en-US" dirty="0" smtClean="0"/>
            <a:t>Dismiss the facts: I will be ok.</a:t>
          </a:r>
          <a:endParaRPr lang="en-US" dirty="0"/>
        </a:p>
      </dgm:t>
    </dgm:pt>
    <dgm:pt modelId="{1AC07EDD-99E7-8042-9B5E-464C6AA8C73E}" type="parTrans" cxnId="{DE02E662-6DB4-C647-9642-A99FEB39DE9D}">
      <dgm:prSet/>
      <dgm:spPr/>
      <dgm:t>
        <a:bodyPr/>
        <a:lstStyle/>
        <a:p>
          <a:endParaRPr lang="en-US"/>
        </a:p>
      </dgm:t>
    </dgm:pt>
    <dgm:pt modelId="{F3FFC717-A9CC-A341-886E-21C88E046935}" type="sibTrans" cxnId="{DE02E662-6DB4-C647-9642-A99FEB39DE9D}">
      <dgm:prSet/>
      <dgm:spPr/>
      <dgm:t>
        <a:bodyPr/>
        <a:lstStyle/>
        <a:p>
          <a:endParaRPr lang="en-US"/>
        </a:p>
      </dgm:t>
    </dgm:pt>
    <dgm:pt modelId="{D1A7174A-80CD-9B40-9219-0FA910DF5D24}">
      <dgm:prSet/>
      <dgm:spPr/>
      <dgm:t>
        <a:bodyPr/>
        <a:lstStyle/>
        <a:p>
          <a:pPr rtl="0"/>
          <a:r>
            <a:rPr lang="en-US" dirty="0" smtClean="0"/>
            <a:t>Car crashes only happen to other people.</a:t>
          </a:r>
          <a:endParaRPr lang="en-US" dirty="0"/>
        </a:p>
      </dgm:t>
    </dgm:pt>
    <dgm:pt modelId="{801E9B85-4EFD-0E43-97BB-109976D2D574}" type="parTrans" cxnId="{01453404-A21B-5648-A093-74C692ABBFBA}">
      <dgm:prSet/>
      <dgm:spPr/>
      <dgm:t>
        <a:bodyPr/>
        <a:lstStyle/>
        <a:p>
          <a:endParaRPr lang="en-US"/>
        </a:p>
      </dgm:t>
    </dgm:pt>
    <dgm:pt modelId="{DBEDD922-16B0-594E-A70B-FC9F19AE427D}" type="sibTrans" cxnId="{01453404-A21B-5648-A093-74C692ABBFBA}">
      <dgm:prSet/>
      <dgm:spPr/>
      <dgm:t>
        <a:bodyPr/>
        <a:lstStyle/>
        <a:p>
          <a:endParaRPr lang="en-US"/>
        </a:p>
      </dgm:t>
    </dgm:pt>
    <dgm:pt modelId="{80D0EB2B-E2DE-7E40-9BFA-3A665ED8512F}" type="pres">
      <dgm:prSet presAssocID="{952C325D-F24E-5E4F-A5F4-FA39052FC7D7}" presName="CompostProcess" presStyleCnt="0">
        <dgm:presLayoutVars>
          <dgm:dir/>
          <dgm:resizeHandles val="exact"/>
        </dgm:presLayoutVars>
      </dgm:prSet>
      <dgm:spPr/>
      <dgm:t>
        <a:bodyPr/>
        <a:lstStyle/>
        <a:p>
          <a:endParaRPr lang="en-US"/>
        </a:p>
      </dgm:t>
    </dgm:pt>
    <dgm:pt modelId="{480FD0F6-395E-2E43-9E5C-BA62849DF0F3}" type="pres">
      <dgm:prSet presAssocID="{952C325D-F24E-5E4F-A5F4-FA39052FC7D7}" presName="arrow" presStyleLbl="bgShp" presStyleIdx="0" presStyleCnt="1"/>
      <dgm:spPr/>
      <dgm:t>
        <a:bodyPr/>
        <a:lstStyle/>
        <a:p>
          <a:endParaRPr lang="en-US"/>
        </a:p>
      </dgm:t>
    </dgm:pt>
    <dgm:pt modelId="{98AB086F-8A2B-0A44-A012-5D9E2548F816}" type="pres">
      <dgm:prSet presAssocID="{952C325D-F24E-5E4F-A5F4-FA39052FC7D7}" presName="linearProcess" presStyleCnt="0"/>
      <dgm:spPr/>
      <dgm:t>
        <a:bodyPr/>
        <a:lstStyle/>
        <a:p>
          <a:endParaRPr lang="en-US"/>
        </a:p>
      </dgm:t>
    </dgm:pt>
    <dgm:pt modelId="{85097127-A09E-6C4B-A1AB-F9E939E261AC}" type="pres">
      <dgm:prSet presAssocID="{87A41472-F5E5-AE4D-92F3-08B2B124033C}" presName="textNode" presStyleLbl="node1" presStyleIdx="0" presStyleCnt="3">
        <dgm:presLayoutVars>
          <dgm:bulletEnabled val="1"/>
        </dgm:presLayoutVars>
      </dgm:prSet>
      <dgm:spPr/>
      <dgm:t>
        <a:bodyPr/>
        <a:lstStyle/>
        <a:p>
          <a:endParaRPr lang="en-US"/>
        </a:p>
      </dgm:t>
    </dgm:pt>
    <dgm:pt modelId="{572EF3BC-EC39-DA45-A893-35D8686F1DA9}" type="pres">
      <dgm:prSet presAssocID="{75B7770C-5F42-814E-BAF2-DFDE72F4156B}" presName="sibTrans" presStyleCnt="0"/>
      <dgm:spPr/>
      <dgm:t>
        <a:bodyPr/>
        <a:lstStyle/>
        <a:p>
          <a:endParaRPr lang="en-US"/>
        </a:p>
      </dgm:t>
    </dgm:pt>
    <dgm:pt modelId="{82ACDF20-7C0D-9A41-985B-C051211B4345}" type="pres">
      <dgm:prSet presAssocID="{BA34A92A-30D1-134D-B002-480D56FD98A5}" presName="textNode" presStyleLbl="node1" presStyleIdx="1" presStyleCnt="3">
        <dgm:presLayoutVars>
          <dgm:bulletEnabled val="1"/>
        </dgm:presLayoutVars>
      </dgm:prSet>
      <dgm:spPr/>
      <dgm:t>
        <a:bodyPr/>
        <a:lstStyle/>
        <a:p>
          <a:endParaRPr lang="en-US"/>
        </a:p>
      </dgm:t>
    </dgm:pt>
    <dgm:pt modelId="{644B2A40-972B-484E-8DA3-3A2E8BC4B046}" type="pres">
      <dgm:prSet presAssocID="{F3FFC717-A9CC-A341-886E-21C88E046935}" presName="sibTrans" presStyleCnt="0"/>
      <dgm:spPr/>
      <dgm:t>
        <a:bodyPr/>
        <a:lstStyle/>
        <a:p>
          <a:endParaRPr lang="en-US"/>
        </a:p>
      </dgm:t>
    </dgm:pt>
    <dgm:pt modelId="{8556C1BA-320A-FA4F-91A1-9E616E330C25}" type="pres">
      <dgm:prSet presAssocID="{D1A7174A-80CD-9B40-9219-0FA910DF5D24}" presName="textNode" presStyleLbl="node1" presStyleIdx="2" presStyleCnt="3">
        <dgm:presLayoutVars>
          <dgm:bulletEnabled val="1"/>
        </dgm:presLayoutVars>
      </dgm:prSet>
      <dgm:spPr/>
      <dgm:t>
        <a:bodyPr/>
        <a:lstStyle/>
        <a:p>
          <a:endParaRPr lang="en-US"/>
        </a:p>
      </dgm:t>
    </dgm:pt>
  </dgm:ptLst>
  <dgm:cxnLst>
    <dgm:cxn modelId="{01453404-A21B-5648-A093-74C692ABBFBA}" srcId="{952C325D-F24E-5E4F-A5F4-FA39052FC7D7}" destId="{D1A7174A-80CD-9B40-9219-0FA910DF5D24}" srcOrd="2" destOrd="0" parTransId="{801E9B85-4EFD-0E43-97BB-109976D2D574}" sibTransId="{DBEDD922-16B0-594E-A70B-FC9F19AE427D}"/>
    <dgm:cxn modelId="{3BE329CA-0A05-BE47-B858-633C6F65EDA4}" type="presOf" srcId="{D1A7174A-80CD-9B40-9219-0FA910DF5D24}" destId="{8556C1BA-320A-FA4F-91A1-9E616E330C25}" srcOrd="0" destOrd="0" presId="urn:microsoft.com/office/officeart/2005/8/layout/hProcess9"/>
    <dgm:cxn modelId="{6B3E38D4-6DDD-D747-97C0-1F01C3C93C80}" type="presOf" srcId="{952C325D-F24E-5E4F-A5F4-FA39052FC7D7}" destId="{80D0EB2B-E2DE-7E40-9BFA-3A665ED8512F}" srcOrd="0" destOrd="0" presId="urn:microsoft.com/office/officeart/2005/8/layout/hProcess9"/>
    <dgm:cxn modelId="{54BCAA5E-F42F-F249-958C-5159051BA602}" type="presOf" srcId="{87A41472-F5E5-AE4D-92F3-08B2B124033C}" destId="{85097127-A09E-6C4B-A1AB-F9E939E261AC}" srcOrd="0" destOrd="0" presId="urn:microsoft.com/office/officeart/2005/8/layout/hProcess9"/>
    <dgm:cxn modelId="{52BB8907-AD60-6145-B128-225E2C29782D}" srcId="{952C325D-F24E-5E4F-A5F4-FA39052FC7D7}" destId="{87A41472-F5E5-AE4D-92F3-08B2B124033C}" srcOrd="0" destOrd="0" parTransId="{DD3042AC-1238-FD40-97DE-5F905B53E4B7}" sibTransId="{75B7770C-5F42-814E-BAF2-DFDE72F4156B}"/>
    <dgm:cxn modelId="{D0D074FC-7A1C-4E4A-99F3-F26A905DC22E}" type="presOf" srcId="{BA34A92A-30D1-134D-B002-480D56FD98A5}" destId="{82ACDF20-7C0D-9A41-985B-C051211B4345}" srcOrd="0" destOrd="0" presId="urn:microsoft.com/office/officeart/2005/8/layout/hProcess9"/>
    <dgm:cxn modelId="{DE02E662-6DB4-C647-9642-A99FEB39DE9D}" srcId="{952C325D-F24E-5E4F-A5F4-FA39052FC7D7}" destId="{BA34A92A-30D1-134D-B002-480D56FD98A5}" srcOrd="1" destOrd="0" parTransId="{1AC07EDD-99E7-8042-9B5E-464C6AA8C73E}" sibTransId="{F3FFC717-A9CC-A341-886E-21C88E046935}"/>
    <dgm:cxn modelId="{A2468841-B996-E949-B1BC-914040DEF6C1}" type="presParOf" srcId="{80D0EB2B-E2DE-7E40-9BFA-3A665ED8512F}" destId="{480FD0F6-395E-2E43-9E5C-BA62849DF0F3}" srcOrd="0" destOrd="0" presId="urn:microsoft.com/office/officeart/2005/8/layout/hProcess9"/>
    <dgm:cxn modelId="{739A857F-6AE8-BE41-AE8D-588DFFD94824}" type="presParOf" srcId="{80D0EB2B-E2DE-7E40-9BFA-3A665ED8512F}" destId="{98AB086F-8A2B-0A44-A012-5D9E2548F816}" srcOrd="1" destOrd="0" presId="urn:microsoft.com/office/officeart/2005/8/layout/hProcess9"/>
    <dgm:cxn modelId="{5E0C4E05-9980-A249-B4C2-369E2D6E3BBE}" type="presParOf" srcId="{98AB086F-8A2B-0A44-A012-5D9E2548F816}" destId="{85097127-A09E-6C4B-A1AB-F9E939E261AC}" srcOrd="0" destOrd="0" presId="urn:microsoft.com/office/officeart/2005/8/layout/hProcess9"/>
    <dgm:cxn modelId="{9A4EBF03-1814-8040-9755-17C510D4B286}" type="presParOf" srcId="{98AB086F-8A2B-0A44-A012-5D9E2548F816}" destId="{572EF3BC-EC39-DA45-A893-35D8686F1DA9}" srcOrd="1" destOrd="0" presId="urn:microsoft.com/office/officeart/2005/8/layout/hProcess9"/>
    <dgm:cxn modelId="{7F9C4291-BFEA-1442-93D3-ADA585A5310E}" type="presParOf" srcId="{98AB086F-8A2B-0A44-A012-5D9E2548F816}" destId="{82ACDF20-7C0D-9A41-985B-C051211B4345}" srcOrd="2" destOrd="0" presId="urn:microsoft.com/office/officeart/2005/8/layout/hProcess9"/>
    <dgm:cxn modelId="{966967C1-E19B-B548-9835-A0EBD9458AD7}" type="presParOf" srcId="{98AB086F-8A2B-0A44-A012-5D9E2548F816}" destId="{644B2A40-972B-484E-8DA3-3A2E8BC4B046}" srcOrd="3" destOrd="0" presId="urn:microsoft.com/office/officeart/2005/8/layout/hProcess9"/>
    <dgm:cxn modelId="{9734774D-365E-5348-B1AF-B978755DCC40}" type="presParOf" srcId="{98AB086F-8A2B-0A44-A012-5D9E2548F816}" destId="{8556C1BA-320A-FA4F-91A1-9E616E330C25}" srcOrd="4" destOrd="0" presId="urn:microsoft.com/office/officeart/2005/8/layout/hProcess9"/>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EA2A81-A2C3-CE49-A90F-28896C093D51}" type="doc">
      <dgm:prSet loTypeId="urn:microsoft.com/office/officeart/2005/8/layout/vProcess5" loCatId="process" qsTypeId="urn:microsoft.com/office/officeart/2005/8/quickstyle/simple4" qsCatId="simple" csTypeId="urn:microsoft.com/office/officeart/2005/8/colors/colorful4" csCatId="colorful" phldr="1"/>
      <dgm:spPr/>
      <dgm:t>
        <a:bodyPr/>
        <a:lstStyle/>
        <a:p>
          <a:endParaRPr lang="en-US"/>
        </a:p>
      </dgm:t>
    </dgm:pt>
    <dgm:pt modelId="{06DBD8A9-3545-4E4D-AC4D-FB13747C181E}">
      <dgm:prSet/>
      <dgm:spPr/>
      <dgm:t>
        <a:bodyPr/>
        <a:lstStyle/>
        <a:p>
          <a:pPr rtl="0"/>
          <a:r>
            <a:rPr lang="en-US" dirty="0" smtClean="0"/>
            <a:t>We base decisions on previous successful strategies.</a:t>
          </a:r>
          <a:endParaRPr lang="en-US" dirty="0"/>
        </a:p>
      </dgm:t>
    </dgm:pt>
    <dgm:pt modelId="{60E24105-D869-1E42-927B-5B66833A9FA1}" type="parTrans" cxnId="{7D8B6DEF-EF17-A04E-BBFD-92EE019580B1}">
      <dgm:prSet/>
      <dgm:spPr/>
      <dgm:t>
        <a:bodyPr/>
        <a:lstStyle/>
        <a:p>
          <a:endParaRPr lang="en-US"/>
        </a:p>
      </dgm:t>
    </dgm:pt>
    <dgm:pt modelId="{AE98FD25-8252-4A4F-A789-EC9248AA4111}" type="sibTrans" cxnId="{7D8B6DEF-EF17-A04E-BBFD-92EE019580B1}">
      <dgm:prSet/>
      <dgm:spPr/>
      <dgm:t>
        <a:bodyPr/>
        <a:lstStyle/>
        <a:p>
          <a:endParaRPr lang="en-US"/>
        </a:p>
      </dgm:t>
    </dgm:pt>
    <dgm:pt modelId="{893505A5-8CE8-1044-AC84-8442774E51F8}">
      <dgm:prSet/>
      <dgm:spPr/>
      <dgm:t>
        <a:bodyPr/>
        <a:lstStyle/>
        <a:p>
          <a:pPr rtl="0"/>
          <a:r>
            <a:rPr lang="en-US" dirty="0" smtClean="0"/>
            <a:t>We can get away with stupid things if other drivers are able to guess what we’re going to do.</a:t>
          </a:r>
          <a:endParaRPr lang="en-US" dirty="0"/>
        </a:p>
      </dgm:t>
    </dgm:pt>
    <dgm:pt modelId="{FF6EE437-BDFE-5C45-B7B0-FDDFAC1FFA0E}" type="parTrans" cxnId="{9B42DCED-179E-C940-832B-B0718D204C6C}">
      <dgm:prSet/>
      <dgm:spPr/>
      <dgm:t>
        <a:bodyPr/>
        <a:lstStyle/>
        <a:p>
          <a:endParaRPr lang="en-US"/>
        </a:p>
      </dgm:t>
    </dgm:pt>
    <dgm:pt modelId="{8A147372-3D60-FD4F-8451-9917DD8F3A70}" type="sibTrans" cxnId="{9B42DCED-179E-C940-832B-B0718D204C6C}">
      <dgm:prSet/>
      <dgm:spPr/>
      <dgm:t>
        <a:bodyPr/>
        <a:lstStyle/>
        <a:p>
          <a:endParaRPr lang="en-US"/>
        </a:p>
      </dgm:t>
    </dgm:pt>
    <dgm:pt modelId="{29BA4B55-4A49-1B4F-B244-D85034E80378}">
      <dgm:prSet/>
      <dgm:spPr/>
      <dgm:t>
        <a:bodyPr/>
        <a:lstStyle/>
        <a:p>
          <a:pPr rtl="0"/>
          <a:r>
            <a:rPr lang="en-US" dirty="0" smtClean="0"/>
            <a:t>We start to think it’s safe.</a:t>
          </a:r>
          <a:endParaRPr lang="en-US" dirty="0"/>
        </a:p>
      </dgm:t>
    </dgm:pt>
    <dgm:pt modelId="{1CDBDAEC-69ED-0148-A591-8BBED05CC115}" type="parTrans" cxnId="{9EEF544D-BF62-5A47-96C6-29BD9A27B008}">
      <dgm:prSet/>
      <dgm:spPr/>
      <dgm:t>
        <a:bodyPr/>
        <a:lstStyle/>
        <a:p>
          <a:endParaRPr lang="en-US"/>
        </a:p>
      </dgm:t>
    </dgm:pt>
    <dgm:pt modelId="{8AD43366-C7B7-BC44-A401-A2126037B7E1}" type="sibTrans" cxnId="{9EEF544D-BF62-5A47-96C6-29BD9A27B008}">
      <dgm:prSet/>
      <dgm:spPr/>
      <dgm:t>
        <a:bodyPr/>
        <a:lstStyle/>
        <a:p>
          <a:endParaRPr lang="en-US"/>
        </a:p>
      </dgm:t>
    </dgm:pt>
    <dgm:pt modelId="{00BC6924-AAB5-5E44-946A-5AF3A6371685}" type="pres">
      <dgm:prSet presAssocID="{4BEA2A81-A2C3-CE49-A90F-28896C093D51}" presName="outerComposite" presStyleCnt="0">
        <dgm:presLayoutVars>
          <dgm:chMax val="5"/>
          <dgm:dir/>
          <dgm:resizeHandles val="exact"/>
        </dgm:presLayoutVars>
      </dgm:prSet>
      <dgm:spPr/>
      <dgm:t>
        <a:bodyPr/>
        <a:lstStyle/>
        <a:p>
          <a:endParaRPr lang="en-US"/>
        </a:p>
      </dgm:t>
    </dgm:pt>
    <dgm:pt modelId="{909B2B7E-A2A7-CB49-8412-E605A3CB16F9}" type="pres">
      <dgm:prSet presAssocID="{4BEA2A81-A2C3-CE49-A90F-28896C093D51}" presName="dummyMaxCanvas" presStyleCnt="0">
        <dgm:presLayoutVars/>
      </dgm:prSet>
      <dgm:spPr/>
      <dgm:t>
        <a:bodyPr/>
        <a:lstStyle/>
        <a:p>
          <a:endParaRPr lang="en-US"/>
        </a:p>
      </dgm:t>
    </dgm:pt>
    <dgm:pt modelId="{556633C3-B3C6-4E46-A137-8525DC40CC64}" type="pres">
      <dgm:prSet presAssocID="{4BEA2A81-A2C3-CE49-A90F-28896C093D51}" presName="ThreeNodes_1" presStyleLbl="node1" presStyleIdx="0" presStyleCnt="3">
        <dgm:presLayoutVars>
          <dgm:bulletEnabled val="1"/>
        </dgm:presLayoutVars>
      </dgm:prSet>
      <dgm:spPr/>
      <dgm:t>
        <a:bodyPr/>
        <a:lstStyle/>
        <a:p>
          <a:endParaRPr lang="en-US"/>
        </a:p>
      </dgm:t>
    </dgm:pt>
    <dgm:pt modelId="{96AA3688-2189-8545-B140-D9111FF7096E}" type="pres">
      <dgm:prSet presAssocID="{4BEA2A81-A2C3-CE49-A90F-28896C093D51}" presName="ThreeNodes_2" presStyleLbl="node1" presStyleIdx="1" presStyleCnt="3">
        <dgm:presLayoutVars>
          <dgm:bulletEnabled val="1"/>
        </dgm:presLayoutVars>
      </dgm:prSet>
      <dgm:spPr/>
      <dgm:t>
        <a:bodyPr/>
        <a:lstStyle/>
        <a:p>
          <a:endParaRPr lang="en-US"/>
        </a:p>
      </dgm:t>
    </dgm:pt>
    <dgm:pt modelId="{FE6B26F3-DF83-7C42-9B23-137C97B8584C}" type="pres">
      <dgm:prSet presAssocID="{4BEA2A81-A2C3-CE49-A90F-28896C093D51}" presName="ThreeNodes_3" presStyleLbl="node1" presStyleIdx="2" presStyleCnt="3">
        <dgm:presLayoutVars>
          <dgm:bulletEnabled val="1"/>
        </dgm:presLayoutVars>
      </dgm:prSet>
      <dgm:spPr/>
      <dgm:t>
        <a:bodyPr/>
        <a:lstStyle/>
        <a:p>
          <a:endParaRPr lang="en-US"/>
        </a:p>
      </dgm:t>
    </dgm:pt>
    <dgm:pt modelId="{BD0E1639-BFBA-1640-9258-126B68114AD5}" type="pres">
      <dgm:prSet presAssocID="{4BEA2A81-A2C3-CE49-A90F-28896C093D51}" presName="ThreeConn_1-2" presStyleLbl="fgAccFollowNode1" presStyleIdx="0" presStyleCnt="2">
        <dgm:presLayoutVars>
          <dgm:bulletEnabled val="1"/>
        </dgm:presLayoutVars>
      </dgm:prSet>
      <dgm:spPr/>
      <dgm:t>
        <a:bodyPr/>
        <a:lstStyle/>
        <a:p>
          <a:endParaRPr lang="en-US"/>
        </a:p>
      </dgm:t>
    </dgm:pt>
    <dgm:pt modelId="{06E90251-A4FD-5745-A2C1-1F2795809C48}" type="pres">
      <dgm:prSet presAssocID="{4BEA2A81-A2C3-CE49-A90F-28896C093D51}" presName="ThreeConn_2-3" presStyleLbl="fgAccFollowNode1" presStyleIdx="1" presStyleCnt="2">
        <dgm:presLayoutVars>
          <dgm:bulletEnabled val="1"/>
        </dgm:presLayoutVars>
      </dgm:prSet>
      <dgm:spPr/>
      <dgm:t>
        <a:bodyPr/>
        <a:lstStyle/>
        <a:p>
          <a:endParaRPr lang="en-US"/>
        </a:p>
      </dgm:t>
    </dgm:pt>
    <dgm:pt modelId="{1F9B498A-462C-DC4B-8806-59A642457B80}" type="pres">
      <dgm:prSet presAssocID="{4BEA2A81-A2C3-CE49-A90F-28896C093D51}" presName="ThreeNodes_1_text" presStyleLbl="node1" presStyleIdx="2" presStyleCnt="3">
        <dgm:presLayoutVars>
          <dgm:bulletEnabled val="1"/>
        </dgm:presLayoutVars>
      </dgm:prSet>
      <dgm:spPr/>
      <dgm:t>
        <a:bodyPr/>
        <a:lstStyle/>
        <a:p>
          <a:endParaRPr lang="en-US"/>
        </a:p>
      </dgm:t>
    </dgm:pt>
    <dgm:pt modelId="{3B69201D-53E8-4F49-88F3-E8670C7EF6D0}" type="pres">
      <dgm:prSet presAssocID="{4BEA2A81-A2C3-CE49-A90F-28896C093D51}" presName="ThreeNodes_2_text" presStyleLbl="node1" presStyleIdx="2" presStyleCnt="3">
        <dgm:presLayoutVars>
          <dgm:bulletEnabled val="1"/>
        </dgm:presLayoutVars>
      </dgm:prSet>
      <dgm:spPr/>
      <dgm:t>
        <a:bodyPr/>
        <a:lstStyle/>
        <a:p>
          <a:endParaRPr lang="en-US"/>
        </a:p>
      </dgm:t>
    </dgm:pt>
    <dgm:pt modelId="{3896A381-6E64-E14B-8A93-6D798CF4B551}" type="pres">
      <dgm:prSet presAssocID="{4BEA2A81-A2C3-CE49-A90F-28896C093D51}" presName="ThreeNodes_3_text" presStyleLbl="node1" presStyleIdx="2" presStyleCnt="3">
        <dgm:presLayoutVars>
          <dgm:bulletEnabled val="1"/>
        </dgm:presLayoutVars>
      </dgm:prSet>
      <dgm:spPr/>
      <dgm:t>
        <a:bodyPr/>
        <a:lstStyle/>
        <a:p>
          <a:endParaRPr lang="en-US"/>
        </a:p>
      </dgm:t>
    </dgm:pt>
  </dgm:ptLst>
  <dgm:cxnLst>
    <dgm:cxn modelId="{A51A0FEB-019D-EC47-81ED-9F65A0C9F2D0}" type="presOf" srcId="{29BA4B55-4A49-1B4F-B244-D85034E80378}" destId="{FE6B26F3-DF83-7C42-9B23-137C97B8584C}" srcOrd="0" destOrd="0" presId="urn:microsoft.com/office/officeart/2005/8/layout/vProcess5"/>
    <dgm:cxn modelId="{EF214B9D-B9CE-7B45-8ADA-6D80FD5FAFE2}" type="presOf" srcId="{AE98FD25-8252-4A4F-A789-EC9248AA4111}" destId="{BD0E1639-BFBA-1640-9258-126B68114AD5}" srcOrd="0" destOrd="0" presId="urn:microsoft.com/office/officeart/2005/8/layout/vProcess5"/>
    <dgm:cxn modelId="{2E27F3BC-7146-4D42-BAC4-77B8366B7717}" type="presOf" srcId="{29BA4B55-4A49-1B4F-B244-D85034E80378}" destId="{3896A381-6E64-E14B-8A93-6D798CF4B551}" srcOrd="1" destOrd="0" presId="urn:microsoft.com/office/officeart/2005/8/layout/vProcess5"/>
    <dgm:cxn modelId="{4FED8BAE-1EF3-CA4E-BAD1-3CB1A81CB278}" type="presOf" srcId="{4BEA2A81-A2C3-CE49-A90F-28896C093D51}" destId="{00BC6924-AAB5-5E44-946A-5AF3A6371685}" srcOrd="0" destOrd="0" presId="urn:microsoft.com/office/officeart/2005/8/layout/vProcess5"/>
    <dgm:cxn modelId="{DFEE69F3-E0D0-0F42-BF3D-24D730BDA45D}" type="presOf" srcId="{06DBD8A9-3545-4E4D-AC4D-FB13747C181E}" destId="{1F9B498A-462C-DC4B-8806-59A642457B80}" srcOrd="1" destOrd="0" presId="urn:microsoft.com/office/officeart/2005/8/layout/vProcess5"/>
    <dgm:cxn modelId="{9EEF544D-BF62-5A47-96C6-29BD9A27B008}" srcId="{4BEA2A81-A2C3-CE49-A90F-28896C093D51}" destId="{29BA4B55-4A49-1B4F-B244-D85034E80378}" srcOrd="2" destOrd="0" parTransId="{1CDBDAEC-69ED-0148-A591-8BBED05CC115}" sibTransId="{8AD43366-C7B7-BC44-A401-A2126037B7E1}"/>
    <dgm:cxn modelId="{9963FCAB-AB40-F748-B80F-49E36A41C626}" type="presOf" srcId="{06DBD8A9-3545-4E4D-AC4D-FB13747C181E}" destId="{556633C3-B3C6-4E46-A137-8525DC40CC64}" srcOrd="0" destOrd="0" presId="urn:microsoft.com/office/officeart/2005/8/layout/vProcess5"/>
    <dgm:cxn modelId="{B6F8F967-0515-7841-BF3B-45EB36BEC1B9}" type="presOf" srcId="{893505A5-8CE8-1044-AC84-8442774E51F8}" destId="{96AA3688-2189-8545-B140-D9111FF7096E}" srcOrd="0" destOrd="0" presId="urn:microsoft.com/office/officeart/2005/8/layout/vProcess5"/>
    <dgm:cxn modelId="{7D8B6DEF-EF17-A04E-BBFD-92EE019580B1}" srcId="{4BEA2A81-A2C3-CE49-A90F-28896C093D51}" destId="{06DBD8A9-3545-4E4D-AC4D-FB13747C181E}" srcOrd="0" destOrd="0" parTransId="{60E24105-D869-1E42-927B-5B66833A9FA1}" sibTransId="{AE98FD25-8252-4A4F-A789-EC9248AA4111}"/>
    <dgm:cxn modelId="{9B42DCED-179E-C940-832B-B0718D204C6C}" srcId="{4BEA2A81-A2C3-CE49-A90F-28896C093D51}" destId="{893505A5-8CE8-1044-AC84-8442774E51F8}" srcOrd="1" destOrd="0" parTransId="{FF6EE437-BDFE-5C45-B7B0-FDDFAC1FFA0E}" sibTransId="{8A147372-3D60-FD4F-8451-9917DD8F3A70}"/>
    <dgm:cxn modelId="{B9381E9C-A939-CB40-9C0C-FA9C3A767AE4}" type="presOf" srcId="{893505A5-8CE8-1044-AC84-8442774E51F8}" destId="{3B69201D-53E8-4F49-88F3-E8670C7EF6D0}" srcOrd="1" destOrd="0" presId="urn:microsoft.com/office/officeart/2005/8/layout/vProcess5"/>
    <dgm:cxn modelId="{CAB54DFC-D1C0-FD4A-BA66-BFA751D0D61C}" type="presOf" srcId="{8A147372-3D60-FD4F-8451-9917DD8F3A70}" destId="{06E90251-A4FD-5745-A2C1-1F2795809C48}" srcOrd="0" destOrd="0" presId="urn:microsoft.com/office/officeart/2005/8/layout/vProcess5"/>
    <dgm:cxn modelId="{30E41CFC-688A-D24E-8F83-10CA6B4B5218}" type="presParOf" srcId="{00BC6924-AAB5-5E44-946A-5AF3A6371685}" destId="{909B2B7E-A2A7-CB49-8412-E605A3CB16F9}" srcOrd="0" destOrd="0" presId="urn:microsoft.com/office/officeart/2005/8/layout/vProcess5"/>
    <dgm:cxn modelId="{E61C8F0E-AD65-A54C-B517-B34C9A9CF504}" type="presParOf" srcId="{00BC6924-AAB5-5E44-946A-5AF3A6371685}" destId="{556633C3-B3C6-4E46-A137-8525DC40CC64}" srcOrd="1" destOrd="0" presId="urn:microsoft.com/office/officeart/2005/8/layout/vProcess5"/>
    <dgm:cxn modelId="{245F7E40-4092-9847-89FA-972147A6531D}" type="presParOf" srcId="{00BC6924-AAB5-5E44-946A-5AF3A6371685}" destId="{96AA3688-2189-8545-B140-D9111FF7096E}" srcOrd="2" destOrd="0" presId="urn:microsoft.com/office/officeart/2005/8/layout/vProcess5"/>
    <dgm:cxn modelId="{94AB90DF-EC92-5348-83D5-CA3F9A8F18B7}" type="presParOf" srcId="{00BC6924-AAB5-5E44-946A-5AF3A6371685}" destId="{FE6B26F3-DF83-7C42-9B23-137C97B8584C}" srcOrd="3" destOrd="0" presId="urn:microsoft.com/office/officeart/2005/8/layout/vProcess5"/>
    <dgm:cxn modelId="{BCFAFF58-DE87-EF4E-B071-B5F7E0F3F86B}" type="presParOf" srcId="{00BC6924-AAB5-5E44-946A-5AF3A6371685}" destId="{BD0E1639-BFBA-1640-9258-126B68114AD5}" srcOrd="4" destOrd="0" presId="urn:microsoft.com/office/officeart/2005/8/layout/vProcess5"/>
    <dgm:cxn modelId="{BBED49CA-DED8-374A-A333-2EA99E1CC17E}" type="presParOf" srcId="{00BC6924-AAB5-5E44-946A-5AF3A6371685}" destId="{06E90251-A4FD-5745-A2C1-1F2795809C48}" srcOrd="5" destOrd="0" presId="urn:microsoft.com/office/officeart/2005/8/layout/vProcess5"/>
    <dgm:cxn modelId="{320F2EC0-0B41-C444-B1E5-D0239FD00420}" type="presParOf" srcId="{00BC6924-AAB5-5E44-946A-5AF3A6371685}" destId="{1F9B498A-462C-DC4B-8806-59A642457B80}" srcOrd="6" destOrd="0" presId="urn:microsoft.com/office/officeart/2005/8/layout/vProcess5"/>
    <dgm:cxn modelId="{F411FED1-D12B-AF49-A7E9-3B90493D72B1}" type="presParOf" srcId="{00BC6924-AAB5-5E44-946A-5AF3A6371685}" destId="{3B69201D-53E8-4F49-88F3-E8670C7EF6D0}" srcOrd="7" destOrd="0" presId="urn:microsoft.com/office/officeart/2005/8/layout/vProcess5"/>
    <dgm:cxn modelId="{50859626-EB14-C343-A768-142DC7E61683}" type="presParOf" srcId="{00BC6924-AAB5-5E44-946A-5AF3A6371685}" destId="{3896A381-6E64-E14B-8A93-6D798CF4B551}" srcOrd="8" destOrd="0" presId="urn:microsoft.com/office/officeart/2005/8/layout/vProcess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190336F-B096-7848-96DA-454CA34F7315}" type="doc">
      <dgm:prSet loTypeId="urn:microsoft.com/office/officeart/2005/8/layout/bProcess4" loCatId="process" qsTypeId="urn:microsoft.com/office/officeart/2005/8/quickstyle/simple4" qsCatId="simple" csTypeId="urn:microsoft.com/office/officeart/2005/8/colors/colorful1" csCatId="colorful" phldr="1"/>
      <dgm:spPr/>
      <dgm:t>
        <a:bodyPr/>
        <a:lstStyle/>
        <a:p>
          <a:endParaRPr lang="en-US"/>
        </a:p>
      </dgm:t>
    </dgm:pt>
    <dgm:pt modelId="{AADEB3BB-1A18-704D-A527-049CA8094AEE}">
      <dgm:prSet phldrT="[Text]"/>
      <dgm:spPr/>
      <dgm:t>
        <a:bodyPr/>
        <a:lstStyle/>
        <a:p>
          <a:r>
            <a:rPr lang="en-US" dirty="0" smtClean="0"/>
            <a:t>Information</a:t>
          </a:r>
          <a:endParaRPr lang="en-US" dirty="0"/>
        </a:p>
      </dgm:t>
    </dgm:pt>
    <dgm:pt modelId="{250CBCFD-DA28-464D-BE3B-C7256454DBA8}" type="parTrans" cxnId="{9F337695-830D-3648-A1F9-8238572CC5E8}">
      <dgm:prSet/>
      <dgm:spPr/>
      <dgm:t>
        <a:bodyPr/>
        <a:lstStyle/>
        <a:p>
          <a:endParaRPr lang="en-US"/>
        </a:p>
      </dgm:t>
    </dgm:pt>
    <dgm:pt modelId="{4226254E-7662-3D48-9A15-ACCD6954022B}" type="sibTrans" cxnId="{9F337695-830D-3648-A1F9-8238572CC5E8}">
      <dgm:prSet/>
      <dgm:spPr/>
      <dgm:t>
        <a:bodyPr/>
        <a:lstStyle/>
        <a:p>
          <a:endParaRPr lang="en-US"/>
        </a:p>
      </dgm:t>
    </dgm:pt>
    <dgm:pt modelId="{B2BD36CF-C741-6649-B74A-38079611C648}">
      <dgm:prSet phldrT="[Text]"/>
      <dgm:spPr/>
      <dgm:t>
        <a:bodyPr/>
        <a:lstStyle/>
        <a:p>
          <a:r>
            <a:rPr lang="en-US" dirty="0" smtClean="0"/>
            <a:t>Teaching</a:t>
          </a:r>
          <a:endParaRPr lang="en-US" dirty="0"/>
        </a:p>
      </dgm:t>
    </dgm:pt>
    <dgm:pt modelId="{98661587-29E1-3A45-86D5-644AC64E8E6A}" type="parTrans" cxnId="{A269C860-809B-184A-A983-4B199DF57651}">
      <dgm:prSet/>
      <dgm:spPr/>
      <dgm:t>
        <a:bodyPr/>
        <a:lstStyle/>
        <a:p>
          <a:endParaRPr lang="en-US"/>
        </a:p>
      </dgm:t>
    </dgm:pt>
    <dgm:pt modelId="{F50AC528-B39F-104C-9704-6F497D1695AD}" type="sibTrans" cxnId="{A269C860-809B-184A-A983-4B199DF57651}">
      <dgm:prSet/>
      <dgm:spPr/>
      <dgm:t>
        <a:bodyPr/>
        <a:lstStyle/>
        <a:p>
          <a:endParaRPr lang="en-US"/>
        </a:p>
      </dgm:t>
    </dgm:pt>
    <dgm:pt modelId="{3DA2AAC3-950D-8A4E-98AC-CA1F0DD116A6}">
      <dgm:prSet phldrT="[Text]"/>
      <dgm:spPr/>
      <dgm:t>
        <a:bodyPr/>
        <a:lstStyle/>
        <a:p>
          <a:r>
            <a:rPr lang="en-US" dirty="0" smtClean="0"/>
            <a:t>Planning</a:t>
          </a:r>
          <a:endParaRPr lang="en-US" dirty="0"/>
        </a:p>
      </dgm:t>
    </dgm:pt>
    <dgm:pt modelId="{9AAB5224-3815-6346-8E44-0A16ADB92CCD}" type="parTrans" cxnId="{A278A636-FBDB-754C-8F2E-D15D857CE94B}">
      <dgm:prSet/>
      <dgm:spPr/>
      <dgm:t>
        <a:bodyPr/>
        <a:lstStyle/>
        <a:p>
          <a:endParaRPr lang="en-US"/>
        </a:p>
      </dgm:t>
    </dgm:pt>
    <dgm:pt modelId="{90FBB221-015C-714E-8436-4F32E2B24887}" type="sibTrans" cxnId="{A278A636-FBDB-754C-8F2E-D15D857CE94B}">
      <dgm:prSet/>
      <dgm:spPr/>
      <dgm:t>
        <a:bodyPr/>
        <a:lstStyle/>
        <a:p>
          <a:endParaRPr lang="en-US"/>
        </a:p>
      </dgm:t>
    </dgm:pt>
    <dgm:pt modelId="{CAE77C31-05E8-C64B-9A71-0B85C73582E7}">
      <dgm:prSet phldrT="[Text]"/>
      <dgm:spPr/>
      <dgm:t>
        <a:bodyPr/>
        <a:lstStyle/>
        <a:p>
          <a:r>
            <a:rPr lang="en-US" dirty="0" smtClean="0"/>
            <a:t>Implementing</a:t>
          </a:r>
          <a:endParaRPr lang="en-US" dirty="0"/>
        </a:p>
      </dgm:t>
    </dgm:pt>
    <dgm:pt modelId="{14D2FD09-D678-414C-87CD-A1E7293D8AF8}" type="parTrans" cxnId="{B7EC892E-3C8E-6B47-8866-CA031B210AF0}">
      <dgm:prSet/>
      <dgm:spPr/>
      <dgm:t>
        <a:bodyPr/>
        <a:lstStyle/>
        <a:p>
          <a:endParaRPr lang="en-US"/>
        </a:p>
      </dgm:t>
    </dgm:pt>
    <dgm:pt modelId="{DEBD838F-455C-7A4A-A2FC-0ED268B317C6}" type="sibTrans" cxnId="{B7EC892E-3C8E-6B47-8866-CA031B210AF0}">
      <dgm:prSet/>
      <dgm:spPr/>
      <dgm:t>
        <a:bodyPr/>
        <a:lstStyle/>
        <a:p>
          <a:endParaRPr lang="en-US"/>
        </a:p>
      </dgm:t>
    </dgm:pt>
    <dgm:pt modelId="{27949DC0-A016-C240-BE09-E46CD76D37A8}">
      <dgm:prSet phldrT="[Text]"/>
      <dgm:spPr/>
      <dgm:t>
        <a:bodyPr/>
        <a:lstStyle/>
        <a:p>
          <a:r>
            <a:rPr lang="en-US" dirty="0" smtClean="0"/>
            <a:t>Supporting</a:t>
          </a:r>
          <a:endParaRPr lang="en-US" dirty="0"/>
        </a:p>
      </dgm:t>
    </dgm:pt>
    <dgm:pt modelId="{1D723DF6-9312-4D42-BC5E-6456FD06B77C}" type="parTrans" cxnId="{CDF85B6B-599B-2848-A88E-6BE506BF0FA6}">
      <dgm:prSet/>
      <dgm:spPr/>
      <dgm:t>
        <a:bodyPr/>
        <a:lstStyle/>
        <a:p>
          <a:endParaRPr lang="en-US"/>
        </a:p>
      </dgm:t>
    </dgm:pt>
    <dgm:pt modelId="{094CA410-5AE6-1A44-929A-9773A86E8761}" type="sibTrans" cxnId="{CDF85B6B-599B-2848-A88E-6BE506BF0FA6}">
      <dgm:prSet/>
      <dgm:spPr/>
      <dgm:t>
        <a:bodyPr/>
        <a:lstStyle/>
        <a:p>
          <a:endParaRPr lang="en-US"/>
        </a:p>
      </dgm:t>
    </dgm:pt>
    <dgm:pt modelId="{DEACD2CA-01CC-844E-8DE0-D8C263951202}">
      <dgm:prSet phldrT="[Text]"/>
      <dgm:spPr/>
      <dgm:t>
        <a:bodyPr/>
        <a:lstStyle/>
        <a:p>
          <a:r>
            <a:rPr lang="en-US" dirty="0" smtClean="0"/>
            <a:t>Agreeing</a:t>
          </a:r>
          <a:endParaRPr lang="en-US" dirty="0"/>
        </a:p>
      </dgm:t>
    </dgm:pt>
    <dgm:pt modelId="{E07C797E-579B-8246-9E8E-07DE9A9F2F16}" type="parTrans" cxnId="{C5504318-DA5C-3348-8135-F9FA505081E1}">
      <dgm:prSet/>
      <dgm:spPr/>
      <dgm:t>
        <a:bodyPr/>
        <a:lstStyle/>
        <a:p>
          <a:endParaRPr lang="en-US"/>
        </a:p>
      </dgm:t>
    </dgm:pt>
    <dgm:pt modelId="{DB3CCBBA-E3B5-C047-A46D-4E4BBF88C28F}" type="sibTrans" cxnId="{C5504318-DA5C-3348-8135-F9FA505081E1}">
      <dgm:prSet/>
      <dgm:spPr/>
      <dgm:t>
        <a:bodyPr/>
        <a:lstStyle/>
        <a:p>
          <a:endParaRPr lang="en-US"/>
        </a:p>
      </dgm:t>
    </dgm:pt>
    <dgm:pt modelId="{59C12D07-1F55-2C4B-9774-88170784B4E1}">
      <dgm:prSet phldrT="[Text]"/>
      <dgm:spPr/>
      <dgm:t>
        <a:bodyPr/>
        <a:lstStyle/>
        <a:p>
          <a:r>
            <a:rPr lang="en-US" dirty="0" smtClean="0"/>
            <a:t>Monitoring</a:t>
          </a:r>
          <a:endParaRPr lang="en-US" dirty="0"/>
        </a:p>
      </dgm:t>
    </dgm:pt>
    <dgm:pt modelId="{F0D3554E-8DD6-BF46-8644-773F70CE8B2C}" type="parTrans" cxnId="{7C9B4CF9-0F0F-944C-A0DD-5EEFDE9EA745}">
      <dgm:prSet/>
      <dgm:spPr/>
      <dgm:t>
        <a:bodyPr/>
        <a:lstStyle/>
        <a:p>
          <a:endParaRPr lang="en-US"/>
        </a:p>
      </dgm:t>
    </dgm:pt>
    <dgm:pt modelId="{ECD22D6C-C556-474E-8A3A-C8ED2FD5E006}" type="sibTrans" cxnId="{7C9B4CF9-0F0F-944C-A0DD-5EEFDE9EA745}">
      <dgm:prSet/>
      <dgm:spPr/>
      <dgm:t>
        <a:bodyPr/>
        <a:lstStyle/>
        <a:p>
          <a:endParaRPr lang="en-US"/>
        </a:p>
      </dgm:t>
    </dgm:pt>
    <dgm:pt modelId="{5341C5B6-C1C6-1346-920B-55BDEF00E062}">
      <dgm:prSet phldrT="[Text]"/>
      <dgm:spPr/>
      <dgm:t>
        <a:bodyPr/>
        <a:lstStyle/>
        <a:p>
          <a:r>
            <a:rPr lang="en-US" dirty="0" smtClean="0"/>
            <a:t>Managing</a:t>
          </a:r>
          <a:endParaRPr lang="en-US" dirty="0"/>
        </a:p>
      </dgm:t>
    </dgm:pt>
    <dgm:pt modelId="{C092BB8B-3F30-1D4F-BF18-448FBBEB3046}" type="parTrans" cxnId="{37D0565D-62CE-4E4A-8340-609F4B082C98}">
      <dgm:prSet/>
      <dgm:spPr/>
      <dgm:t>
        <a:bodyPr/>
        <a:lstStyle/>
        <a:p>
          <a:endParaRPr lang="en-US"/>
        </a:p>
      </dgm:t>
    </dgm:pt>
    <dgm:pt modelId="{71939D06-2F3D-D941-BA11-6920CFEBFBFE}" type="sibTrans" cxnId="{37D0565D-62CE-4E4A-8340-609F4B082C98}">
      <dgm:prSet/>
      <dgm:spPr/>
      <dgm:t>
        <a:bodyPr/>
        <a:lstStyle/>
        <a:p>
          <a:endParaRPr lang="en-US"/>
        </a:p>
      </dgm:t>
    </dgm:pt>
    <dgm:pt modelId="{19C6E17A-1235-EB4B-A220-ADAB35624E8D}">
      <dgm:prSet phldrT="[Text]"/>
      <dgm:spPr/>
      <dgm:t>
        <a:bodyPr/>
        <a:lstStyle/>
        <a:p>
          <a:r>
            <a:rPr lang="en-US" dirty="0" smtClean="0"/>
            <a:t>Feeling Good</a:t>
          </a:r>
          <a:endParaRPr lang="en-US" dirty="0"/>
        </a:p>
      </dgm:t>
    </dgm:pt>
    <dgm:pt modelId="{B3733531-09F7-3D4B-A4E5-1F460C742945}" type="parTrans" cxnId="{FAE34EBB-EB4C-3045-B370-5E880A6D5C7B}">
      <dgm:prSet/>
      <dgm:spPr/>
      <dgm:t>
        <a:bodyPr/>
        <a:lstStyle/>
        <a:p>
          <a:endParaRPr lang="en-US"/>
        </a:p>
      </dgm:t>
    </dgm:pt>
    <dgm:pt modelId="{A61C3177-7083-3C46-A5D8-9242D6B6CD7C}" type="sibTrans" cxnId="{FAE34EBB-EB4C-3045-B370-5E880A6D5C7B}">
      <dgm:prSet/>
      <dgm:spPr/>
      <dgm:t>
        <a:bodyPr/>
        <a:lstStyle/>
        <a:p>
          <a:endParaRPr lang="en-US"/>
        </a:p>
      </dgm:t>
    </dgm:pt>
    <dgm:pt modelId="{70CB73FD-4DF8-1A41-9588-F1C8D3939A46}" type="pres">
      <dgm:prSet presAssocID="{8190336F-B096-7848-96DA-454CA34F7315}" presName="Name0" presStyleCnt="0">
        <dgm:presLayoutVars>
          <dgm:dir/>
          <dgm:resizeHandles/>
        </dgm:presLayoutVars>
      </dgm:prSet>
      <dgm:spPr/>
      <dgm:t>
        <a:bodyPr/>
        <a:lstStyle/>
        <a:p>
          <a:endParaRPr lang="en-US"/>
        </a:p>
      </dgm:t>
    </dgm:pt>
    <dgm:pt modelId="{42DE3CC2-5E0A-264D-AFE8-6416E70F49E2}" type="pres">
      <dgm:prSet presAssocID="{AADEB3BB-1A18-704D-A527-049CA8094AEE}" presName="compNode" presStyleCnt="0"/>
      <dgm:spPr/>
    </dgm:pt>
    <dgm:pt modelId="{7088A138-7EEF-FA4B-99B3-3743DCAFCF20}" type="pres">
      <dgm:prSet presAssocID="{AADEB3BB-1A18-704D-A527-049CA8094AEE}" presName="dummyConnPt" presStyleCnt="0"/>
      <dgm:spPr/>
    </dgm:pt>
    <dgm:pt modelId="{C6424D0F-DE0D-F846-9FDC-AB0058BB6BB7}" type="pres">
      <dgm:prSet presAssocID="{AADEB3BB-1A18-704D-A527-049CA8094AEE}" presName="node" presStyleLbl="node1" presStyleIdx="0" presStyleCnt="9">
        <dgm:presLayoutVars>
          <dgm:bulletEnabled val="1"/>
        </dgm:presLayoutVars>
      </dgm:prSet>
      <dgm:spPr/>
      <dgm:t>
        <a:bodyPr/>
        <a:lstStyle/>
        <a:p>
          <a:endParaRPr lang="en-US"/>
        </a:p>
      </dgm:t>
    </dgm:pt>
    <dgm:pt modelId="{DD7D78CF-BB41-DA42-88A2-431B48F32F7D}" type="pres">
      <dgm:prSet presAssocID="{4226254E-7662-3D48-9A15-ACCD6954022B}" presName="sibTrans" presStyleLbl="bgSibTrans2D1" presStyleIdx="0" presStyleCnt="8"/>
      <dgm:spPr/>
      <dgm:t>
        <a:bodyPr/>
        <a:lstStyle/>
        <a:p>
          <a:endParaRPr lang="en-US"/>
        </a:p>
      </dgm:t>
    </dgm:pt>
    <dgm:pt modelId="{43CCF188-CFA0-9548-A7F5-6F5EA585F5FA}" type="pres">
      <dgm:prSet presAssocID="{B2BD36CF-C741-6649-B74A-38079611C648}" presName="compNode" presStyleCnt="0"/>
      <dgm:spPr/>
    </dgm:pt>
    <dgm:pt modelId="{32136BF1-FF0E-E34D-B597-369B82624249}" type="pres">
      <dgm:prSet presAssocID="{B2BD36CF-C741-6649-B74A-38079611C648}" presName="dummyConnPt" presStyleCnt="0"/>
      <dgm:spPr/>
    </dgm:pt>
    <dgm:pt modelId="{E819AD36-AFF2-904B-A4FD-432157E2A6E7}" type="pres">
      <dgm:prSet presAssocID="{B2BD36CF-C741-6649-B74A-38079611C648}" presName="node" presStyleLbl="node1" presStyleIdx="1" presStyleCnt="9">
        <dgm:presLayoutVars>
          <dgm:bulletEnabled val="1"/>
        </dgm:presLayoutVars>
      </dgm:prSet>
      <dgm:spPr/>
      <dgm:t>
        <a:bodyPr/>
        <a:lstStyle/>
        <a:p>
          <a:endParaRPr lang="en-US"/>
        </a:p>
      </dgm:t>
    </dgm:pt>
    <dgm:pt modelId="{F0747D7D-0313-A44C-9BA9-CCD1B9B7F047}" type="pres">
      <dgm:prSet presAssocID="{F50AC528-B39F-104C-9704-6F497D1695AD}" presName="sibTrans" presStyleLbl="bgSibTrans2D1" presStyleIdx="1" presStyleCnt="8"/>
      <dgm:spPr/>
      <dgm:t>
        <a:bodyPr/>
        <a:lstStyle/>
        <a:p>
          <a:endParaRPr lang="en-US"/>
        </a:p>
      </dgm:t>
    </dgm:pt>
    <dgm:pt modelId="{CC6AB4E4-C516-AC4A-9420-E1EF6C45C3F3}" type="pres">
      <dgm:prSet presAssocID="{3DA2AAC3-950D-8A4E-98AC-CA1F0DD116A6}" presName="compNode" presStyleCnt="0"/>
      <dgm:spPr/>
    </dgm:pt>
    <dgm:pt modelId="{80729ED5-55A9-F043-9EF9-D8EC51874DEA}" type="pres">
      <dgm:prSet presAssocID="{3DA2AAC3-950D-8A4E-98AC-CA1F0DD116A6}" presName="dummyConnPt" presStyleCnt="0"/>
      <dgm:spPr/>
    </dgm:pt>
    <dgm:pt modelId="{C2797E33-CA47-9648-9863-606FEA95806A}" type="pres">
      <dgm:prSet presAssocID="{3DA2AAC3-950D-8A4E-98AC-CA1F0DD116A6}" presName="node" presStyleLbl="node1" presStyleIdx="2" presStyleCnt="9">
        <dgm:presLayoutVars>
          <dgm:bulletEnabled val="1"/>
        </dgm:presLayoutVars>
      </dgm:prSet>
      <dgm:spPr/>
      <dgm:t>
        <a:bodyPr/>
        <a:lstStyle/>
        <a:p>
          <a:endParaRPr lang="en-US"/>
        </a:p>
      </dgm:t>
    </dgm:pt>
    <dgm:pt modelId="{17E8A883-5C20-4943-A0CA-B65B47956472}" type="pres">
      <dgm:prSet presAssocID="{90FBB221-015C-714E-8436-4F32E2B24887}" presName="sibTrans" presStyleLbl="bgSibTrans2D1" presStyleIdx="2" presStyleCnt="8"/>
      <dgm:spPr/>
      <dgm:t>
        <a:bodyPr/>
        <a:lstStyle/>
        <a:p>
          <a:endParaRPr lang="en-US"/>
        </a:p>
      </dgm:t>
    </dgm:pt>
    <dgm:pt modelId="{F6347484-121F-6842-82B0-F64C01D800CE}" type="pres">
      <dgm:prSet presAssocID="{CAE77C31-05E8-C64B-9A71-0B85C73582E7}" presName="compNode" presStyleCnt="0"/>
      <dgm:spPr/>
    </dgm:pt>
    <dgm:pt modelId="{538E9CC3-B6EB-B147-A31D-5A661A52BD5B}" type="pres">
      <dgm:prSet presAssocID="{CAE77C31-05E8-C64B-9A71-0B85C73582E7}" presName="dummyConnPt" presStyleCnt="0"/>
      <dgm:spPr/>
    </dgm:pt>
    <dgm:pt modelId="{C64B32E3-4EAB-254B-BBD2-73EA16DD4131}" type="pres">
      <dgm:prSet presAssocID="{CAE77C31-05E8-C64B-9A71-0B85C73582E7}" presName="node" presStyleLbl="node1" presStyleIdx="3" presStyleCnt="9">
        <dgm:presLayoutVars>
          <dgm:bulletEnabled val="1"/>
        </dgm:presLayoutVars>
      </dgm:prSet>
      <dgm:spPr/>
      <dgm:t>
        <a:bodyPr/>
        <a:lstStyle/>
        <a:p>
          <a:endParaRPr lang="en-US"/>
        </a:p>
      </dgm:t>
    </dgm:pt>
    <dgm:pt modelId="{5842275C-FB56-5C45-A043-FAEB453B3E8A}" type="pres">
      <dgm:prSet presAssocID="{DEBD838F-455C-7A4A-A2FC-0ED268B317C6}" presName="sibTrans" presStyleLbl="bgSibTrans2D1" presStyleIdx="3" presStyleCnt="8"/>
      <dgm:spPr/>
      <dgm:t>
        <a:bodyPr/>
        <a:lstStyle/>
        <a:p>
          <a:endParaRPr lang="en-US"/>
        </a:p>
      </dgm:t>
    </dgm:pt>
    <dgm:pt modelId="{A1EEC253-0A43-EE46-A3D1-88BC5572C0E4}" type="pres">
      <dgm:prSet presAssocID="{27949DC0-A016-C240-BE09-E46CD76D37A8}" presName="compNode" presStyleCnt="0"/>
      <dgm:spPr/>
    </dgm:pt>
    <dgm:pt modelId="{5BAB43BD-86AF-4D47-AD0A-A2E6710E7147}" type="pres">
      <dgm:prSet presAssocID="{27949DC0-A016-C240-BE09-E46CD76D37A8}" presName="dummyConnPt" presStyleCnt="0"/>
      <dgm:spPr/>
    </dgm:pt>
    <dgm:pt modelId="{F5856413-C783-AC4D-A880-27E23A838DCA}" type="pres">
      <dgm:prSet presAssocID="{27949DC0-A016-C240-BE09-E46CD76D37A8}" presName="node" presStyleLbl="node1" presStyleIdx="4" presStyleCnt="9">
        <dgm:presLayoutVars>
          <dgm:bulletEnabled val="1"/>
        </dgm:presLayoutVars>
      </dgm:prSet>
      <dgm:spPr/>
      <dgm:t>
        <a:bodyPr/>
        <a:lstStyle/>
        <a:p>
          <a:endParaRPr lang="en-US"/>
        </a:p>
      </dgm:t>
    </dgm:pt>
    <dgm:pt modelId="{7D4AFF93-F055-1042-A21D-685BD2F88A6C}" type="pres">
      <dgm:prSet presAssocID="{094CA410-5AE6-1A44-929A-9773A86E8761}" presName="sibTrans" presStyleLbl="bgSibTrans2D1" presStyleIdx="4" presStyleCnt="8"/>
      <dgm:spPr/>
      <dgm:t>
        <a:bodyPr/>
        <a:lstStyle/>
        <a:p>
          <a:endParaRPr lang="en-US"/>
        </a:p>
      </dgm:t>
    </dgm:pt>
    <dgm:pt modelId="{B47274D3-A44D-0E47-8A74-2BDF3E5A2E9F}" type="pres">
      <dgm:prSet presAssocID="{DEACD2CA-01CC-844E-8DE0-D8C263951202}" presName="compNode" presStyleCnt="0"/>
      <dgm:spPr/>
    </dgm:pt>
    <dgm:pt modelId="{B1107F4B-0E5F-7A40-9CEB-0E49EC5154CE}" type="pres">
      <dgm:prSet presAssocID="{DEACD2CA-01CC-844E-8DE0-D8C263951202}" presName="dummyConnPt" presStyleCnt="0"/>
      <dgm:spPr/>
    </dgm:pt>
    <dgm:pt modelId="{AAAE0CC7-22CA-2F43-B696-9A0B9D704981}" type="pres">
      <dgm:prSet presAssocID="{DEACD2CA-01CC-844E-8DE0-D8C263951202}" presName="node" presStyleLbl="node1" presStyleIdx="5" presStyleCnt="9">
        <dgm:presLayoutVars>
          <dgm:bulletEnabled val="1"/>
        </dgm:presLayoutVars>
      </dgm:prSet>
      <dgm:spPr/>
      <dgm:t>
        <a:bodyPr/>
        <a:lstStyle/>
        <a:p>
          <a:endParaRPr lang="en-US"/>
        </a:p>
      </dgm:t>
    </dgm:pt>
    <dgm:pt modelId="{69B7CAB8-188D-8340-A25A-D50C6D7332C5}" type="pres">
      <dgm:prSet presAssocID="{DB3CCBBA-E3B5-C047-A46D-4E4BBF88C28F}" presName="sibTrans" presStyleLbl="bgSibTrans2D1" presStyleIdx="5" presStyleCnt="8"/>
      <dgm:spPr/>
      <dgm:t>
        <a:bodyPr/>
        <a:lstStyle/>
        <a:p>
          <a:endParaRPr lang="en-US"/>
        </a:p>
      </dgm:t>
    </dgm:pt>
    <dgm:pt modelId="{C50A3C96-CFF5-854E-858D-988B0C82C65A}" type="pres">
      <dgm:prSet presAssocID="{59C12D07-1F55-2C4B-9774-88170784B4E1}" presName="compNode" presStyleCnt="0"/>
      <dgm:spPr/>
    </dgm:pt>
    <dgm:pt modelId="{968F0198-E73E-B54B-A98C-DBAA02039A81}" type="pres">
      <dgm:prSet presAssocID="{59C12D07-1F55-2C4B-9774-88170784B4E1}" presName="dummyConnPt" presStyleCnt="0"/>
      <dgm:spPr/>
    </dgm:pt>
    <dgm:pt modelId="{691EE857-0DCB-4542-9301-E4210ADB6B88}" type="pres">
      <dgm:prSet presAssocID="{59C12D07-1F55-2C4B-9774-88170784B4E1}" presName="node" presStyleLbl="node1" presStyleIdx="6" presStyleCnt="9">
        <dgm:presLayoutVars>
          <dgm:bulletEnabled val="1"/>
        </dgm:presLayoutVars>
      </dgm:prSet>
      <dgm:spPr/>
      <dgm:t>
        <a:bodyPr/>
        <a:lstStyle/>
        <a:p>
          <a:endParaRPr lang="en-US"/>
        </a:p>
      </dgm:t>
    </dgm:pt>
    <dgm:pt modelId="{F188007C-E8E5-1E40-B837-2713AD9AB2BD}" type="pres">
      <dgm:prSet presAssocID="{ECD22D6C-C556-474E-8A3A-C8ED2FD5E006}" presName="sibTrans" presStyleLbl="bgSibTrans2D1" presStyleIdx="6" presStyleCnt="8"/>
      <dgm:spPr/>
      <dgm:t>
        <a:bodyPr/>
        <a:lstStyle/>
        <a:p>
          <a:endParaRPr lang="en-US"/>
        </a:p>
      </dgm:t>
    </dgm:pt>
    <dgm:pt modelId="{828E95B8-5C36-0C43-9EC7-F6DB32077440}" type="pres">
      <dgm:prSet presAssocID="{5341C5B6-C1C6-1346-920B-55BDEF00E062}" presName="compNode" presStyleCnt="0"/>
      <dgm:spPr/>
    </dgm:pt>
    <dgm:pt modelId="{4186717A-2938-6342-A1B9-1249ACCB522D}" type="pres">
      <dgm:prSet presAssocID="{5341C5B6-C1C6-1346-920B-55BDEF00E062}" presName="dummyConnPt" presStyleCnt="0"/>
      <dgm:spPr/>
    </dgm:pt>
    <dgm:pt modelId="{98997B87-E23D-0143-9785-A4659932FFD7}" type="pres">
      <dgm:prSet presAssocID="{5341C5B6-C1C6-1346-920B-55BDEF00E062}" presName="node" presStyleLbl="node1" presStyleIdx="7" presStyleCnt="9">
        <dgm:presLayoutVars>
          <dgm:bulletEnabled val="1"/>
        </dgm:presLayoutVars>
      </dgm:prSet>
      <dgm:spPr/>
      <dgm:t>
        <a:bodyPr/>
        <a:lstStyle/>
        <a:p>
          <a:endParaRPr lang="en-US"/>
        </a:p>
      </dgm:t>
    </dgm:pt>
    <dgm:pt modelId="{13EBDB62-6378-E54B-8C6F-7572199B9C17}" type="pres">
      <dgm:prSet presAssocID="{71939D06-2F3D-D941-BA11-6920CFEBFBFE}" presName="sibTrans" presStyleLbl="bgSibTrans2D1" presStyleIdx="7" presStyleCnt="8"/>
      <dgm:spPr/>
      <dgm:t>
        <a:bodyPr/>
        <a:lstStyle/>
        <a:p>
          <a:endParaRPr lang="en-US"/>
        </a:p>
      </dgm:t>
    </dgm:pt>
    <dgm:pt modelId="{1514A713-DE44-7540-8843-09F1BB1DF8FB}" type="pres">
      <dgm:prSet presAssocID="{19C6E17A-1235-EB4B-A220-ADAB35624E8D}" presName="compNode" presStyleCnt="0"/>
      <dgm:spPr/>
    </dgm:pt>
    <dgm:pt modelId="{69FC9659-F5CB-F945-ACCE-A6559EAFDA89}" type="pres">
      <dgm:prSet presAssocID="{19C6E17A-1235-EB4B-A220-ADAB35624E8D}" presName="dummyConnPt" presStyleCnt="0"/>
      <dgm:spPr/>
    </dgm:pt>
    <dgm:pt modelId="{DFD56A6E-76D2-F348-9C66-015CFF610DAB}" type="pres">
      <dgm:prSet presAssocID="{19C6E17A-1235-EB4B-A220-ADAB35624E8D}" presName="node" presStyleLbl="node1" presStyleIdx="8" presStyleCnt="9">
        <dgm:presLayoutVars>
          <dgm:bulletEnabled val="1"/>
        </dgm:presLayoutVars>
      </dgm:prSet>
      <dgm:spPr/>
      <dgm:t>
        <a:bodyPr/>
        <a:lstStyle/>
        <a:p>
          <a:endParaRPr lang="en-US"/>
        </a:p>
      </dgm:t>
    </dgm:pt>
  </dgm:ptLst>
  <dgm:cxnLst>
    <dgm:cxn modelId="{16A1AAB7-A515-D641-837D-4E456DEA1929}" type="presOf" srcId="{59C12D07-1F55-2C4B-9774-88170784B4E1}" destId="{691EE857-0DCB-4542-9301-E4210ADB6B88}" srcOrd="0" destOrd="0" presId="urn:microsoft.com/office/officeart/2005/8/layout/bProcess4"/>
    <dgm:cxn modelId="{C5504318-DA5C-3348-8135-F9FA505081E1}" srcId="{8190336F-B096-7848-96DA-454CA34F7315}" destId="{DEACD2CA-01CC-844E-8DE0-D8C263951202}" srcOrd="5" destOrd="0" parTransId="{E07C797E-579B-8246-9E8E-07DE9A9F2F16}" sibTransId="{DB3CCBBA-E3B5-C047-A46D-4E4BBF88C28F}"/>
    <dgm:cxn modelId="{5A472537-7C7E-D945-9A91-A9D7A17EBD40}" type="presOf" srcId="{5341C5B6-C1C6-1346-920B-55BDEF00E062}" destId="{98997B87-E23D-0143-9785-A4659932FFD7}" srcOrd="0" destOrd="0" presId="urn:microsoft.com/office/officeart/2005/8/layout/bProcess4"/>
    <dgm:cxn modelId="{FAE34EBB-EB4C-3045-B370-5E880A6D5C7B}" srcId="{8190336F-B096-7848-96DA-454CA34F7315}" destId="{19C6E17A-1235-EB4B-A220-ADAB35624E8D}" srcOrd="8" destOrd="0" parTransId="{B3733531-09F7-3D4B-A4E5-1F460C742945}" sibTransId="{A61C3177-7083-3C46-A5D8-9242D6B6CD7C}"/>
    <dgm:cxn modelId="{9F337695-830D-3648-A1F9-8238572CC5E8}" srcId="{8190336F-B096-7848-96DA-454CA34F7315}" destId="{AADEB3BB-1A18-704D-A527-049CA8094AEE}" srcOrd="0" destOrd="0" parTransId="{250CBCFD-DA28-464D-BE3B-C7256454DBA8}" sibTransId="{4226254E-7662-3D48-9A15-ACCD6954022B}"/>
    <dgm:cxn modelId="{CDF85B6B-599B-2848-A88E-6BE506BF0FA6}" srcId="{8190336F-B096-7848-96DA-454CA34F7315}" destId="{27949DC0-A016-C240-BE09-E46CD76D37A8}" srcOrd="4" destOrd="0" parTransId="{1D723DF6-9312-4D42-BC5E-6456FD06B77C}" sibTransId="{094CA410-5AE6-1A44-929A-9773A86E8761}"/>
    <dgm:cxn modelId="{A278A636-FBDB-754C-8F2E-D15D857CE94B}" srcId="{8190336F-B096-7848-96DA-454CA34F7315}" destId="{3DA2AAC3-950D-8A4E-98AC-CA1F0DD116A6}" srcOrd="2" destOrd="0" parTransId="{9AAB5224-3815-6346-8E44-0A16ADB92CCD}" sibTransId="{90FBB221-015C-714E-8436-4F32E2B24887}"/>
    <dgm:cxn modelId="{19AC7711-FD29-0948-B2B7-AA51AAEC3C91}" type="presOf" srcId="{8190336F-B096-7848-96DA-454CA34F7315}" destId="{70CB73FD-4DF8-1A41-9588-F1C8D3939A46}" srcOrd="0" destOrd="0" presId="urn:microsoft.com/office/officeart/2005/8/layout/bProcess4"/>
    <dgm:cxn modelId="{A269C860-809B-184A-A983-4B199DF57651}" srcId="{8190336F-B096-7848-96DA-454CA34F7315}" destId="{B2BD36CF-C741-6649-B74A-38079611C648}" srcOrd="1" destOrd="0" parTransId="{98661587-29E1-3A45-86D5-644AC64E8E6A}" sibTransId="{F50AC528-B39F-104C-9704-6F497D1695AD}"/>
    <dgm:cxn modelId="{E4F69632-3EE9-3B4A-AB89-FC3E20EDBDC0}" type="presOf" srcId="{ECD22D6C-C556-474E-8A3A-C8ED2FD5E006}" destId="{F188007C-E8E5-1E40-B837-2713AD9AB2BD}" srcOrd="0" destOrd="0" presId="urn:microsoft.com/office/officeart/2005/8/layout/bProcess4"/>
    <dgm:cxn modelId="{E771241B-A792-EA43-95E8-6FC039276BE2}" type="presOf" srcId="{27949DC0-A016-C240-BE09-E46CD76D37A8}" destId="{F5856413-C783-AC4D-A880-27E23A838DCA}" srcOrd="0" destOrd="0" presId="urn:microsoft.com/office/officeart/2005/8/layout/bProcess4"/>
    <dgm:cxn modelId="{E4D0055E-D7BC-6640-BC57-1107957775A9}" type="presOf" srcId="{19C6E17A-1235-EB4B-A220-ADAB35624E8D}" destId="{DFD56A6E-76D2-F348-9C66-015CFF610DAB}" srcOrd="0" destOrd="0" presId="urn:microsoft.com/office/officeart/2005/8/layout/bProcess4"/>
    <dgm:cxn modelId="{81BC0416-DCB9-C046-AEB6-A3128745E7C4}" type="presOf" srcId="{F50AC528-B39F-104C-9704-6F497D1695AD}" destId="{F0747D7D-0313-A44C-9BA9-CCD1B9B7F047}" srcOrd="0" destOrd="0" presId="urn:microsoft.com/office/officeart/2005/8/layout/bProcess4"/>
    <dgm:cxn modelId="{3BFF45F6-BC89-B547-A6C2-F284A9D8DC5F}" type="presOf" srcId="{DEBD838F-455C-7A4A-A2FC-0ED268B317C6}" destId="{5842275C-FB56-5C45-A043-FAEB453B3E8A}" srcOrd="0" destOrd="0" presId="urn:microsoft.com/office/officeart/2005/8/layout/bProcess4"/>
    <dgm:cxn modelId="{B7EC892E-3C8E-6B47-8866-CA031B210AF0}" srcId="{8190336F-B096-7848-96DA-454CA34F7315}" destId="{CAE77C31-05E8-C64B-9A71-0B85C73582E7}" srcOrd="3" destOrd="0" parTransId="{14D2FD09-D678-414C-87CD-A1E7293D8AF8}" sibTransId="{DEBD838F-455C-7A4A-A2FC-0ED268B317C6}"/>
    <dgm:cxn modelId="{37D0565D-62CE-4E4A-8340-609F4B082C98}" srcId="{8190336F-B096-7848-96DA-454CA34F7315}" destId="{5341C5B6-C1C6-1346-920B-55BDEF00E062}" srcOrd="7" destOrd="0" parTransId="{C092BB8B-3F30-1D4F-BF18-448FBBEB3046}" sibTransId="{71939D06-2F3D-D941-BA11-6920CFEBFBFE}"/>
    <dgm:cxn modelId="{CD69F5AF-5911-7144-8FC7-C149618683DB}" type="presOf" srcId="{3DA2AAC3-950D-8A4E-98AC-CA1F0DD116A6}" destId="{C2797E33-CA47-9648-9863-606FEA95806A}" srcOrd="0" destOrd="0" presId="urn:microsoft.com/office/officeart/2005/8/layout/bProcess4"/>
    <dgm:cxn modelId="{641DC1BF-6AF0-7244-9576-B5E2EA570570}" type="presOf" srcId="{AADEB3BB-1A18-704D-A527-049CA8094AEE}" destId="{C6424D0F-DE0D-F846-9FDC-AB0058BB6BB7}" srcOrd="0" destOrd="0" presId="urn:microsoft.com/office/officeart/2005/8/layout/bProcess4"/>
    <dgm:cxn modelId="{483C9D76-819E-C641-B4B3-8053FD2DBCC9}" type="presOf" srcId="{4226254E-7662-3D48-9A15-ACCD6954022B}" destId="{DD7D78CF-BB41-DA42-88A2-431B48F32F7D}" srcOrd="0" destOrd="0" presId="urn:microsoft.com/office/officeart/2005/8/layout/bProcess4"/>
    <dgm:cxn modelId="{8AAB99E7-5DFA-AB4E-9CEB-F35D55DC52D1}" type="presOf" srcId="{DB3CCBBA-E3B5-C047-A46D-4E4BBF88C28F}" destId="{69B7CAB8-188D-8340-A25A-D50C6D7332C5}" srcOrd="0" destOrd="0" presId="urn:microsoft.com/office/officeart/2005/8/layout/bProcess4"/>
    <dgm:cxn modelId="{A9762BA5-9F65-854D-8747-4A0CDAA1CA8D}" type="presOf" srcId="{094CA410-5AE6-1A44-929A-9773A86E8761}" destId="{7D4AFF93-F055-1042-A21D-685BD2F88A6C}" srcOrd="0" destOrd="0" presId="urn:microsoft.com/office/officeart/2005/8/layout/bProcess4"/>
    <dgm:cxn modelId="{7E8619D6-25BF-984A-8FDA-9A10F6CA98D6}" type="presOf" srcId="{CAE77C31-05E8-C64B-9A71-0B85C73582E7}" destId="{C64B32E3-4EAB-254B-BBD2-73EA16DD4131}" srcOrd="0" destOrd="0" presId="urn:microsoft.com/office/officeart/2005/8/layout/bProcess4"/>
    <dgm:cxn modelId="{7C9B4CF9-0F0F-944C-A0DD-5EEFDE9EA745}" srcId="{8190336F-B096-7848-96DA-454CA34F7315}" destId="{59C12D07-1F55-2C4B-9774-88170784B4E1}" srcOrd="6" destOrd="0" parTransId="{F0D3554E-8DD6-BF46-8644-773F70CE8B2C}" sibTransId="{ECD22D6C-C556-474E-8A3A-C8ED2FD5E006}"/>
    <dgm:cxn modelId="{9739FA4B-DE3F-3749-9554-70F4708B6A12}" type="presOf" srcId="{B2BD36CF-C741-6649-B74A-38079611C648}" destId="{E819AD36-AFF2-904B-A4FD-432157E2A6E7}" srcOrd="0" destOrd="0" presId="urn:microsoft.com/office/officeart/2005/8/layout/bProcess4"/>
    <dgm:cxn modelId="{D3460A96-7C50-DA4D-9349-A2F8F4BFA3AB}" type="presOf" srcId="{71939D06-2F3D-D941-BA11-6920CFEBFBFE}" destId="{13EBDB62-6378-E54B-8C6F-7572199B9C17}" srcOrd="0" destOrd="0" presId="urn:microsoft.com/office/officeart/2005/8/layout/bProcess4"/>
    <dgm:cxn modelId="{A61C8A5E-1AB8-F340-BE4E-FA2CA0437019}" type="presOf" srcId="{DEACD2CA-01CC-844E-8DE0-D8C263951202}" destId="{AAAE0CC7-22CA-2F43-B696-9A0B9D704981}" srcOrd="0" destOrd="0" presId="urn:microsoft.com/office/officeart/2005/8/layout/bProcess4"/>
    <dgm:cxn modelId="{7739BF7F-6587-B847-AF83-C069B59C3BDC}" type="presOf" srcId="{90FBB221-015C-714E-8436-4F32E2B24887}" destId="{17E8A883-5C20-4943-A0CA-B65B47956472}" srcOrd="0" destOrd="0" presId="urn:microsoft.com/office/officeart/2005/8/layout/bProcess4"/>
    <dgm:cxn modelId="{C6D142E1-F50B-E34C-AFA9-AC40215169CF}" type="presParOf" srcId="{70CB73FD-4DF8-1A41-9588-F1C8D3939A46}" destId="{42DE3CC2-5E0A-264D-AFE8-6416E70F49E2}" srcOrd="0" destOrd="0" presId="urn:microsoft.com/office/officeart/2005/8/layout/bProcess4"/>
    <dgm:cxn modelId="{47285811-AEED-5E4A-9136-35A59561B9CE}" type="presParOf" srcId="{42DE3CC2-5E0A-264D-AFE8-6416E70F49E2}" destId="{7088A138-7EEF-FA4B-99B3-3743DCAFCF20}" srcOrd="0" destOrd="0" presId="urn:microsoft.com/office/officeart/2005/8/layout/bProcess4"/>
    <dgm:cxn modelId="{5D1B9EAE-978F-1D45-9079-BF1090FC949C}" type="presParOf" srcId="{42DE3CC2-5E0A-264D-AFE8-6416E70F49E2}" destId="{C6424D0F-DE0D-F846-9FDC-AB0058BB6BB7}" srcOrd="1" destOrd="0" presId="urn:microsoft.com/office/officeart/2005/8/layout/bProcess4"/>
    <dgm:cxn modelId="{AC6486A2-5907-6A45-886A-9FB0B278C326}" type="presParOf" srcId="{70CB73FD-4DF8-1A41-9588-F1C8D3939A46}" destId="{DD7D78CF-BB41-DA42-88A2-431B48F32F7D}" srcOrd="1" destOrd="0" presId="urn:microsoft.com/office/officeart/2005/8/layout/bProcess4"/>
    <dgm:cxn modelId="{9F1D7A97-67D4-C248-807D-334F98070399}" type="presParOf" srcId="{70CB73FD-4DF8-1A41-9588-F1C8D3939A46}" destId="{43CCF188-CFA0-9548-A7F5-6F5EA585F5FA}" srcOrd="2" destOrd="0" presId="urn:microsoft.com/office/officeart/2005/8/layout/bProcess4"/>
    <dgm:cxn modelId="{D4E0DFA7-60D1-D041-999C-91E419F23B32}" type="presParOf" srcId="{43CCF188-CFA0-9548-A7F5-6F5EA585F5FA}" destId="{32136BF1-FF0E-E34D-B597-369B82624249}" srcOrd="0" destOrd="0" presId="urn:microsoft.com/office/officeart/2005/8/layout/bProcess4"/>
    <dgm:cxn modelId="{D1F396A2-EF05-984F-83DB-BF796DCA921D}" type="presParOf" srcId="{43CCF188-CFA0-9548-A7F5-6F5EA585F5FA}" destId="{E819AD36-AFF2-904B-A4FD-432157E2A6E7}" srcOrd="1" destOrd="0" presId="urn:microsoft.com/office/officeart/2005/8/layout/bProcess4"/>
    <dgm:cxn modelId="{15A3C418-9ABD-5340-B9A7-FE04C8D8A0EB}" type="presParOf" srcId="{70CB73FD-4DF8-1A41-9588-F1C8D3939A46}" destId="{F0747D7D-0313-A44C-9BA9-CCD1B9B7F047}" srcOrd="3" destOrd="0" presId="urn:microsoft.com/office/officeart/2005/8/layout/bProcess4"/>
    <dgm:cxn modelId="{414188CA-A3BF-B247-B0F0-FF3D7332BBFD}" type="presParOf" srcId="{70CB73FD-4DF8-1A41-9588-F1C8D3939A46}" destId="{CC6AB4E4-C516-AC4A-9420-E1EF6C45C3F3}" srcOrd="4" destOrd="0" presId="urn:microsoft.com/office/officeart/2005/8/layout/bProcess4"/>
    <dgm:cxn modelId="{3C0D567C-1DB1-7444-A06C-71F7252D2949}" type="presParOf" srcId="{CC6AB4E4-C516-AC4A-9420-E1EF6C45C3F3}" destId="{80729ED5-55A9-F043-9EF9-D8EC51874DEA}" srcOrd="0" destOrd="0" presId="urn:microsoft.com/office/officeart/2005/8/layout/bProcess4"/>
    <dgm:cxn modelId="{29DF7D65-7B5F-D147-BDEE-7FF20E79A5FD}" type="presParOf" srcId="{CC6AB4E4-C516-AC4A-9420-E1EF6C45C3F3}" destId="{C2797E33-CA47-9648-9863-606FEA95806A}" srcOrd="1" destOrd="0" presId="urn:microsoft.com/office/officeart/2005/8/layout/bProcess4"/>
    <dgm:cxn modelId="{96F8C17B-D3F1-9741-BB09-7E94655DE76E}" type="presParOf" srcId="{70CB73FD-4DF8-1A41-9588-F1C8D3939A46}" destId="{17E8A883-5C20-4943-A0CA-B65B47956472}" srcOrd="5" destOrd="0" presId="urn:microsoft.com/office/officeart/2005/8/layout/bProcess4"/>
    <dgm:cxn modelId="{790E941F-9078-7A49-A7FB-D9BA60D5D1D3}" type="presParOf" srcId="{70CB73FD-4DF8-1A41-9588-F1C8D3939A46}" destId="{F6347484-121F-6842-82B0-F64C01D800CE}" srcOrd="6" destOrd="0" presId="urn:microsoft.com/office/officeart/2005/8/layout/bProcess4"/>
    <dgm:cxn modelId="{C315FB3D-99CD-6744-A7B5-3CCD3079DE9A}" type="presParOf" srcId="{F6347484-121F-6842-82B0-F64C01D800CE}" destId="{538E9CC3-B6EB-B147-A31D-5A661A52BD5B}" srcOrd="0" destOrd="0" presId="urn:microsoft.com/office/officeart/2005/8/layout/bProcess4"/>
    <dgm:cxn modelId="{85D6C21D-AA88-004A-9EB2-9DB8F9445D24}" type="presParOf" srcId="{F6347484-121F-6842-82B0-F64C01D800CE}" destId="{C64B32E3-4EAB-254B-BBD2-73EA16DD4131}" srcOrd="1" destOrd="0" presId="urn:microsoft.com/office/officeart/2005/8/layout/bProcess4"/>
    <dgm:cxn modelId="{C8E189DF-AD6C-E74B-8EA6-41055202BE1C}" type="presParOf" srcId="{70CB73FD-4DF8-1A41-9588-F1C8D3939A46}" destId="{5842275C-FB56-5C45-A043-FAEB453B3E8A}" srcOrd="7" destOrd="0" presId="urn:microsoft.com/office/officeart/2005/8/layout/bProcess4"/>
    <dgm:cxn modelId="{3762A718-4EF5-7345-AE1D-BAC8CAD8B00E}" type="presParOf" srcId="{70CB73FD-4DF8-1A41-9588-F1C8D3939A46}" destId="{A1EEC253-0A43-EE46-A3D1-88BC5572C0E4}" srcOrd="8" destOrd="0" presId="urn:microsoft.com/office/officeart/2005/8/layout/bProcess4"/>
    <dgm:cxn modelId="{D7000689-D959-7943-8EEA-E38430F7EDF3}" type="presParOf" srcId="{A1EEC253-0A43-EE46-A3D1-88BC5572C0E4}" destId="{5BAB43BD-86AF-4D47-AD0A-A2E6710E7147}" srcOrd="0" destOrd="0" presId="urn:microsoft.com/office/officeart/2005/8/layout/bProcess4"/>
    <dgm:cxn modelId="{A3BE64C9-7846-7846-AC13-E8442F1867A3}" type="presParOf" srcId="{A1EEC253-0A43-EE46-A3D1-88BC5572C0E4}" destId="{F5856413-C783-AC4D-A880-27E23A838DCA}" srcOrd="1" destOrd="0" presId="urn:microsoft.com/office/officeart/2005/8/layout/bProcess4"/>
    <dgm:cxn modelId="{95AA6003-775F-ED49-9FD6-9BD914898540}" type="presParOf" srcId="{70CB73FD-4DF8-1A41-9588-F1C8D3939A46}" destId="{7D4AFF93-F055-1042-A21D-685BD2F88A6C}" srcOrd="9" destOrd="0" presId="urn:microsoft.com/office/officeart/2005/8/layout/bProcess4"/>
    <dgm:cxn modelId="{99A56B6F-0E6A-4848-9DD5-A03902118D2B}" type="presParOf" srcId="{70CB73FD-4DF8-1A41-9588-F1C8D3939A46}" destId="{B47274D3-A44D-0E47-8A74-2BDF3E5A2E9F}" srcOrd="10" destOrd="0" presId="urn:microsoft.com/office/officeart/2005/8/layout/bProcess4"/>
    <dgm:cxn modelId="{2A5EB0F6-F1C6-2A4B-93CF-E086F9E26A4A}" type="presParOf" srcId="{B47274D3-A44D-0E47-8A74-2BDF3E5A2E9F}" destId="{B1107F4B-0E5F-7A40-9CEB-0E49EC5154CE}" srcOrd="0" destOrd="0" presId="urn:microsoft.com/office/officeart/2005/8/layout/bProcess4"/>
    <dgm:cxn modelId="{6B79F9FF-1E6D-A244-BEFF-98CDE5AC09E3}" type="presParOf" srcId="{B47274D3-A44D-0E47-8A74-2BDF3E5A2E9F}" destId="{AAAE0CC7-22CA-2F43-B696-9A0B9D704981}" srcOrd="1" destOrd="0" presId="urn:microsoft.com/office/officeart/2005/8/layout/bProcess4"/>
    <dgm:cxn modelId="{D7968D16-C5A2-6E42-928C-906883A520B0}" type="presParOf" srcId="{70CB73FD-4DF8-1A41-9588-F1C8D3939A46}" destId="{69B7CAB8-188D-8340-A25A-D50C6D7332C5}" srcOrd="11" destOrd="0" presId="urn:microsoft.com/office/officeart/2005/8/layout/bProcess4"/>
    <dgm:cxn modelId="{3FCC6204-9D1D-464E-B4F3-A1DAA89B3478}" type="presParOf" srcId="{70CB73FD-4DF8-1A41-9588-F1C8D3939A46}" destId="{C50A3C96-CFF5-854E-858D-988B0C82C65A}" srcOrd="12" destOrd="0" presId="urn:microsoft.com/office/officeart/2005/8/layout/bProcess4"/>
    <dgm:cxn modelId="{725E5453-5478-0643-9467-9D76049D7BBF}" type="presParOf" srcId="{C50A3C96-CFF5-854E-858D-988B0C82C65A}" destId="{968F0198-E73E-B54B-A98C-DBAA02039A81}" srcOrd="0" destOrd="0" presId="urn:microsoft.com/office/officeart/2005/8/layout/bProcess4"/>
    <dgm:cxn modelId="{E1761615-0AB4-A645-9339-ECA9907324E9}" type="presParOf" srcId="{C50A3C96-CFF5-854E-858D-988B0C82C65A}" destId="{691EE857-0DCB-4542-9301-E4210ADB6B88}" srcOrd="1" destOrd="0" presId="urn:microsoft.com/office/officeart/2005/8/layout/bProcess4"/>
    <dgm:cxn modelId="{FF609F96-543D-D445-871F-E5B06AF593DC}" type="presParOf" srcId="{70CB73FD-4DF8-1A41-9588-F1C8D3939A46}" destId="{F188007C-E8E5-1E40-B837-2713AD9AB2BD}" srcOrd="13" destOrd="0" presId="urn:microsoft.com/office/officeart/2005/8/layout/bProcess4"/>
    <dgm:cxn modelId="{90EF8D97-2317-6342-9D86-3A2FD7EB72A1}" type="presParOf" srcId="{70CB73FD-4DF8-1A41-9588-F1C8D3939A46}" destId="{828E95B8-5C36-0C43-9EC7-F6DB32077440}" srcOrd="14" destOrd="0" presId="urn:microsoft.com/office/officeart/2005/8/layout/bProcess4"/>
    <dgm:cxn modelId="{FB7C004A-708D-FB44-9570-12E5174A7F2B}" type="presParOf" srcId="{828E95B8-5C36-0C43-9EC7-F6DB32077440}" destId="{4186717A-2938-6342-A1B9-1249ACCB522D}" srcOrd="0" destOrd="0" presId="urn:microsoft.com/office/officeart/2005/8/layout/bProcess4"/>
    <dgm:cxn modelId="{D2376F41-C006-F947-BB55-A85E02350AD7}" type="presParOf" srcId="{828E95B8-5C36-0C43-9EC7-F6DB32077440}" destId="{98997B87-E23D-0143-9785-A4659932FFD7}" srcOrd="1" destOrd="0" presId="urn:microsoft.com/office/officeart/2005/8/layout/bProcess4"/>
    <dgm:cxn modelId="{F3FA6212-9091-594D-8C64-D5FE3D950E5B}" type="presParOf" srcId="{70CB73FD-4DF8-1A41-9588-F1C8D3939A46}" destId="{13EBDB62-6378-E54B-8C6F-7572199B9C17}" srcOrd="15" destOrd="0" presId="urn:microsoft.com/office/officeart/2005/8/layout/bProcess4"/>
    <dgm:cxn modelId="{42B31A48-DC2B-F84E-8246-347BA0EBD7D7}" type="presParOf" srcId="{70CB73FD-4DF8-1A41-9588-F1C8D3939A46}" destId="{1514A713-DE44-7540-8843-09F1BB1DF8FB}" srcOrd="16" destOrd="0" presId="urn:microsoft.com/office/officeart/2005/8/layout/bProcess4"/>
    <dgm:cxn modelId="{9619630F-D8E6-1E44-A7A0-C71C7654E6E0}" type="presParOf" srcId="{1514A713-DE44-7540-8843-09F1BB1DF8FB}" destId="{69FC9659-F5CB-F945-ACCE-A6559EAFDA89}" srcOrd="0" destOrd="0" presId="urn:microsoft.com/office/officeart/2005/8/layout/bProcess4"/>
    <dgm:cxn modelId="{49FB3082-4A0F-304C-9E67-4BE0ED408EBD}" type="presParOf" srcId="{1514A713-DE44-7540-8843-09F1BB1DF8FB}" destId="{DFD56A6E-76D2-F348-9C66-015CFF610DAB}" srcOrd="1" destOrd="0" presId="urn:microsoft.com/office/officeart/2005/8/layout/b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F14575F-9E7F-B744-80FE-423BCC1F50BC}" type="doc">
      <dgm:prSet loTypeId="urn:microsoft.com/office/officeart/2005/8/layout/process1" loCatId="process" qsTypeId="urn:microsoft.com/office/officeart/2005/8/quickstyle/3D2" qsCatId="3D" csTypeId="urn:microsoft.com/office/officeart/2005/8/colors/colorful3" csCatId="colorful" phldr="1"/>
      <dgm:spPr/>
      <dgm:t>
        <a:bodyPr/>
        <a:lstStyle/>
        <a:p>
          <a:endParaRPr lang="en-US"/>
        </a:p>
      </dgm:t>
    </dgm:pt>
    <dgm:pt modelId="{5C1E1193-D0E6-3A43-911A-BA2A88A416E9}">
      <dgm:prSet phldrT="[Text]"/>
      <dgm:spPr/>
      <dgm:t>
        <a:bodyPr/>
        <a:lstStyle/>
        <a:p>
          <a:pPr algn="ctr"/>
          <a:r>
            <a:rPr lang="en-US" dirty="0" smtClean="0"/>
            <a:t>Content</a:t>
          </a:r>
          <a:endParaRPr lang="en-US" dirty="0"/>
        </a:p>
      </dgm:t>
    </dgm:pt>
    <dgm:pt modelId="{F5482DE3-BFF3-EE47-8346-88B0498D7DB2}" type="parTrans" cxnId="{7E821FE8-7CD8-2F4A-B772-237FA5CE7FA3}">
      <dgm:prSet/>
      <dgm:spPr/>
      <dgm:t>
        <a:bodyPr/>
        <a:lstStyle/>
        <a:p>
          <a:pPr algn="ctr"/>
          <a:endParaRPr lang="en-US"/>
        </a:p>
      </dgm:t>
    </dgm:pt>
    <dgm:pt modelId="{0904A202-F54F-A840-B4C8-DB59FADF760A}" type="sibTrans" cxnId="{7E821FE8-7CD8-2F4A-B772-237FA5CE7FA3}">
      <dgm:prSet/>
      <dgm:spPr/>
      <dgm:t>
        <a:bodyPr/>
        <a:lstStyle/>
        <a:p>
          <a:pPr algn="ctr"/>
          <a:endParaRPr lang="en-US"/>
        </a:p>
      </dgm:t>
    </dgm:pt>
    <dgm:pt modelId="{885DCF6E-5311-5C44-B3C8-49FD892C1259}">
      <dgm:prSet phldrT="[Text]"/>
      <dgm:spPr/>
      <dgm:t>
        <a:bodyPr/>
        <a:lstStyle/>
        <a:p>
          <a:pPr algn="ctr"/>
          <a:r>
            <a:rPr lang="en-US" dirty="0" err="1" smtClean="0"/>
            <a:t>BCTs</a:t>
          </a:r>
          <a:endParaRPr lang="en-US" dirty="0"/>
        </a:p>
      </dgm:t>
    </dgm:pt>
    <dgm:pt modelId="{D9E7C987-8F89-8E47-BA68-B93067A3BDD8}" type="parTrans" cxnId="{16AA9E95-1708-1844-A503-06434750D3D6}">
      <dgm:prSet/>
      <dgm:spPr/>
      <dgm:t>
        <a:bodyPr/>
        <a:lstStyle/>
        <a:p>
          <a:pPr algn="ctr"/>
          <a:endParaRPr lang="en-US"/>
        </a:p>
      </dgm:t>
    </dgm:pt>
    <dgm:pt modelId="{FBBF4276-5797-C647-AADE-3A9519DCB192}" type="sibTrans" cxnId="{16AA9E95-1708-1844-A503-06434750D3D6}">
      <dgm:prSet/>
      <dgm:spPr/>
      <dgm:t>
        <a:bodyPr/>
        <a:lstStyle/>
        <a:p>
          <a:pPr algn="ctr"/>
          <a:endParaRPr lang="en-US"/>
        </a:p>
      </dgm:t>
    </dgm:pt>
    <dgm:pt modelId="{A4119689-6A53-DA42-844C-F1A08BB1E9A4}">
      <dgm:prSet phldrT="[Text]"/>
      <dgm:spPr/>
      <dgm:t>
        <a:bodyPr/>
        <a:lstStyle/>
        <a:p>
          <a:pPr algn="ctr"/>
          <a:r>
            <a:rPr lang="en-US" dirty="0" smtClean="0"/>
            <a:t>Objectives</a:t>
          </a:r>
          <a:endParaRPr lang="en-US" dirty="0"/>
        </a:p>
      </dgm:t>
    </dgm:pt>
    <dgm:pt modelId="{F2D2EED4-E30B-B645-9442-898BA1CFAE07}" type="parTrans" cxnId="{6F3AFB6B-F73B-9742-9C03-108134A4B697}">
      <dgm:prSet/>
      <dgm:spPr/>
      <dgm:t>
        <a:bodyPr/>
        <a:lstStyle/>
        <a:p>
          <a:pPr algn="ctr"/>
          <a:endParaRPr lang="en-US"/>
        </a:p>
      </dgm:t>
    </dgm:pt>
    <dgm:pt modelId="{2E244FEA-B3CA-9943-B4AF-804D9247C828}" type="sibTrans" cxnId="{6F3AFB6B-F73B-9742-9C03-108134A4B697}">
      <dgm:prSet/>
      <dgm:spPr/>
      <dgm:t>
        <a:bodyPr/>
        <a:lstStyle/>
        <a:p>
          <a:pPr algn="ctr"/>
          <a:endParaRPr lang="en-US"/>
        </a:p>
      </dgm:t>
    </dgm:pt>
    <dgm:pt modelId="{ADE49446-8270-194A-AEB0-1406973BC8BD}">
      <dgm:prSet phldrT="[Text]"/>
      <dgm:spPr/>
      <dgm:t>
        <a:bodyPr/>
        <a:lstStyle/>
        <a:p>
          <a:pPr algn="ctr"/>
          <a:r>
            <a:rPr lang="en-US" dirty="0" smtClean="0"/>
            <a:t>Target </a:t>
          </a:r>
          <a:r>
            <a:rPr lang="en-US" dirty="0" err="1" smtClean="0"/>
            <a:t>behaviour</a:t>
          </a:r>
          <a:endParaRPr lang="en-US" dirty="0"/>
        </a:p>
      </dgm:t>
    </dgm:pt>
    <dgm:pt modelId="{7979D1B2-14BB-F646-8C41-EA22C1ECA153}" type="parTrans" cxnId="{901CCEA6-3B8F-464E-9D19-ACB73304166E}">
      <dgm:prSet/>
      <dgm:spPr/>
      <dgm:t>
        <a:bodyPr/>
        <a:lstStyle/>
        <a:p>
          <a:pPr algn="ctr"/>
          <a:endParaRPr lang="en-US"/>
        </a:p>
      </dgm:t>
    </dgm:pt>
    <dgm:pt modelId="{179A42F8-D217-F54C-9D38-E807E0320CAB}" type="sibTrans" cxnId="{901CCEA6-3B8F-464E-9D19-ACB73304166E}">
      <dgm:prSet/>
      <dgm:spPr/>
      <dgm:t>
        <a:bodyPr/>
        <a:lstStyle/>
        <a:p>
          <a:pPr algn="ctr"/>
          <a:endParaRPr lang="en-US"/>
        </a:p>
      </dgm:t>
    </dgm:pt>
    <dgm:pt modelId="{13278773-6B60-1D47-BBEA-AD8B4356E095}" type="pres">
      <dgm:prSet presAssocID="{5F14575F-9E7F-B744-80FE-423BCC1F50BC}" presName="Name0" presStyleCnt="0">
        <dgm:presLayoutVars>
          <dgm:dir/>
          <dgm:resizeHandles val="exact"/>
        </dgm:presLayoutVars>
      </dgm:prSet>
      <dgm:spPr/>
      <dgm:t>
        <a:bodyPr/>
        <a:lstStyle/>
        <a:p>
          <a:endParaRPr lang="en-US"/>
        </a:p>
      </dgm:t>
    </dgm:pt>
    <dgm:pt modelId="{3192A79F-50B7-8F49-BE4F-51D8DEEA1829}" type="pres">
      <dgm:prSet presAssocID="{5C1E1193-D0E6-3A43-911A-BA2A88A416E9}" presName="node" presStyleLbl="node1" presStyleIdx="0" presStyleCnt="4">
        <dgm:presLayoutVars>
          <dgm:bulletEnabled val="1"/>
        </dgm:presLayoutVars>
      </dgm:prSet>
      <dgm:spPr/>
      <dgm:t>
        <a:bodyPr/>
        <a:lstStyle/>
        <a:p>
          <a:endParaRPr lang="en-US"/>
        </a:p>
      </dgm:t>
    </dgm:pt>
    <dgm:pt modelId="{4670550B-7CCF-8C46-A2D2-FADBB488DFF1}" type="pres">
      <dgm:prSet presAssocID="{0904A202-F54F-A840-B4C8-DB59FADF760A}" presName="sibTrans" presStyleLbl="sibTrans2D1" presStyleIdx="0" presStyleCnt="3"/>
      <dgm:spPr/>
      <dgm:t>
        <a:bodyPr/>
        <a:lstStyle/>
        <a:p>
          <a:endParaRPr lang="en-US"/>
        </a:p>
      </dgm:t>
    </dgm:pt>
    <dgm:pt modelId="{A014949B-C945-E149-87FB-6E149994696A}" type="pres">
      <dgm:prSet presAssocID="{0904A202-F54F-A840-B4C8-DB59FADF760A}" presName="connectorText" presStyleLbl="sibTrans2D1" presStyleIdx="0" presStyleCnt="3"/>
      <dgm:spPr/>
      <dgm:t>
        <a:bodyPr/>
        <a:lstStyle/>
        <a:p>
          <a:endParaRPr lang="en-US"/>
        </a:p>
      </dgm:t>
    </dgm:pt>
    <dgm:pt modelId="{BE332396-FF6D-9743-BD52-EA0A6BB96A40}" type="pres">
      <dgm:prSet presAssocID="{885DCF6E-5311-5C44-B3C8-49FD892C1259}" presName="node" presStyleLbl="node1" presStyleIdx="1" presStyleCnt="4">
        <dgm:presLayoutVars>
          <dgm:bulletEnabled val="1"/>
        </dgm:presLayoutVars>
      </dgm:prSet>
      <dgm:spPr/>
      <dgm:t>
        <a:bodyPr/>
        <a:lstStyle/>
        <a:p>
          <a:endParaRPr lang="en-US"/>
        </a:p>
      </dgm:t>
    </dgm:pt>
    <dgm:pt modelId="{2297B181-9B3D-304B-9DCD-85ECE4BCED1E}" type="pres">
      <dgm:prSet presAssocID="{FBBF4276-5797-C647-AADE-3A9519DCB192}" presName="sibTrans" presStyleLbl="sibTrans2D1" presStyleIdx="1" presStyleCnt="3"/>
      <dgm:spPr/>
      <dgm:t>
        <a:bodyPr/>
        <a:lstStyle/>
        <a:p>
          <a:endParaRPr lang="en-US"/>
        </a:p>
      </dgm:t>
    </dgm:pt>
    <dgm:pt modelId="{D4F7575F-4CBC-FE4C-919E-2F9C23FAB9E7}" type="pres">
      <dgm:prSet presAssocID="{FBBF4276-5797-C647-AADE-3A9519DCB192}" presName="connectorText" presStyleLbl="sibTrans2D1" presStyleIdx="1" presStyleCnt="3"/>
      <dgm:spPr/>
      <dgm:t>
        <a:bodyPr/>
        <a:lstStyle/>
        <a:p>
          <a:endParaRPr lang="en-US"/>
        </a:p>
      </dgm:t>
    </dgm:pt>
    <dgm:pt modelId="{8E60F5B0-F35A-BB4F-B913-70697428B98B}" type="pres">
      <dgm:prSet presAssocID="{A4119689-6A53-DA42-844C-F1A08BB1E9A4}" presName="node" presStyleLbl="node1" presStyleIdx="2" presStyleCnt="4">
        <dgm:presLayoutVars>
          <dgm:bulletEnabled val="1"/>
        </dgm:presLayoutVars>
      </dgm:prSet>
      <dgm:spPr/>
      <dgm:t>
        <a:bodyPr/>
        <a:lstStyle/>
        <a:p>
          <a:endParaRPr lang="en-US"/>
        </a:p>
      </dgm:t>
    </dgm:pt>
    <dgm:pt modelId="{C85B454C-F7BD-0949-B84B-DA9BCDCD7BC8}" type="pres">
      <dgm:prSet presAssocID="{2E244FEA-B3CA-9943-B4AF-804D9247C828}" presName="sibTrans" presStyleLbl="sibTrans2D1" presStyleIdx="2" presStyleCnt="3"/>
      <dgm:spPr/>
      <dgm:t>
        <a:bodyPr/>
        <a:lstStyle/>
        <a:p>
          <a:endParaRPr lang="en-US"/>
        </a:p>
      </dgm:t>
    </dgm:pt>
    <dgm:pt modelId="{CEDDD975-F576-FE40-8FA4-364F18B6DBFD}" type="pres">
      <dgm:prSet presAssocID="{2E244FEA-B3CA-9943-B4AF-804D9247C828}" presName="connectorText" presStyleLbl="sibTrans2D1" presStyleIdx="2" presStyleCnt="3"/>
      <dgm:spPr/>
      <dgm:t>
        <a:bodyPr/>
        <a:lstStyle/>
        <a:p>
          <a:endParaRPr lang="en-US"/>
        </a:p>
      </dgm:t>
    </dgm:pt>
    <dgm:pt modelId="{7AAE132E-1E3E-7547-8175-41AA5055DF2A}" type="pres">
      <dgm:prSet presAssocID="{ADE49446-8270-194A-AEB0-1406973BC8BD}" presName="node" presStyleLbl="node1" presStyleIdx="3" presStyleCnt="4">
        <dgm:presLayoutVars>
          <dgm:bulletEnabled val="1"/>
        </dgm:presLayoutVars>
      </dgm:prSet>
      <dgm:spPr/>
      <dgm:t>
        <a:bodyPr/>
        <a:lstStyle/>
        <a:p>
          <a:endParaRPr lang="en-US"/>
        </a:p>
      </dgm:t>
    </dgm:pt>
  </dgm:ptLst>
  <dgm:cxnLst>
    <dgm:cxn modelId="{37CC1F97-1B15-C14E-87F6-336CCE4EEB8D}" type="presOf" srcId="{0904A202-F54F-A840-B4C8-DB59FADF760A}" destId="{4670550B-7CCF-8C46-A2D2-FADBB488DFF1}" srcOrd="0" destOrd="0" presId="urn:microsoft.com/office/officeart/2005/8/layout/process1"/>
    <dgm:cxn modelId="{901CCEA6-3B8F-464E-9D19-ACB73304166E}" srcId="{5F14575F-9E7F-B744-80FE-423BCC1F50BC}" destId="{ADE49446-8270-194A-AEB0-1406973BC8BD}" srcOrd="3" destOrd="0" parTransId="{7979D1B2-14BB-F646-8C41-EA22C1ECA153}" sibTransId="{179A42F8-D217-F54C-9D38-E807E0320CAB}"/>
    <dgm:cxn modelId="{CD84E418-F1A9-884E-81AF-16EC98AD3B1E}" type="presOf" srcId="{ADE49446-8270-194A-AEB0-1406973BC8BD}" destId="{7AAE132E-1E3E-7547-8175-41AA5055DF2A}" srcOrd="0" destOrd="0" presId="urn:microsoft.com/office/officeart/2005/8/layout/process1"/>
    <dgm:cxn modelId="{A5AD6569-CADD-EB4A-B508-FEA7F0EDA746}" type="presOf" srcId="{2E244FEA-B3CA-9943-B4AF-804D9247C828}" destId="{C85B454C-F7BD-0949-B84B-DA9BCDCD7BC8}" srcOrd="0" destOrd="0" presId="urn:microsoft.com/office/officeart/2005/8/layout/process1"/>
    <dgm:cxn modelId="{29286984-9E0F-5146-BA09-DCA53E19BBDE}" type="presOf" srcId="{2E244FEA-B3CA-9943-B4AF-804D9247C828}" destId="{CEDDD975-F576-FE40-8FA4-364F18B6DBFD}" srcOrd="1" destOrd="0" presId="urn:microsoft.com/office/officeart/2005/8/layout/process1"/>
    <dgm:cxn modelId="{635CDF16-9B1A-3F4F-85CF-9B627ECDA90D}" type="presOf" srcId="{885DCF6E-5311-5C44-B3C8-49FD892C1259}" destId="{BE332396-FF6D-9743-BD52-EA0A6BB96A40}" srcOrd="0" destOrd="0" presId="urn:microsoft.com/office/officeart/2005/8/layout/process1"/>
    <dgm:cxn modelId="{D5AB8CE7-5B1A-5645-956F-DA0BDADE1643}" type="presOf" srcId="{FBBF4276-5797-C647-AADE-3A9519DCB192}" destId="{D4F7575F-4CBC-FE4C-919E-2F9C23FAB9E7}" srcOrd="1" destOrd="0" presId="urn:microsoft.com/office/officeart/2005/8/layout/process1"/>
    <dgm:cxn modelId="{6F3AFB6B-F73B-9742-9C03-108134A4B697}" srcId="{5F14575F-9E7F-B744-80FE-423BCC1F50BC}" destId="{A4119689-6A53-DA42-844C-F1A08BB1E9A4}" srcOrd="2" destOrd="0" parTransId="{F2D2EED4-E30B-B645-9442-898BA1CFAE07}" sibTransId="{2E244FEA-B3CA-9943-B4AF-804D9247C828}"/>
    <dgm:cxn modelId="{16AA9E95-1708-1844-A503-06434750D3D6}" srcId="{5F14575F-9E7F-B744-80FE-423BCC1F50BC}" destId="{885DCF6E-5311-5C44-B3C8-49FD892C1259}" srcOrd="1" destOrd="0" parTransId="{D9E7C987-8F89-8E47-BA68-B93067A3BDD8}" sibTransId="{FBBF4276-5797-C647-AADE-3A9519DCB192}"/>
    <dgm:cxn modelId="{E4EA45BE-B1A1-6043-B51F-04A3BF88E6EC}" type="presOf" srcId="{0904A202-F54F-A840-B4C8-DB59FADF760A}" destId="{A014949B-C945-E149-87FB-6E149994696A}" srcOrd="1" destOrd="0" presId="urn:microsoft.com/office/officeart/2005/8/layout/process1"/>
    <dgm:cxn modelId="{87E1D6E8-65F8-9648-9F48-06A266232A1F}" type="presOf" srcId="{5C1E1193-D0E6-3A43-911A-BA2A88A416E9}" destId="{3192A79F-50B7-8F49-BE4F-51D8DEEA1829}" srcOrd="0" destOrd="0" presId="urn:microsoft.com/office/officeart/2005/8/layout/process1"/>
    <dgm:cxn modelId="{6FFF1DB5-C154-D44D-BC30-73FA5CCAAA6A}" type="presOf" srcId="{5F14575F-9E7F-B744-80FE-423BCC1F50BC}" destId="{13278773-6B60-1D47-BBEA-AD8B4356E095}" srcOrd="0" destOrd="0" presId="urn:microsoft.com/office/officeart/2005/8/layout/process1"/>
    <dgm:cxn modelId="{66F615FE-3170-F34E-BADF-F4D28F50F566}" type="presOf" srcId="{A4119689-6A53-DA42-844C-F1A08BB1E9A4}" destId="{8E60F5B0-F35A-BB4F-B913-70697428B98B}" srcOrd="0" destOrd="0" presId="urn:microsoft.com/office/officeart/2005/8/layout/process1"/>
    <dgm:cxn modelId="{A590391E-BC1C-984D-9A01-B1EC679120FA}" type="presOf" srcId="{FBBF4276-5797-C647-AADE-3A9519DCB192}" destId="{2297B181-9B3D-304B-9DCD-85ECE4BCED1E}" srcOrd="0" destOrd="0" presId="urn:microsoft.com/office/officeart/2005/8/layout/process1"/>
    <dgm:cxn modelId="{7E821FE8-7CD8-2F4A-B772-237FA5CE7FA3}" srcId="{5F14575F-9E7F-B744-80FE-423BCC1F50BC}" destId="{5C1E1193-D0E6-3A43-911A-BA2A88A416E9}" srcOrd="0" destOrd="0" parTransId="{F5482DE3-BFF3-EE47-8346-88B0498D7DB2}" sibTransId="{0904A202-F54F-A840-B4C8-DB59FADF760A}"/>
    <dgm:cxn modelId="{6A1065C7-C058-7E47-8CAC-44A1F201EC55}" type="presParOf" srcId="{13278773-6B60-1D47-BBEA-AD8B4356E095}" destId="{3192A79F-50B7-8F49-BE4F-51D8DEEA1829}" srcOrd="0" destOrd="0" presId="urn:microsoft.com/office/officeart/2005/8/layout/process1"/>
    <dgm:cxn modelId="{27107520-3B04-CC45-9114-819CF5F0D302}" type="presParOf" srcId="{13278773-6B60-1D47-BBEA-AD8B4356E095}" destId="{4670550B-7CCF-8C46-A2D2-FADBB488DFF1}" srcOrd="1" destOrd="0" presId="urn:microsoft.com/office/officeart/2005/8/layout/process1"/>
    <dgm:cxn modelId="{343C783C-DD93-6549-BB23-3C8FC35CDAC3}" type="presParOf" srcId="{4670550B-7CCF-8C46-A2D2-FADBB488DFF1}" destId="{A014949B-C945-E149-87FB-6E149994696A}" srcOrd="0" destOrd="0" presId="urn:microsoft.com/office/officeart/2005/8/layout/process1"/>
    <dgm:cxn modelId="{B12A06A6-29CD-CC4A-984C-D5EB671659BF}" type="presParOf" srcId="{13278773-6B60-1D47-BBEA-AD8B4356E095}" destId="{BE332396-FF6D-9743-BD52-EA0A6BB96A40}" srcOrd="2" destOrd="0" presId="urn:microsoft.com/office/officeart/2005/8/layout/process1"/>
    <dgm:cxn modelId="{B979196F-7DB4-DE4D-BAD2-F42CB8DD5B2F}" type="presParOf" srcId="{13278773-6B60-1D47-BBEA-AD8B4356E095}" destId="{2297B181-9B3D-304B-9DCD-85ECE4BCED1E}" srcOrd="3" destOrd="0" presId="urn:microsoft.com/office/officeart/2005/8/layout/process1"/>
    <dgm:cxn modelId="{062A90DC-B873-6942-A824-50204592DEA1}" type="presParOf" srcId="{2297B181-9B3D-304B-9DCD-85ECE4BCED1E}" destId="{D4F7575F-4CBC-FE4C-919E-2F9C23FAB9E7}" srcOrd="0" destOrd="0" presId="urn:microsoft.com/office/officeart/2005/8/layout/process1"/>
    <dgm:cxn modelId="{48618170-163F-B447-87EE-2AC38E3590AB}" type="presParOf" srcId="{13278773-6B60-1D47-BBEA-AD8B4356E095}" destId="{8E60F5B0-F35A-BB4F-B913-70697428B98B}" srcOrd="4" destOrd="0" presId="urn:microsoft.com/office/officeart/2005/8/layout/process1"/>
    <dgm:cxn modelId="{BC32AF78-A257-5246-BDF4-9013A3B31764}" type="presParOf" srcId="{13278773-6B60-1D47-BBEA-AD8B4356E095}" destId="{C85B454C-F7BD-0949-B84B-DA9BCDCD7BC8}" srcOrd="5" destOrd="0" presId="urn:microsoft.com/office/officeart/2005/8/layout/process1"/>
    <dgm:cxn modelId="{DFB254B6-A1CB-2C41-B7E2-1956E0528E54}" type="presParOf" srcId="{C85B454C-F7BD-0949-B84B-DA9BCDCD7BC8}" destId="{CEDDD975-F576-FE40-8FA4-364F18B6DBFD}" srcOrd="0" destOrd="0" presId="urn:microsoft.com/office/officeart/2005/8/layout/process1"/>
    <dgm:cxn modelId="{518D18BC-9C63-044C-9E35-9A81F470F671}" type="presParOf" srcId="{13278773-6B60-1D47-BBEA-AD8B4356E095}" destId="{7AAE132E-1E3E-7547-8175-41AA5055DF2A}" srcOrd="6" destOrd="0" presId="urn:microsoft.com/office/officeart/2005/8/layout/process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599A76C-3180-1A40-B315-EC38A964771C}" type="doc">
      <dgm:prSet loTypeId="urn:microsoft.com/office/officeart/2005/8/layout/hProcess4" loCatId="process" qsTypeId="urn:microsoft.com/office/officeart/2005/8/quickstyle/simple4" qsCatId="simple" csTypeId="urn:microsoft.com/office/officeart/2005/8/colors/colorful1" csCatId="colorful" phldr="1"/>
      <dgm:spPr/>
      <dgm:t>
        <a:bodyPr/>
        <a:lstStyle/>
        <a:p>
          <a:endParaRPr lang="en-US"/>
        </a:p>
      </dgm:t>
    </dgm:pt>
    <dgm:pt modelId="{DE00524B-6EAE-1A4E-A568-54944F40C09B}">
      <dgm:prSet phldrT="[Text]"/>
      <dgm:spPr/>
      <dgm:t>
        <a:bodyPr/>
        <a:lstStyle/>
        <a:p>
          <a:r>
            <a:rPr lang="en-US" dirty="0" smtClean="0"/>
            <a:t>E</a:t>
          </a:r>
          <a:endParaRPr lang="en-US" dirty="0"/>
        </a:p>
      </dgm:t>
    </dgm:pt>
    <dgm:pt modelId="{D649FBC2-2C55-7B42-B5E0-26EF9F8EFB05}" type="parTrans" cxnId="{A8BA2665-E819-E54B-B73C-85061C36F389}">
      <dgm:prSet/>
      <dgm:spPr/>
      <dgm:t>
        <a:bodyPr/>
        <a:lstStyle/>
        <a:p>
          <a:endParaRPr lang="en-US"/>
        </a:p>
      </dgm:t>
    </dgm:pt>
    <dgm:pt modelId="{66B404D4-93B5-8A48-8D60-51EF5C5D4EF3}" type="sibTrans" cxnId="{A8BA2665-E819-E54B-B73C-85061C36F389}">
      <dgm:prSet/>
      <dgm:spPr/>
      <dgm:t>
        <a:bodyPr/>
        <a:lstStyle/>
        <a:p>
          <a:endParaRPr lang="en-US"/>
        </a:p>
      </dgm:t>
    </dgm:pt>
    <dgm:pt modelId="{7C4A5CF2-5B01-C44F-A3BC-F4CCCFB14184}">
      <dgm:prSet phldrT="[Text]"/>
      <dgm:spPr/>
      <dgm:t>
        <a:bodyPr/>
        <a:lstStyle/>
        <a:p>
          <a:r>
            <a:rPr lang="en-US" dirty="0" smtClean="0"/>
            <a:t>A</a:t>
          </a:r>
          <a:endParaRPr lang="en-US" dirty="0"/>
        </a:p>
      </dgm:t>
    </dgm:pt>
    <dgm:pt modelId="{A854E374-99B6-BC4F-AEBF-4CD4A53EC55B}" type="parTrans" cxnId="{0CA869B6-C5B1-6149-BCB9-E938FF8F20BC}">
      <dgm:prSet/>
      <dgm:spPr/>
      <dgm:t>
        <a:bodyPr/>
        <a:lstStyle/>
        <a:p>
          <a:endParaRPr lang="en-US"/>
        </a:p>
      </dgm:t>
    </dgm:pt>
    <dgm:pt modelId="{2C453100-1D8A-FE4A-B6D9-14903A92331F}" type="sibTrans" cxnId="{0CA869B6-C5B1-6149-BCB9-E938FF8F20BC}">
      <dgm:prSet/>
      <dgm:spPr/>
      <dgm:t>
        <a:bodyPr/>
        <a:lstStyle/>
        <a:p>
          <a:endParaRPr lang="en-US"/>
        </a:p>
      </dgm:t>
    </dgm:pt>
    <dgm:pt modelId="{F0CD63CE-F663-D042-B969-2F7C72E31417}">
      <dgm:prSet phldrT="[Text]"/>
      <dgm:spPr/>
      <dgm:t>
        <a:bodyPr/>
        <a:lstStyle/>
        <a:p>
          <a:r>
            <a:rPr lang="en-US" dirty="0" smtClean="0"/>
            <a:t>S</a:t>
          </a:r>
          <a:endParaRPr lang="en-US" dirty="0"/>
        </a:p>
      </dgm:t>
    </dgm:pt>
    <dgm:pt modelId="{1B7F90F8-379E-EA4B-97EC-E376AE95AE23}" type="parTrans" cxnId="{DE057A7F-4E61-BD41-ACE5-38580DC74545}">
      <dgm:prSet/>
      <dgm:spPr/>
      <dgm:t>
        <a:bodyPr/>
        <a:lstStyle/>
        <a:p>
          <a:endParaRPr lang="en-US"/>
        </a:p>
      </dgm:t>
    </dgm:pt>
    <dgm:pt modelId="{AB33C741-5E7F-7143-B178-F87191E705A8}" type="sibTrans" cxnId="{DE057A7F-4E61-BD41-ACE5-38580DC74545}">
      <dgm:prSet/>
      <dgm:spPr/>
      <dgm:t>
        <a:bodyPr/>
        <a:lstStyle/>
        <a:p>
          <a:endParaRPr lang="en-US"/>
        </a:p>
      </dgm:t>
    </dgm:pt>
    <dgm:pt modelId="{802B0901-F2B6-DF49-87C1-11CE1F1677F2}">
      <dgm:prSet phldrT="[Text]"/>
      <dgm:spPr/>
      <dgm:t>
        <a:bodyPr/>
        <a:lstStyle/>
        <a:p>
          <a:r>
            <a:rPr lang="en-US" dirty="0" smtClean="0"/>
            <a:t>T</a:t>
          </a:r>
          <a:endParaRPr lang="en-US" dirty="0"/>
        </a:p>
      </dgm:t>
    </dgm:pt>
    <dgm:pt modelId="{B5602A96-0CE4-DA4D-B089-256084B4055C}" type="parTrans" cxnId="{87C207B7-0B84-174D-AE5E-751EC9998CFC}">
      <dgm:prSet/>
      <dgm:spPr/>
      <dgm:t>
        <a:bodyPr/>
        <a:lstStyle/>
        <a:p>
          <a:endParaRPr lang="en-US"/>
        </a:p>
      </dgm:t>
    </dgm:pt>
    <dgm:pt modelId="{D05B1FA9-883D-BA43-9F55-561F30561BED}" type="sibTrans" cxnId="{87C207B7-0B84-174D-AE5E-751EC9998CFC}">
      <dgm:prSet/>
      <dgm:spPr/>
      <dgm:t>
        <a:bodyPr/>
        <a:lstStyle/>
        <a:p>
          <a:endParaRPr lang="en-US"/>
        </a:p>
      </dgm:t>
    </dgm:pt>
    <dgm:pt modelId="{0744D8B1-EF49-AD4B-8368-519A5673C5C5}">
      <dgm:prSet phldrT="[Text]"/>
      <dgm:spPr/>
      <dgm:t>
        <a:bodyPr/>
        <a:lstStyle/>
        <a:p>
          <a:r>
            <a:rPr lang="en-US" dirty="0" smtClean="0"/>
            <a:t>Easy</a:t>
          </a:r>
          <a:endParaRPr lang="en-US" dirty="0"/>
        </a:p>
      </dgm:t>
    </dgm:pt>
    <dgm:pt modelId="{6B0A0768-CBC8-7B4D-8EFA-79B29238723A}" type="parTrans" cxnId="{0C11501E-C1FB-9840-B6F9-1CC67072B54D}">
      <dgm:prSet/>
      <dgm:spPr/>
      <dgm:t>
        <a:bodyPr/>
        <a:lstStyle/>
        <a:p>
          <a:endParaRPr lang="en-US"/>
        </a:p>
      </dgm:t>
    </dgm:pt>
    <dgm:pt modelId="{45C5DA01-6124-DA47-A2F1-09DE6199B69E}" type="sibTrans" cxnId="{0C11501E-C1FB-9840-B6F9-1CC67072B54D}">
      <dgm:prSet/>
      <dgm:spPr/>
      <dgm:t>
        <a:bodyPr/>
        <a:lstStyle/>
        <a:p>
          <a:endParaRPr lang="en-US"/>
        </a:p>
      </dgm:t>
    </dgm:pt>
    <dgm:pt modelId="{9357588F-FC95-5B45-A129-3D85DADD0F81}">
      <dgm:prSet phldrT="[Text]"/>
      <dgm:spPr/>
      <dgm:t>
        <a:bodyPr/>
        <a:lstStyle/>
        <a:p>
          <a:r>
            <a:rPr lang="en-US" dirty="0" smtClean="0"/>
            <a:t>Attractive</a:t>
          </a:r>
          <a:endParaRPr lang="en-US" dirty="0"/>
        </a:p>
      </dgm:t>
    </dgm:pt>
    <dgm:pt modelId="{4F836BA8-FF8D-794E-BED6-8148394F04F8}" type="parTrans" cxnId="{51038D58-C731-9449-8A3D-7F77484DF11B}">
      <dgm:prSet/>
      <dgm:spPr/>
      <dgm:t>
        <a:bodyPr/>
        <a:lstStyle/>
        <a:p>
          <a:endParaRPr lang="en-US"/>
        </a:p>
      </dgm:t>
    </dgm:pt>
    <dgm:pt modelId="{16367FF4-6241-7145-884C-D4A4FE9CD6F9}" type="sibTrans" cxnId="{51038D58-C731-9449-8A3D-7F77484DF11B}">
      <dgm:prSet/>
      <dgm:spPr/>
      <dgm:t>
        <a:bodyPr/>
        <a:lstStyle/>
        <a:p>
          <a:endParaRPr lang="en-US"/>
        </a:p>
      </dgm:t>
    </dgm:pt>
    <dgm:pt modelId="{E8AE693E-1426-C142-9B1C-AE14809259D0}">
      <dgm:prSet phldrT="[Text]"/>
      <dgm:spPr/>
      <dgm:t>
        <a:bodyPr/>
        <a:lstStyle/>
        <a:p>
          <a:r>
            <a:rPr lang="en-US" dirty="0" smtClean="0"/>
            <a:t>Social</a:t>
          </a:r>
          <a:endParaRPr lang="en-US" dirty="0"/>
        </a:p>
      </dgm:t>
    </dgm:pt>
    <dgm:pt modelId="{30A75764-CB85-E14F-8FB8-11677478E8F0}" type="parTrans" cxnId="{C61D53EB-F7A3-7D49-8D99-1E8973389313}">
      <dgm:prSet/>
      <dgm:spPr/>
      <dgm:t>
        <a:bodyPr/>
        <a:lstStyle/>
        <a:p>
          <a:endParaRPr lang="en-US"/>
        </a:p>
      </dgm:t>
    </dgm:pt>
    <dgm:pt modelId="{BBA974AB-CD2F-3E44-8549-D89491709D28}" type="sibTrans" cxnId="{C61D53EB-F7A3-7D49-8D99-1E8973389313}">
      <dgm:prSet/>
      <dgm:spPr/>
      <dgm:t>
        <a:bodyPr/>
        <a:lstStyle/>
        <a:p>
          <a:endParaRPr lang="en-US"/>
        </a:p>
      </dgm:t>
    </dgm:pt>
    <dgm:pt modelId="{47DE2FAB-A6CD-0449-B356-172C688D815F}">
      <dgm:prSet phldrT="[Text]"/>
      <dgm:spPr/>
      <dgm:t>
        <a:bodyPr/>
        <a:lstStyle/>
        <a:p>
          <a:r>
            <a:rPr lang="en-US" dirty="0" smtClean="0"/>
            <a:t>Timely</a:t>
          </a:r>
          <a:endParaRPr lang="en-US" dirty="0"/>
        </a:p>
      </dgm:t>
    </dgm:pt>
    <dgm:pt modelId="{BF21105D-F7D9-6642-BACF-9B7D6B36E0A7}" type="parTrans" cxnId="{3ED8489B-D8EC-7B48-80BA-B1F6735B4928}">
      <dgm:prSet/>
      <dgm:spPr/>
      <dgm:t>
        <a:bodyPr/>
        <a:lstStyle/>
        <a:p>
          <a:endParaRPr lang="en-US"/>
        </a:p>
      </dgm:t>
    </dgm:pt>
    <dgm:pt modelId="{A2A4391B-496B-3445-A642-EF7002389E6F}" type="sibTrans" cxnId="{3ED8489B-D8EC-7B48-80BA-B1F6735B4928}">
      <dgm:prSet/>
      <dgm:spPr/>
      <dgm:t>
        <a:bodyPr/>
        <a:lstStyle/>
        <a:p>
          <a:endParaRPr lang="en-US"/>
        </a:p>
      </dgm:t>
    </dgm:pt>
    <dgm:pt modelId="{EBFD8F95-0717-DF4B-A2DA-E1B1741AB91F}" type="pres">
      <dgm:prSet presAssocID="{2599A76C-3180-1A40-B315-EC38A964771C}" presName="Name0" presStyleCnt="0">
        <dgm:presLayoutVars>
          <dgm:dir/>
          <dgm:animLvl val="lvl"/>
          <dgm:resizeHandles val="exact"/>
        </dgm:presLayoutVars>
      </dgm:prSet>
      <dgm:spPr/>
      <dgm:t>
        <a:bodyPr/>
        <a:lstStyle/>
        <a:p>
          <a:endParaRPr lang="en-US"/>
        </a:p>
      </dgm:t>
    </dgm:pt>
    <dgm:pt modelId="{01D5723F-A134-064C-8D63-D5AA83205A5E}" type="pres">
      <dgm:prSet presAssocID="{2599A76C-3180-1A40-B315-EC38A964771C}" presName="tSp" presStyleCnt="0"/>
      <dgm:spPr/>
    </dgm:pt>
    <dgm:pt modelId="{58C687CE-85C8-494E-8F00-02DBBDBFC3CF}" type="pres">
      <dgm:prSet presAssocID="{2599A76C-3180-1A40-B315-EC38A964771C}" presName="bSp" presStyleCnt="0"/>
      <dgm:spPr/>
    </dgm:pt>
    <dgm:pt modelId="{20F1968E-CC76-1541-BBFC-EAE82E135C29}" type="pres">
      <dgm:prSet presAssocID="{2599A76C-3180-1A40-B315-EC38A964771C}" presName="process" presStyleCnt="0"/>
      <dgm:spPr/>
    </dgm:pt>
    <dgm:pt modelId="{84669F0A-627C-9A4A-AB67-08582F169124}" type="pres">
      <dgm:prSet presAssocID="{DE00524B-6EAE-1A4E-A568-54944F40C09B}" presName="composite1" presStyleCnt="0"/>
      <dgm:spPr/>
    </dgm:pt>
    <dgm:pt modelId="{B92FEB2B-BF94-1C49-A9C4-566594BF61B2}" type="pres">
      <dgm:prSet presAssocID="{DE00524B-6EAE-1A4E-A568-54944F40C09B}" presName="dummyNode1" presStyleLbl="node1" presStyleIdx="0" presStyleCnt="4"/>
      <dgm:spPr/>
    </dgm:pt>
    <dgm:pt modelId="{343BFDAC-E894-794D-B64F-88345B89100C}" type="pres">
      <dgm:prSet presAssocID="{DE00524B-6EAE-1A4E-A568-54944F40C09B}" presName="childNode1" presStyleLbl="bgAcc1" presStyleIdx="0" presStyleCnt="4">
        <dgm:presLayoutVars>
          <dgm:bulletEnabled val="1"/>
        </dgm:presLayoutVars>
      </dgm:prSet>
      <dgm:spPr/>
      <dgm:t>
        <a:bodyPr/>
        <a:lstStyle/>
        <a:p>
          <a:endParaRPr lang="en-US"/>
        </a:p>
      </dgm:t>
    </dgm:pt>
    <dgm:pt modelId="{99DA0144-937D-2A4C-8B1A-BA173F62AAAE}" type="pres">
      <dgm:prSet presAssocID="{DE00524B-6EAE-1A4E-A568-54944F40C09B}" presName="childNode1tx" presStyleLbl="bgAcc1" presStyleIdx="0" presStyleCnt="4">
        <dgm:presLayoutVars>
          <dgm:bulletEnabled val="1"/>
        </dgm:presLayoutVars>
      </dgm:prSet>
      <dgm:spPr/>
      <dgm:t>
        <a:bodyPr/>
        <a:lstStyle/>
        <a:p>
          <a:endParaRPr lang="en-US"/>
        </a:p>
      </dgm:t>
    </dgm:pt>
    <dgm:pt modelId="{1045374E-137E-9640-84E9-2379FED14E0D}" type="pres">
      <dgm:prSet presAssocID="{DE00524B-6EAE-1A4E-A568-54944F40C09B}" presName="parentNode1" presStyleLbl="node1" presStyleIdx="0" presStyleCnt="4">
        <dgm:presLayoutVars>
          <dgm:chMax val="1"/>
          <dgm:bulletEnabled val="1"/>
        </dgm:presLayoutVars>
      </dgm:prSet>
      <dgm:spPr/>
      <dgm:t>
        <a:bodyPr/>
        <a:lstStyle/>
        <a:p>
          <a:endParaRPr lang="en-US"/>
        </a:p>
      </dgm:t>
    </dgm:pt>
    <dgm:pt modelId="{C59D8F1A-EAEC-9643-BE75-F2CDD3A09223}" type="pres">
      <dgm:prSet presAssocID="{DE00524B-6EAE-1A4E-A568-54944F40C09B}" presName="connSite1" presStyleCnt="0"/>
      <dgm:spPr/>
    </dgm:pt>
    <dgm:pt modelId="{1AEDC40E-BF65-4045-AE54-A462E19525E6}" type="pres">
      <dgm:prSet presAssocID="{66B404D4-93B5-8A48-8D60-51EF5C5D4EF3}" presName="Name9" presStyleLbl="sibTrans2D1" presStyleIdx="0" presStyleCnt="3"/>
      <dgm:spPr/>
      <dgm:t>
        <a:bodyPr/>
        <a:lstStyle/>
        <a:p>
          <a:endParaRPr lang="en-US"/>
        </a:p>
      </dgm:t>
    </dgm:pt>
    <dgm:pt modelId="{0292E527-5004-4E4E-A0C0-9578B26C722B}" type="pres">
      <dgm:prSet presAssocID="{7C4A5CF2-5B01-C44F-A3BC-F4CCCFB14184}" presName="composite2" presStyleCnt="0"/>
      <dgm:spPr/>
    </dgm:pt>
    <dgm:pt modelId="{F9AD0CEA-F15F-2E47-98BC-A42EFA3B2A3F}" type="pres">
      <dgm:prSet presAssocID="{7C4A5CF2-5B01-C44F-A3BC-F4CCCFB14184}" presName="dummyNode2" presStyleLbl="node1" presStyleIdx="0" presStyleCnt="4"/>
      <dgm:spPr/>
    </dgm:pt>
    <dgm:pt modelId="{9E31599B-8633-3349-9FF0-310ADC573326}" type="pres">
      <dgm:prSet presAssocID="{7C4A5CF2-5B01-C44F-A3BC-F4CCCFB14184}" presName="childNode2" presStyleLbl="bgAcc1" presStyleIdx="1" presStyleCnt="4">
        <dgm:presLayoutVars>
          <dgm:bulletEnabled val="1"/>
        </dgm:presLayoutVars>
      </dgm:prSet>
      <dgm:spPr/>
      <dgm:t>
        <a:bodyPr/>
        <a:lstStyle/>
        <a:p>
          <a:endParaRPr lang="en-US"/>
        </a:p>
      </dgm:t>
    </dgm:pt>
    <dgm:pt modelId="{1FA10B8B-4261-BF45-814D-B41EA3DC145F}" type="pres">
      <dgm:prSet presAssocID="{7C4A5CF2-5B01-C44F-A3BC-F4CCCFB14184}" presName="childNode2tx" presStyleLbl="bgAcc1" presStyleIdx="1" presStyleCnt="4">
        <dgm:presLayoutVars>
          <dgm:bulletEnabled val="1"/>
        </dgm:presLayoutVars>
      </dgm:prSet>
      <dgm:spPr/>
      <dgm:t>
        <a:bodyPr/>
        <a:lstStyle/>
        <a:p>
          <a:endParaRPr lang="en-US"/>
        </a:p>
      </dgm:t>
    </dgm:pt>
    <dgm:pt modelId="{B24CF6AF-575B-094B-B290-482C8F74573F}" type="pres">
      <dgm:prSet presAssocID="{7C4A5CF2-5B01-C44F-A3BC-F4CCCFB14184}" presName="parentNode2" presStyleLbl="node1" presStyleIdx="1" presStyleCnt="4">
        <dgm:presLayoutVars>
          <dgm:chMax val="0"/>
          <dgm:bulletEnabled val="1"/>
        </dgm:presLayoutVars>
      </dgm:prSet>
      <dgm:spPr/>
      <dgm:t>
        <a:bodyPr/>
        <a:lstStyle/>
        <a:p>
          <a:endParaRPr lang="en-US"/>
        </a:p>
      </dgm:t>
    </dgm:pt>
    <dgm:pt modelId="{76816170-6A66-344A-B5A3-4EA05A86B892}" type="pres">
      <dgm:prSet presAssocID="{7C4A5CF2-5B01-C44F-A3BC-F4CCCFB14184}" presName="connSite2" presStyleCnt="0"/>
      <dgm:spPr/>
    </dgm:pt>
    <dgm:pt modelId="{DBBFF1F0-F747-9B4A-8C7E-12A70E5DCA02}" type="pres">
      <dgm:prSet presAssocID="{2C453100-1D8A-FE4A-B6D9-14903A92331F}" presName="Name18" presStyleLbl="sibTrans2D1" presStyleIdx="1" presStyleCnt="3"/>
      <dgm:spPr/>
      <dgm:t>
        <a:bodyPr/>
        <a:lstStyle/>
        <a:p>
          <a:endParaRPr lang="en-US"/>
        </a:p>
      </dgm:t>
    </dgm:pt>
    <dgm:pt modelId="{A529F81D-75F6-5843-A698-971107E9ABDB}" type="pres">
      <dgm:prSet presAssocID="{F0CD63CE-F663-D042-B969-2F7C72E31417}" presName="composite1" presStyleCnt="0"/>
      <dgm:spPr/>
    </dgm:pt>
    <dgm:pt modelId="{D5738F70-B38A-B247-96B8-21409C0B387D}" type="pres">
      <dgm:prSet presAssocID="{F0CD63CE-F663-D042-B969-2F7C72E31417}" presName="dummyNode1" presStyleLbl="node1" presStyleIdx="1" presStyleCnt="4"/>
      <dgm:spPr/>
    </dgm:pt>
    <dgm:pt modelId="{718ACA18-2D65-814F-A84F-0D4D1CD0E573}" type="pres">
      <dgm:prSet presAssocID="{F0CD63CE-F663-D042-B969-2F7C72E31417}" presName="childNode1" presStyleLbl="bgAcc1" presStyleIdx="2" presStyleCnt="4">
        <dgm:presLayoutVars>
          <dgm:bulletEnabled val="1"/>
        </dgm:presLayoutVars>
      </dgm:prSet>
      <dgm:spPr/>
      <dgm:t>
        <a:bodyPr/>
        <a:lstStyle/>
        <a:p>
          <a:endParaRPr lang="en-US"/>
        </a:p>
      </dgm:t>
    </dgm:pt>
    <dgm:pt modelId="{3E54D4C4-493F-9F45-B605-CCAA90A121B7}" type="pres">
      <dgm:prSet presAssocID="{F0CD63CE-F663-D042-B969-2F7C72E31417}" presName="childNode1tx" presStyleLbl="bgAcc1" presStyleIdx="2" presStyleCnt="4">
        <dgm:presLayoutVars>
          <dgm:bulletEnabled val="1"/>
        </dgm:presLayoutVars>
      </dgm:prSet>
      <dgm:spPr/>
      <dgm:t>
        <a:bodyPr/>
        <a:lstStyle/>
        <a:p>
          <a:endParaRPr lang="en-US"/>
        </a:p>
      </dgm:t>
    </dgm:pt>
    <dgm:pt modelId="{8F0B5621-2D83-444C-86A3-F486C906D032}" type="pres">
      <dgm:prSet presAssocID="{F0CD63CE-F663-D042-B969-2F7C72E31417}" presName="parentNode1" presStyleLbl="node1" presStyleIdx="2" presStyleCnt="4">
        <dgm:presLayoutVars>
          <dgm:chMax val="1"/>
          <dgm:bulletEnabled val="1"/>
        </dgm:presLayoutVars>
      </dgm:prSet>
      <dgm:spPr/>
      <dgm:t>
        <a:bodyPr/>
        <a:lstStyle/>
        <a:p>
          <a:endParaRPr lang="en-US"/>
        </a:p>
      </dgm:t>
    </dgm:pt>
    <dgm:pt modelId="{EA7B5DE2-09AC-EA41-B47B-2EA929B13508}" type="pres">
      <dgm:prSet presAssocID="{F0CD63CE-F663-D042-B969-2F7C72E31417}" presName="connSite1" presStyleCnt="0"/>
      <dgm:spPr/>
    </dgm:pt>
    <dgm:pt modelId="{684F42BB-5F63-2C41-9918-148A25EB0E21}" type="pres">
      <dgm:prSet presAssocID="{AB33C741-5E7F-7143-B178-F87191E705A8}" presName="Name9" presStyleLbl="sibTrans2D1" presStyleIdx="2" presStyleCnt="3"/>
      <dgm:spPr/>
      <dgm:t>
        <a:bodyPr/>
        <a:lstStyle/>
        <a:p>
          <a:endParaRPr lang="en-US"/>
        </a:p>
      </dgm:t>
    </dgm:pt>
    <dgm:pt modelId="{5EF5674E-2FED-A54E-87E3-F16711CE4701}" type="pres">
      <dgm:prSet presAssocID="{802B0901-F2B6-DF49-87C1-11CE1F1677F2}" presName="composite2" presStyleCnt="0"/>
      <dgm:spPr/>
    </dgm:pt>
    <dgm:pt modelId="{8E9FDD8C-FFAD-8049-8362-64C8356D8A23}" type="pres">
      <dgm:prSet presAssocID="{802B0901-F2B6-DF49-87C1-11CE1F1677F2}" presName="dummyNode2" presStyleLbl="node1" presStyleIdx="2" presStyleCnt="4"/>
      <dgm:spPr/>
    </dgm:pt>
    <dgm:pt modelId="{EDDB417B-BAF3-0141-92DE-51F0D752405F}" type="pres">
      <dgm:prSet presAssocID="{802B0901-F2B6-DF49-87C1-11CE1F1677F2}" presName="childNode2" presStyleLbl="bgAcc1" presStyleIdx="3" presStyleCnt="4">
        <dgm:presLayoutVars>
          <dgm:bulletEnabled val="1"/>
        </dgm:presLayoutVars>
      </dgm:prSet>
      <dgm:spPr/>
      <dgm:t>
        <a:bodyPr/>
        <a:lstStyle/>
        <a:p>
          <a:endParaRPr lang="en-US"/>
        </a:p>
      </dgm:t>
    </dgm:pt>
    <dgm:pt modelId="{226775FD-0BD9-254A-8BB1-68F27D8BCE5C}" type="pres">
      <dgm:prSet presAssocID="{802B0901-F2B6-DF49-87C1-11CE1F1677F2}" presName="childNode2tx" presStyleLbl="bgAcc1" presStyleIdx="3" presStyleCnt="4">
        <dgm:presLayoutVars>
          <dgm:bulletEnabled val="1"/>
        </dgm:presLayoutVars>
      </dgm:prSet>
      <dgm:spPr/>
      <dgm:t>
        <a:bodyPr/>
        <a:lstStyle/>
        <a:p>
          <a:endParaRPr lang="en-US"/>
        </a:p>
      </dgm:t>
    </dgm:pt>
    <dgm:pt modelId="{1A893773-D619-6A48-8D16-0E8B554E369F}" type="pres">
      <dgm:prSet presAssocID="{802B0901-F2B6-DF49-87C1-11CE1F1677F2}" presName="parentNode2" presStyleLbl="node1" presStyleIdx="3" presStyleCnt="4">
        <dgm:presLayoutVars>
          <dgm:chMax val="0"/>
          <dgm:bulletEnabled val="1"/>
        </dgm:presLayoutVars>
      </dgm:prSet>
      <dgm:spPr/>
      <dgm:t>
        <a:bodyPr/>
        <a:lstStyle/>
        <a:p>
          <a:endParaRPr lang="en-US"/>
        </a:p>
      </dgm:t>
    </dgm:pt>
    <dgm:pt modelId="{AFCF1C17-55D2-6B40-92AC-0E8044C7FFF0}" type="pres">
      <dgm:prSet presAssocID="{802B0901-F2B6-DF49-87C1-11CE1F1677F2}" presName="connSite2" presStyleCnt="0"/>
      <dgm:spPr/>
    </dgm:pt>
  </dgm:ptLst>
  <dgm:cxnLst>
    <dgm:cxn modelId="{0C11501E-C1FB-9840-B6F9-1CC67072B54D}" srcId="{DE00524B-6EAE-1A4E-A568-54944F40C09B}" destId="{0744D8B1-EF49-AD4B-8368-519A5673C5C5}" srcOrd="0" destOrd="0" parTransId="{6B0A0768-CBC8-7B4D-8EFA-79B29238723A}" sibTransId="{45C5DA01-6124-DA47-A2F1-09DE6199B69E}"/>
    <dgm:cxn modelId="{FA3E495F-D394-CF4F-8BBD-DC113DA0B880}" type="presOf" srcId="{66B404D4-93B5-8A48-8D60-51EF5C5D4EF3}" destId="{1AEDC40E-BF65-4045-AE54-A462E19525E6}" srcOrd="0" destOrd="0" presId="urn:microsoft.com/office/officeart/2005/8/layout/hProcess4"/>
    <dgm:cxn modelId="{F39C3A9A-2C3D-D34C-AF9D-58BABA3DD4D0}" type="presOf" srcId="{2599A76C-3180-1A40-B315-EC38A964771C}" destId="{EBFD8F95-0717-DF4B-A2DA-E1B1741AB91F}" srcOrd="0" destOrd="0" presId="urn:microsoft.com/office/officeart/2005/8/layout/hProcess4"/>
    <dgm:cxn modelId="{B91A8BEA-D382-454E-88F6-896FA14897AF}" type="presOf" srcId="{DE00524B-6EAE-1A4E-A568-54944F40C09B}" destId="{1045374E-137E-9640-84E9-2379FED14E0D}" srcOrd="0" destOrd="0" presId="urn:microsoft.com/office/officeart/2005/8/layout/hProcess4"/>
    <dgm:cxn modelId="{DE057A7F-4E61-BD41-ACE5-38580DC74545}" srcId="{2599A76C-3180-1A40-B315-EC38A964771C}" destId="{F0CD63CE-F663-D042-B969-2F7C72E31417}" srcOrd="2" destOrd="0" parTransId="{1B7F90F8-379E-EA4B-97EC-E376AE95AE23}" sibTransId="{AB33C741-5E7F-7143-B178-F87191E705A8}"/>
    <dgm:cxn modelId="{C61D53EB-F7A3-7D49-8D99-1E8973389313}" srcId="{F0CD63CE-F663-D042-B969-2F7C72E31417}" destId="{E8AE693E-1426-C142-9B1C-AE14809259D0}" srcOrd="0" destOrd="0" parTransId="{30A75764-CB85-E14F-8FB8-11677478E8F0}" sibTransId="{BBA974AB-CD2F-3E44-8549-D89491709D28}"/>
    <dgm:cxn modelId="{9C16B4CE-7A8E-DA46-94B2-7679E93F4998}" type="presOf" srcId="{E8AE693E-1426-C142-9B1C-AE14809259D0}" destId="{3E54D4C4-493F-9F45-B605-CCAA90A121B7}" srcOrd="1" destOrd="0" presId="urn:microsoft.com/office/officeart/2005/8/layout/hProcess4"/>
    <dgm:cxn modelId="{3ED8489B-D8EC-7B48-80BA-B1F6735B4928}" srcId="{802B0901-F2B6-DF49-87C1-11CE1F1677F2}" destId="{47DE2FAB-A6CD-0449-B356-172C688D815F}" srcOrd="0" destOrd="0" parTransId="{BF21105D-F7D9-6642-BACF-9B7D6B36E0A7}" sibTransId="{A2A4391B-496B-3445-A642-EF7002389E6F}"/>
    <dgm:cxn modelId="{A8BA2665-E819-E54B-B73C-85061C36F389}" srcId="{2599A76C-3180-1A40-B315-EC38A964771C}" destId="{DE00524B-6EAE-1A4E-A568-54944F40C09B}" srcOrd="0" destOrd="0" parTransId="{D649FBC2-2C55-7B42-B5E0-26EF9F8EFB05}" sibTransId="{66B404D4-93B5-8A48-8D60-51EF5C5D4EF3}"/>
    <dgm:cxn modelId="{996FEB8D-8D4D-FC45-9F72-276A7041701B}" type="presOf" srcId="{802B0901-F2B6-DF49-87C1-11CE1F1677F2}" destId="{1A893773-D619-6A48-8D16-0E8B554E369F}" srcOrd="0" destOrd="0" presId="urn:microsoft.com/office/officeart/2005/8/layout/hProcess4"/>
    <dgm:cxn modelId="{9CC897DA-D87F-AD45-BC10-648B340C73FA}" type="presOf" srcId="{AB33C741-5E7F-7143-B178-F87191E705A8}" destId="{684F42BB-5F63-2C41-9918-148A25EB0E21}" srcOrd="0" destOrd="0" presId="urn:microsoft.com/office/officeart/2005/8/layout/hProcess4"/>
    <dgm:cxn modelId="{3BB8B733-106B-3648-A486-F374BD494B21}" type="presOf" srcId="{9357588F-FC95-5B45-A129-3D85DADD0F81}" destId="{9E31599B-8633-3349-9FF0-310ADC573326}" srcOrd="0" destOrd="0" presId="urn:microsoft.com/office/officeart/2005/8/layout/hProcess4"/>
    <dgm:cxn modelId="{704C20E2-36AB-E04C-8424-67629EAFCAD0}" type="presOf" srcId="{F0CD63CE-F663-D042-B969-2F7C72E31417}" destId="{8F0B5621-2D83-444C-86A3-F486C906D032}" srcOrd="0" destOrd="0" presId="urn:microsoft.com/office/officeart/2005/8/layout/hProcess4"/>
    <dgm:cxn modelId="{8D00C69C-1E59-514D-9B00-68311282AA26}" type="presOf" srcId="{9357588F-FC95-5B45-A129-3D85DADD0F81}" destId="{1FA10B8B-4261-BF45-814D-B41EA3DC145F}" srcOrd="1" destOrd="0" presId="urn:microsoft.com/office/officeart/2005/8/layout/hProcess4"/>
    <dgm:cxn modelId="{5703C834-F79A-914E-9701-426B3936C44F}" type="presOf" srcId="{2C453100-1D8A-FE4A-B6D9-14903A92331F}" destId="{DBBFF1F0-F747-9B4A-8C7E-12A70E5DCA02}" srcOrd="0" destOrd="0" presId="urn:microsoft.com/office/officeart/2005/8/layout/hProcess4"/>
    <dgm:cxn modelId="{931C22B7-6DA9-C14F-A59D-5E79FF13F5FE}" type="presOf" srcId="{0744D8B1-EF49-AD4B-8368-519A5673C5C5}" destId="{99DA0144-937D-2A4C-8B1A-BA173F62AAAE}" srcOrd="1" destOrd="0" presId="urn:microsoft.com/office/officeart/2005/8/layout/hProcess4"/>
    <dgm:cxn modelId="{EFB0FAE8-ECF8-6444-A21C-DB8EC7D9BAC1}" type="presOf" srcId="{0744D8B1-EF49-AD4B-8368-519A5673C5C5}" destId="{343BFDAC-E894-794D-B64F-88345B89100C}" srcOrd="0" destOrd="0" presId="urn:microsoft.com/office/officeart/2005/8/layout/hProcess4"/>
    <dgm:cxn modelId="{51038D58-C731-9449-8A3D-7F77484DF11B}" srcId="{7C4A5CF2-5B01-C44F-A3BC-F4CCCFB14184}" destId="{9357588F-FC95-5B45-A129-3D85DADD0F81}" srcOrd="0" destOrd="0" parTransId="{4F836BA8-FF8D-794E-BED6-8148394F04F8}" sibTransId="{16367FF4-6241-7145-884C-D4A4FE9CD6F9}"/>
    <dgm:cxn modelId="{FCDFC7E9-0A3C-4341-962F-194702133B28}" type="presOf" srcId="{47DE2FAB-A6CD-0449-B356-172C688D815F}" destId="{EDDB417B-BAF3-0141-92DE-51F0D752405F}" srcOrd="0" destOrd="0" presId="urn:microsoft.com/office/officeart/2005/8/layout/hProcess4"/>
    <dgm:cxn modelId="{0CA869B6-C5B1-6149-BCB9-E938FF8F20BC}" srcId="{2599A76C-3180-1A40-B315-EC38A964771C}" destId="{7C4A5CF2-5B01-C44F-A3BC-F4CCCFB14184}" srcOrd="1" destOrd="0" parTransId="{A854E374-99B6-BC4F-AEBF-4CD4A53EC55B}" sibTransId="{2C453100-1D8A-FE4A-B6D9-14903A92331F}"/>
    <dgm:cxn modelId="{87C207B7-0B84-174D-AE5E-751EC9998CFC}" srcId="{2599A76C-3180-1A40-B315-EC38A964771C}" destId="{802B0901-F2B6-DF49-87C1-11CE1F1677F2}" srcOrd="3" destOrd="0" parTransId="{B5602A96-0CE4-DA4D-B089-256084B4055C}" sibTransId="{D05B1FA9-883D-BA43-9F55-561F30561BED}"/>
    <dgm:cxn modelId="{D5D0C596-CD24-3D4C-BD63-1451A1016DC7}" type="presOf" srcId="{47DE2FAB-A6CD-0449-B356-172C688D815F}" destId="{226775FD-0BD9-254A-8BB1-68F27D8BCE5C}" srcOrd="1" destOrd="0" presId="urn:microsoft.com/office/officeart/2005/8/layout/hProcess4"/>
    <dgm:cxn modelId="{9849F8DA-6BB7-2049-8D8E-F4472D69B61C}" type="presOf" srcId="{7C4A5CF2-5B01-C44F-A3BC-F4CCCFB14184}" destId="{B24CF6AF-575B-094B-B290-482C8F74573F}" srcOrd="0" destOrd="0" presId="urn:microsoft.com/office/officeart/2005/8/layout/hProcess4"/>
    <dgm:cxn modelId="{9DEF8554-8FBF-2F4E-AA03-CDAEB76C990B}" type="presOf" srcId="{E8AE693E-1426-C142-9B1C-AE14809259D0}" destId="{718ACA18-2D65-814F-A84F-0D4D1CD0E573}" srcOrd="0" destOrd="0" presId="urn:microsoft.com/office/officeart/2005/8/layout/hProcess4"/>
    <dgm:cxn modelId="{42C3834D-BB55-5447-BECB-B27BABE6141A}" type="presParOf" srcId="{EBFD8F95-0717-DF4B-A2DA-E1B1741AB91F}" destId="{01D5723F-A134-064C-8D63-D5AA83205A5E}" srcOrd="0" destOrd="0" presId="urn:microsoft.com/office/officeart/2005/8/layout/hProcess4"/>
    <dgm:cxn modelId="{D4FCE8C4-65EA-D743-A68D-EDA8FB5B6D61}" type="presParOf" srcId="{EBFD8F95-0717-DF4B-A2DA-E1B1741AB91F}" destId="{58C687CE-85C8-494E-8F00-02DBBDBFC3CF}" srcOrd="1" destOrd="0" presId="urn:microsoft.com/office/officeart/2005/8/layout/hProcess4"/>
    <dgm:cxn modelId="{D2A75212-D81F-0E4F-8358-D61403079723}" type="presParOf" srcId="{EBFD8F95-0717-DF4B-A2DA-E1B1741AB91F}" destId="{20F1968E-CC76-1541-BBFC-EAE82E135C29}" srcOrd="2" destOrd="0" presId="urn:microsoft.com/office/officeart/2005/8/layout/hProcess4"/>
    <dgm:cxn modelId="{EFC95DFB-1728-C943-B295-EF909AED1B0B}" type="presParOf" srcId="{20F1968E-CC76-1541-BBFC-EAE82E135C29}" destId="{84669F0A-627C-9A4A-AB67-08582F169124}" srcOrd="0" destOrd="0" presId="urn:microsoft.com/office/officeart/2005/8/layout/hProcess4"/>
    <dgm:cxn modelId="{30671E22-D9B5-7742-9EE1-B709F9FE9351}" type="presParOf" srcId="{84669F0A-627C-9A4A-AB67-08582F169124}" destId="{B92FEB2B-BF94-1C49-A9C4-566594BF61B2}" srcOrd="0" destOrd="0" presId="urn:microsoft.com/office/officeart/2005/8/layout/hProcess4"/>
    <dgm:cxn modelId="{04A9DD49-61DF-FD44-8AA2-1E7B7317DECE}" type="presParOf" srcId="{84669F0A-627C-9A4A-AB67-08582F169124}" destId="{343BFDAC-E894-794D-B64F-88345B89100C}" srcOrd="1" destOrd="0" presId="urn:microsoft.com/office/officeart/2005/8/layout/hProcess4"/>
    <dgm:cxn modelId="{3738D80B-155D-B641-9143-FF6243B0F9C5}" type="presParOf" srcId="{84669F0A-627C-9A4A-AB67-08582F169124}" destId="{99DA0144-937D-2A4C-8B1A-BA173F62AAAE}" srcOrd="2" destOrd="0" presId="urn:microsoft.com/office/officeart/2005/8/layout/hProcess4"/>
    <dgm:cxn modelId="{AA3EEA92-A438-6646-9674-FC2FACB93F4F}" type="presParOf" srcId="{84669F0A-627C-9A4A-AB67-08582F169124}" destId="{1045374E-137E-9640-84E9-2379FED14E0D}" srcOrd="3" destOrd="0" presId="urn:microsoft.com/office/officeart/2005/8/layout/hProcess4"/>
    <dgm:cxn modelId="{8319C62D-8E3B-524C-829A-0BAFE7F6FC62}" type="presParOf" srcId="{84669F0A-627C-9A4A-AB67-08582F169124}" destId="{C59D8F1A-EAEC-9643-BE75-F2CDD3A09223}" srcOrd="4" destOrd="0" presId="urn:microsoft.com/office/officeart/2005/8/layout/hProcess4"/>
    <dgm:cxn modelId="{E0DE225E-2C0E-5D4C-BCEA-8195017C544F}" type="presParOf" srcId="{20F1968E-CC76-1541-BBFC-EAE82E135C29}" destId="{1AEDC40E-BF65-4045-AE54-A462E19525E6}" srcOrd="1" destOrd="0" presId="urn:microsoft.com/office/officeart/2005/8/layout/hProcess4"/>
    <dgm:cxn modelId="{EF48454B-5583-234A-BDE5-BFB206DC7D2E}" type="presParOf" srcId="{20F1968E-CC76-1541-BBFC-EAE82E135C29}" destId="{0292E527-5004-4E4E-A0C0-9578B26C722B}" srcOrd="2" destOrd="0" presId="urn:microsoft.com/office/officeart/2005/8/layout/hProcess4"/>
    <dgm:cxn modelId="{CA423763-4CB0-2342-A09A-09459AA69EBA}" type="presParOf" srcId="{0292E527-5004-4E4E-A0C0-9578B26C722B}" destId="{F9AD0CEA-F15F-2E47-98BC-A42EFA3B2A3F}" srcOrd="0" destOrd="0" presId="urn:microsoft.com/office/officeart/2005/8/layout/hProcess4"/>
    <dgm:cxn modelId="{9F198905-B2D4-3144-84BC-1985E909128B}" type="presParOf" srcId="{0292E527-5004-4E4E-A0C0-9578B26C722B}" destId="{9E31599B-8633-3349-9FF0-310ADC573326}" srcOrd="1" destOrd="0" presId="urn:microsoft.com/office/officeart/2005/8/layout/hProcess4"/>
    <dgm:cxn modelId="{7DB342A5-1A7A-5C4C-A032-C2C6F9446F96}" type="presParOf" srcId="{0292E527-5004-4E4E-A0C0-9578B26C722B}" destId="{1FA10B8B-4261-BF45-814D-B41EA3DC145F}" srcOrd="2" destOrd="0" presId="urn:microsoft.com/office/officeart/2005/8/layout/hProcess4"/>
    <dgm:cxn modelId="{474A65E7-FA43-1848-97D6-76C35D85A555}" type="presParOf" srcId="{0292E527-5004-4E4E-A0C0-9578B26C722B}" destId="{B24CF6AF-575B-094B-B290-482C8F74573F}" srcOrd="3" destOrd="0" presId="urn:microsoft.com/office/officeart/2005/8/layout/hProcess4"/>
    <dgm:cxn modelId="{495BC381-8188-8C4A-9928-2BDBB779A2E3}" type="presParOf" srcId="{0292E527-5004-4E4E-A0C0-9578B26C722B}" destId="{76816170-6A66-344A-B5A3-4EA05A86B892}" srcOrd="4" destOrd="0" presId="urn:microsoft.com/office/officeart/2005/8/layout/hProcess4"/>
    <dgm:cxn modelId="{A355B6A2-2624-B245-BA3F-847165D6440E}" type="presParOf" srcId="{20F1968E-CC76-1541-BBFC-EAE82E135C29}" destId="{DBBFF1F0-F747-9B4A-8C7E-12A70E5DCA02}" srcOrd="3" destOrd="0" presId="urn:microsoft.com/office/officeart/2005/8/layout/hProcess4"/>
    <dgm:cxn modelId="{B72666AB-5A3F-D747-B0EB-3C488AB0E76C}" type="presParOf" srcId="{20F1968E-CC76-1541-BBFC-EAE82E135C29}" destId="{A529F81D-75F6-5843-A698-971107E9ABDB}" srcOrd="4" destOrd="0" presId="urn:microsoft.com/office/officeart/2005/8/layout/hProcess4"/>
    <dgm:cxn modelId="{7D87E5AC-AC01-8B45-877F-CDB75AD72816}" type="presParOf" srcId="{A529F81D-75F6-5843-A698-971107E9ABDB}" destId="{D5738F70-B38A-B247-96B8-21409C0B387D}" srcOrd="0" destOrd="0" presId="urn:microsoft.com/office/officeart/2005/8/layout/hProcess4"/>
    <dgm:cxn modelId="{0EF7ED7C-A82D-D945-A456-644053CD7A3C}" type="presParOf" srcId="{A529F81D-75F6-5843-A698-971107E9ABDB}" destId="{718ACA18-2D65-814F-A84F-0D4D1CD0E573}" srcOrd="1" destOrd="0" presId="urn:microsoft.com/office/officeart/2005/8/layout/hProcess4"/>
    <dgm:cxn modelId="{ACB6D478-B9C1-2D43-9BD8-260B380B5E04}" type="presParOf" srcId="{A529F81D-75F6-5843-A698-971107E9ABDB}" destId="{3E54D4C4-493F-9F45-B605-CCAA90A121B7}" srcOrd="2" destOrd="0" presId="urn:microsoft.com/office/officeart/2005/8/layout/hProcess4"/>
    <dgm:cxn modelId="{048E552F-07D9-4C40-A563-432B13BC83CE}" type="presParOf" srcId="{A529F81D-75F6-5843-A698-971107E9ABDB}" destId="{8F0B5621-2D83-444C-86A3-F486C906D032}" srcOrd="3" destOrd="0" presId="urn:microsoft.com/office/officeart/2005/8/layout/hProcess4"/>
    <dgm:cxn modelId="{9BB13957-B823-A149-8DB8-4E45F1F40ABA}" type="presParOf" srcId="{A529F81D-75F6-5843-A698-971107E9ABDB}" destId="{EA7B5DE2-09AC-EA41-B47B-2EA929B13508}" srcOrd="4" destOrd="0" presId="urn:microsoft.com/office/officeart/2005/8/layout/hProcess4"/>
    <dgm:cxn modelId="{DE456254-B133-EF41-B630-B7158ECA5FCB}" type="presParOf" srcId="{20F1968E-CC76-1541-BBFC-EAE82E135C29}" destId="{684F42BB-5F63-2C41-9918-148A25EB0E21}" srcOrd="5" destOrd="0" presId="urn:microsoft.com/office/officeart/2005/8/layout/hProcess4"/>
    <dgm:cxn modelId="{50B1D16F-D2D1-5947-9AEF-553C37E448FE}" type="presParOf" srcId="{20F1968E-CC76-1541-BBFC-EAE82E135C29}" destId="{5EF5674E-2FED-A54E-87E3-F16711CE4701}" srcOrd="6" destOrd="0" presId="urn:microsoft.com/office/officeart/2005/8/layout/hProcess4"/>
    <dgm:cxn modelId="{BCAA4A6D-61ED-0842-837E-FC2BE7E7F81F}" type="presParOf" srcId="{5EF5674E-2FED-A54E-87E3-F16711CE4701}" destId="{8E9FDD8C-FFAD-8049-8362-64C8356D8A23}" srcOrd="0" destOrd="0" presId="urn:microsoft.com/office/officeart/2005/8/layout/hProcess4"/>
    <dgm:cxn modelId="{7E0C3603-11BD-AB4F-B68D-463EEE72E78C}" type="presParOf" srcId="{5EF5674E-2FED-A54E-87E3-F16711CE4701}" destId="{EDDB417B-BAF3-0141-92DE-51F0D752405F}" srcOrd="1" destOrd="0" presId="urn:microsoft.com/office/officeart/2005/8/layout/hProcess4"/>
    <dgm:cxn modelId="{C5D681A6-EDA2-1F4B-AD69-D62FD31C2E40}" type="presParOf" srcId="{5EF5674E-2FED-A54E-87E3-F16711CE4701}" destId="{226775FD-0BD9-254A-8BB1-68F27D8BCE5C}" srcOrd="2" destOrd="0" presId="urn:microsoft.com/office/officeart/2005/8/layout/hProcess4"/>
    <dgm:cxn modelId="{FBE2534E-F0EE-954A-BC29-D930A0251ECB}" type="presParOf" srcId="{5EF5674E-2FED-A54E-87E3-F16711CE4701}" destId="{1A893773-D619-6A48-8D16-0E8B554E369F}" srcOrd="3" destOrd="0" presId="urn:microsoft.com/office/officeart/2005/8/layout/hProcess4"/>
    <dgm:cxn modelId="{52A69547-6B72-444B-95D2-350159A9AA04}" type="presParOf" srcId="{5EF5674E-2FED-A54E-87E3-F16711CE4701}" destId="{AFCF1C17-55D2-6B40-92AC-0E8044C7FFF0}" srcOrd="4" destOrd="0" presId="urn:microsoft.com/office/officeart/2005/8/layout/h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0F1EFC6-0420-3D45-9B65-DDAC0FA432E4}">
      <dsp:nvSpPr>
        <dsp:cNvPr id="0" name=""/>
        <dsp:cNvSpPr/>
      </dsp:nvSpPr>
      <dsp:spPr>
        <a:xfrm rot="16200000">
          <a:off x="868774" y="-826464"/>
          <a:ext cx="1994823" cy="3732372"/>
        </a:xfrm>
        <a:prstGeom prst="round1Rect">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US" sz="3200" kern="1200" dirty="0" smtClean="0"/>
            <a:t>Perceptions</a:t>
          </a:r>
          <a:endParaRPr lang="en-US" sz="3200" kern="1200" dirty="0"/>
        </a:p>
      </dsp:txBody>
      <dsp:txXfrm rot="16200000">
        <a:off x="1118127" y="-1075817"/>
        <a:ext cx="1496117" cy="3732372"/>
      </dsp:txXfrm>
    </dsp:sp>
    <dsp:sp modelId="{997700B0-CB99-ED4F-A533-B60F654F7727}">
      <dsp:nvSpPr>
        <dsp:cNvPr id="0" name=""/>
        <dsp:cNvSpPr/>
      </dsp:nvSpPr>
      <dsp:spPr>
        <a:xfrm>
          <a:off x="3732372" y="0"/>
          <a:ext cx="3732372" cy="1994823"/>
        </a:xfrm>
        <a:prstGeom prst="round1Rect">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US" sz="3200" kern="1200" dirty="0" smtClean="0"/>
            <a:t>Cognitions</a:t>
          </a:r>
          <a:endParaRPr lang="en-US" sz="3200" kern="1200" dirty="0"/>
        </a:p>
      </dsp:txBody>
      <dsp:txXfrm>
        <a:off x="3732372" y="0"/>
        <a:ext cx="3732372" cy="1496117"/>
      </dsp:txXfrm>
    </dsp:sp>
    <dsp:sp modelId="{FFFCEBD1-4DAC-354C-9D76-2784E133EDF3}">
      <dsp:nvSpPr>
        <dsp:cNvPr id="0" name=""/>
        <dsp:cNvSpPr/>
      </dsp:nvSpPr>
      <dsp:spPr>
        <a:xfrm rot="10800000">
          <a:off x="0" y="1994823"/>
          <a:ext cx="3732372" cy="1994823"/>
        </a:xfrm>
        <a:prstGeom prst="round1Rect">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US" sz="3200" kern="1200" dirty="0" smtClean="0"/>
            <a:t>Emotions</a:t>
          </a:r>
          <a:endParaRPr lang="en-US" sz="3200" kern="1200" dirty="0"/>
        </a:p>
      </dsp:txBody>
      <dsp:txXfrm rot="10800000">
        <a:off x="0" y="2493528"/>
        <a:ext cx="3732372" cy="1496117"/>
      </dsp:txXfrm>
    </dsp:sp>
    <dsp:sp modelId="{1BAB6130-CF09-104E-BDF0-662F1D935802}">
      <dsp:nvSpPr>
        <dsp:cNvPr id="0" name=""/>
        <dsp:cNvSpPr/>
      </dsp:nvSpPr>
      <dsp:spPr>
        <a:xfrm rot="5400000">
          <a:off x="4601146" y="1126048"/>
          <a:ext cx="1994823" cy="3732372"/>
        </a:xfrm>
        <a:prstGeom prst="round1Rect">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US" sz="3200" kern="1200" dirty="0" smtClean="0"/>
            <a:t>Intentions</a:t>
          </a:r>
          <a:endParaRPr lang="en-US" sz="3200" kern="1200" dirty="0"/>
        </a:p>
      </dsp:txBody>
      <dsp:txXfrm rot="5400000">
        <a:off x="4850499" y="1375401"/>
        <a:ext cx="1496117" cy="3732372"/>
      </dsp:txXfrm>
    </dsp:sp>
    <dsp:sp modelId="{0D24E13F-0653-694D-B4CE-D2F095309BDF}">
      <dsp:nvSpPr>
        <dsp:cNvPr id="0" name=""/>
        <dsp:cNvSpPr/>
      </dsp:nvSpPr>
      <dsp:spPr>
        <a:xfrm>
          <a:off x="2612660" y="1496117"/>
          <a:ext cx="2239423" cy="997411"/>
        </a:xfrm>
        <a:prstGeom prst="roundRect">
          <a:avLst/>
        </a:prstGeom>
        <a:solidFill>
          <a:schemeClr val="accent2">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err="1" smtClean="0"/>
            <a:t>Behaviour</a:t>
          </a:r>
          <a:endParaRPr lang="en-US" sz="3200" kern="1200" dirty="0"/>
        </a:p>
      </dsp:txBody>
      <dsp:txXfrm>
        <a:off x="2612660" y="1496117"/>
        <a:ext cx="2239423" cy="997411"/>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D21E9A9-0AF4-3249-A96A-9D18C1FEA9D0}">
      <dsp:nvSpPr>
        <dsp:cNvPr id="0" name=""/>
        <dsp:cNvSpPr/>
      </dsp:nvSpPr>
      <dsp:spPr>
        <a:xfrm>
          <a:off x="732922" y="0"/>
          <a:ext cx="4657360" cy="4657360"/>
        </a:xfrm>
        <a:prstGeom prst="diamond">
          <a:avLst/>
        </a:prstGeom>
        <a:solidFill>
          <a:schemeClr val="accent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198D4F3D-1D75-064B-AE6E-B8F0B7450ED2}">
      <dsp:nvSpPr>
        <dsp:cNvPr id="0" name=""/>
        <dsp:cNvSpPr/>
      </dsp:nvSpPr>
      <dsp:spPr>
        <a:xfrm>
          <a:off x="1175371" y="442449"/>
          <a:ext cx="1816370" cy="1816370"/>
        </a:xfrm>
        <a:prstGeom prst="round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smtClean="0">
              <a:solidFill>
                <a:schemeClr val="tx1"/>
              </a:solidFill>
            </a:rPr>
            <a:t>What’s worked bias</a:t>
          </a:r>
          <a:endParaRPr lang="en-US" sz="2000" kern="1200" dirty="0">
            <a:solidFill>
              <a:schemeClr val="tx1"/>
            </a:solidFill>
          </a:endParaRPr>
        </a:p>
      </dsp:txBody>
      <dsp:txXfrm>
        <a:off x="1175371" y="442449"/>
        <a:ext cx="1816370" cy="1816370"/>
      </dsp:txXfrm>
    </dsp:sp>
    <dsp:sp modelId="{2C99D5D4-F228-D54E-8137-3FB7686A2EAF}">
      <dsp:nvSpPr>
        <dsp:cNvPr id="0" name=""/>
        <dsp:cNvSpPr/>
      </dsp:nvSpPr>
      <dsp:spPr>
        <a:xfrm>
          <a:off x="3131462" y="442449"/>
          <a:ext cx="1816370" cy="1816370"/>
        </a:xfrm>
        <a:prstGeom prst="roundRect">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smtClean="0">
              <a:solidFill>
                <a:schemeClr val="tx1"/>
              </a:solidFill>
            </a:rPr>
            <a:t>Optimistic bias</a:t>
          </a:r>
          <a:endParaRPr lang="en-US" sz="2000" kern="1200" dirty="0">
            <a:solidFill>
              <a:schemeClr val="tx1"/>
            </a:solidFill>
          </a:endParaRPr>
        </a:p>
      </dsp:txBody>
      <dsp:txXfrm>
        <a:off x="3131462" y="442449"/>
        <a:ext cx="1816370" cy="1816370"/>
      </dsp:txXfrm>
    </dsp:sp>
    <dsp:sp modelId="{1A0208F7-6EDB-8A4A-B1BB-556A24120B7D}">
      <dsp:nvSpPr>
        <dsp:cNvPr id="0" name=""/>
        <dsp:cNvSpPr/>
      </dsp:nvSpPr>
      <dsp:spPr>
        <a:xfrm>
          <a:off x="1175371" y="2398540"/>
          <a:ext cx="1816370" cy="1816370"/>
        </a:xfrm>
        <a:prstGeom prst="roundRect">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smtClean="0">
              <a:solidFill>
                <a:schemeClr val="tx1"/>
              </a:solidFill>
            </a:rPr>
            <a:t>Self-enhancement bias</a:t>
          </a:r>
          <a:endParaRPr lang="en-US" sz="2000" kern="1200" dirty="0">
            <a:solidFill>
              <a:schemeClr val="tx1"/>
            </a:solidFill>
          </a:endParaRPr>
        </a:p>
      </dsp:txBody>
      <dsp:txXfrm>
        <a:off x="1175371" y="2398540"/>
        <a:ext cx="1816370" cy="1816370"/>
      </dsp:txXfrm>
    </dsp:sp>
    <dsp:sp modelId="{61B1D142-675C-E94D-BA30-5EF8FEE4E064}">
      <dsp:nvSpPr>
        <dsp:cNvPr id="0" name=""/>
        <dsp:cNvSpPr/>
      </dsp:nvSpPr>
      <dsp:spPr>
        <a:xfrm>
          <a:off x="3131462" y="2398540"/>
          <a:ext cx="1816370" cy="1816370"/>
        </a:xfrm>
        <a:prstGeom prst="roundRect">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smtClean="0">
              <a:solidFill>
                <a:schemeClr val="tx1"/>
              </a:solidFill>
            </a:rPr>
            <a:t>Group bias</a:t>
          </a:r>
          <a:endParaRPr lang="en-US" sz="2000" kern="1200" dirty="0">
            <a:solidFill>
              <a:schemeClr val="tx1"/>
            </a:solidFill>
          </a:endParaRPr>
        </a:p>
      </dsp:txBody>
      <dsp:txXfrm>
        <a:off x="3131462" y="2398540"/>
        <a:ext cx="1816370" cy="181637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781AED9-C64C-684A-A2B7-F05F130F2B8E}">
      <dsp:nvSpPr>
        <dsp:cNvPr id="0" name=""/>
        <dsp:cNvSpPr/>
      </dsp:nvSpPr>
      <dsp:spPr>
        <a:xfrm>
          <a:off x="0" y="0"/>
          <a:ext cx="6327606" cy="1197911"/>
        </a:xfrm>
        <a:prstGeom prst="roundRect">
          <a:avLst>
            <a:gd name="adj" fmla="val 10000"/>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kern="1200" dirty="0" smtClean="0"/>
            <a:t>Thinking we’re better than other people.</a:t>
          </a:r>
          <a:endParaRPr lang="en-US" sz="2300" kern="1200" dirty="0"/>
        </a:p>
      </dsp:txBody>
      <dsp:txXfrm>
        <a:off x="0" y="0"/>
        <a:ext cx="5105138" cy="1197911"/>
      </dsp:txXfrm>
    </dsp:sp>
    <dsp:sp modelId="{82F5DCCC-F165-BB49-9BD2-3E2FE825EABF}">
      <dsp:nvSpPr>
        <dsp:cNvPr id="0" name=""/>
        <dsp:cNvSpPr/>
      </dsp:nvSpPr>
      <dsp:spPr>
        <a:xfrm>
          <a:off x="558318" y="1397562"/>
          <a:ext cx="6327606" cy="1197911"/>
        </a:xfrm>
        <a:prstGeom prst="roundRect">
          <a:avLst>
            <a:gd name="adj" fmla="val 10000"/>
          </a:avLst>
        </a:prstGeom>
        <a:gradFill rotWithShape="0">
          <a:gsLst>
            <a:gs pos="0">
              <a:schemeClr val="accent4">
                <a:hueOff val="-2232386"/>
                <a:satOff val="13449"/>
                <a:lumOff val="1078"/>
                <a:alphaOff val="0"/>
                <a:tint val="100000"/>
                <a:shade val="100000"/>
                <a:satMod val="130000"/>
              </a:schemeClr>
            </a:gs>
            <a:gs pos="100000">
              <a:schemeClr val="accent4">
                <a:hueOff val="-2232386"/>
                <a:satOff val="13449"/>
                <a:lumOff val="1078"/>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kern="1200" dirty="0" smtClean="0"/>
            <a:t>Ignoring things that show us in a negative light and concentrating on those that show us more positively.</a:t>
          </a:r>
          <a:endParaRPr lang="en-US" sz="2300" kern="1200" dirty="0"/>
        </a:p>
      </dsp:txBody>
      <dsp:txXfrm>
        <a:off x="558318" y="1397562"/>
        <a:ext cx="4990646" cy="1197911"/>
      </dsp:txXfrm>
    </dsp:sp>
    <dsp:sp modelId="{FE883E7F-B4A0-C24A-AB4C-CC88E37F5771}">
      <dsp:nvSpPr>
        <dsp:cNvPr id="0" name=""/>
        <dsp:cNvSpPr/>
      </dsp:nvSpPr>
      <dsp:spPr>
        <a:xfrm>
          <a:off x="1116636" y="2795125"/>
          <a:ext cx="6327606" cy="1197911"/>
        </a:xfrm>
        <a:prstGeom prst="roundRect">
          <a:avLst>
            <a:gd name="adj" fmla="val 10000"/>
          </a:avLst>
        </a:prstGeom>
        <a:gradFill rotWithShape="0">
          <a:gsLst>
            <a:gs pos="0">
              <a:schemeClr val="accent4">
                <a:hueOff val="-4464771"/>
                <a:satOff val="26899"/>
                <a:lumOff val="2156"/>
                <a:alphaOff val="0"/>
                <a:tint val="100000"/>
                <a:shade val="100000"/>
                <a:satMod val="130000"/>
              </a:schemeClr>
            </a:gs>
            <a:gs pos="100000">
              <a:schemeClr val="accent4">
                <a:hueOff val="-4464771"/>
                <a:satOff val="26899"/>
                <a:lumOff val="2156"/>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kern="1200" dirty="0" smtClean="0"/>
            <a:t>Selective memory: we tend to forget things that we did badly and remember things we did well.</a:t>
          </a:r>
          <a:endParaRPr lang="en-US" sz="2300" kern="1200" dirty="0"/>
        </a:p>
      </dsp:txBody>
      <dsp:txXfrm>
        <a:off x="1116636" y="2795125"/>
        <a:ext cx="4990646" cy="1197911"/>
      </dsp:txXfrm>
    </dsp:sp>
    <dsp:sp modelId="{EAC97E61-5DA3-3247-8E69-52422EF78F30}">
      <dsp:nvSpPr>
        <dsp:cNvPr id="0" name=""/>
        <dsp:cNvSpPr/>
      </dsp:nvSpPr>
      <dsp:spPr>
        <a:xfrm>
          <a:off x="5548964" y="908415"/>
          <a:ext cx="778642" cy="778642"/>
        </a:xfrm>
        <a:prstGeom prst="downArrow">
          <a:avLst>
            <a:gd name="adj1" fmla="val 55000"/>
            <a:gd name="adj2" fmla="val 45000"/>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endParaRPr lang="en-US" sz="3500" kern="1200"/>
        </a:p>
      </dsp:txBody>
      <dsp:txXfrm>
        <a:off x="5548964" y="908415"/>
        <a:ext cx="778642" cy="778642"/>
      </dsp:txXfrm>
    </dsp:sp>
    <dsp:sp modelId="{DBB43032-013D-DE42-AAE3-22B8930F2408}">
      <dsp:nvSpPr>
        <dsp:cNvPr id="0" name=""/>
        <dsp:cNvSpPr/>
      </dsp:nvSpPr>
      <dsp:spPr>
        <a:xfrm>
          <a:off x="6107282" y="2297992"/>
          <a:ext cx="778642" cy="778642"/>
        </a:xfrm>
        <a:prstGeom prst="downArrow">
          <a:avLst>
            <a:gd name="adj1" fmla="val 55000"/>
            <a:gd name="adj2" fmla="val 45000"/>
          </a:avLst>
        </a:prstGeom>
        <a:solidFill>
          <a:schemeClr val="accent4">
            <a:tint val="40000"/>
            <a:alpha val="90000"/>
            <a:hueOff val="-3945706"/>
            <a:satOff val="22157"/>
            <a:lumOff val="1408"/>
            <a:alphaOff val="0"/>
          </a:schemeClr>
        </a:solidFill>
        <a:ln w="9525" cap="flat" cmpd="sng" algn="ctr">
          <a:solidFill>
            <a:schemeClr val="accent4">
              <a:tint val="40000"/>
              <a:alpha val="90000"/>
              <a:hueOff val="-3945706"/>
              <a:satOff val="22157"/>
              <a:lumOff val="140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endParaRPr lang="en-US" sz="3500" kern="1200"/>
        </a:p>
      </dsp:txBody>
      <dsp:txXfrm>
        <a:off x="6107282" y="2297992"/>
        <a:ext cx="778642" cy="778642"/>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80FD0F6-395E-2E43-9E5C-BA62849DF0F3}">
      <dsp:nvSpPr>
        <dsp:cNvPr id="0" name=""/>
        <dsp:cNvSpPr/>
      </dsp:nvSpPr>
      <dsp:spPr>
        <a:xfrm>
          <a:off x="570230" y="0"/>
          <a:ext cx="6462606" cy="3970867"/>
        </a:xfrm>
        <a:prstGeom prst="rightArrow">
          <a:avLst/>
        </a:prstGeom>
        <a:solidFill>
          <a:schemeClr val="accent4">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85097127-A09E-6C4B-A1AB-F9E939E261AC}">
      <dsp:nvSpPr>
        <dsp:cNvPr id="0" name=""/>
        <dsp:cNvSpPr/>
      </dsp:nvSpPr>
      <dsp:spPr>
        <a:xfrm>
          <a:off x="8167" y="1191260"/>
          <a:ext cx="2447237" cy="1588346"/>
        </a:xfrm>
        <a:prstGeom prst="roundRect">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US" sz="2600" kern="1200" dirty="0" smtClean="0"/>
            <a:t>Nothing bad will happen to me.</a:t>
          </a:r>
          <a:endParaRPr lang="en-US" sz="2600" kern="1200" dirty="0"/>
        </a:p>
      </dsp:txBody>
      <dsp:txXfrm>
        <a:off x="8167" y="1191260"/>
        <a:ext cx="2447237" cy="1588346"/>
      </dsp:txXfrm>
    </dsp:sp>
    <dsp:sp modelId="{82ACDF20-7C0D-9A41-985B-C051211B4345}">
      <dsp:nvSpPr>
        <dsp:cNvPr id="0" name=""/>
        <dsp:cNvSpPr/>
      </dsp:nvSpPr>
      <dsp:spPr>
        <a:xfrm>
          <a:off x="2577914" y="1191260"/>
          <a:ext cx="2447237" cy="1588346"/>
        </a:xfrm>
        <a:prstGeom prst="roundRect">
          <a:avLst/>
        </a:prstGeom>
        <a:gradFill rotWithShape="0">
          <a:gsLst>
            <a:gs pos="0">
              <a:schemeClr val="accent4">
                <a:hueOff val="-2232386"/>
                <a:satOff val="13449"/>
                <a:lumOff val="1078"/>
                <a:alphaOff val="0"/>
                <a:tint val="100000"/>
                <a:shade val="100000"/>
                <a:satMod val="130000"/>
              </a:schemeClr>
            </a:gs>
            <a:gs pos="100000">
              <a:schemeClr val="accent4">
                <a:hueOff val="-2232386"/>
                <a:satOff val="13449"/>
                <a:lumOff val="1078"/>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US" sz="2600" kern="1200" dirty="0" smtClean="0"/>
            <a:t>Dismiss the facts: I will be ok.</a:t>
          </a:r>
          <a:endParaRPr lang="en-US" sz="2600" kern="1200" dirty="0"/>
        </a:p>
      </dsp:txBody>
      <dsp:txXfrm>
        <a:off x="2577914" y="1191260"/>
        <a:ext cx="2447237" cy="1588346"/>
      </dsp:txXfrm>
    </dsp:sp>
    <dsp:sp modelId="{8556C1BA-320A-FA4F-91A1-9E616E330C25}">
      <dsp:nvSpPr>
        <dsp:cNvPr id="0" name=""/>
        <dsp:cNvSpPr/>
      </dsp:nvSpPr>
      <dsp:spPr>
        <a:xfrm>
          <a:off x="5147662" y="1191260"/>
          <a:ext cx="2447237" cy="1588346"/>
        </a:xfrm>
        <a:prstGeom prst="roundRect">
          <a:avLst/>
        </a:prstGeom>
        <a:gradFill rotWithShape="0">
          <a:gsLst>
            <a:gs pos="0">
              <a:schemeClr val="accent4">
                <a:hueOff val="-4464771"/>
                <a:satOff val="26899"/>
                <a:lumOff val="2156"/>
                <a:alphaOff val="0"/>
                <a:tint val="100000"/>
                <a:shade val="100000"/>
                <a:satMod val="130000"/>
              </a:schemeClr>
            </a:gs>
            <a:gs pos="100000">
              <a:schemeClr val="accent4">
                <a:hueOff val="-4464771"/>
                <a:satOff val="26899"/>
                <a:lumOff val="2156"/>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US" sz="2600" kern="1200" dirty="0" smtClean="0"/>
            <a:t>Car crashes only happen to other people.</a:t>
          </a:r>
          <a:endParaRPr lang="en-US" sz="2600" kern="1200" dirty="0"/>
        </a:p>
      </dsp:txBody>
      <dsp:txXfrm>
        <a:off x="5147662" y="1191260"/>
        <a:ext cx="2447237" cy="1588346"/>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56633C3-B3C6-4E46-A137-8525DC40CC64}">
      <dsp:nvSpPr>
        <dsp:cNvPr id="0" name=""/>
        <dsp:cNvSpPr/>
      </dsp:nvSpPr>
      <dsp:spPr>
        <a:xfrm>
          <a:off x="0" y="0"/>
          <a:ext cx="6995160" cy="1357788"/>
        </a:xfrm>
        <a:prstGeom prst="roundRect">
          <a:avLst>
            <a:gd name="adj" fmla="val 10000"/>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kern="1200" dirty="0" smtClean="0"/>
            <a:t>We base decisions on previous successful strategies.</a:t>
          </a:r>
          <a:endParaRPr lang="en-US" sz="2600" kern="1200" dirty="0"/>
        </a:p>
      </dsp:txBody>
      <dsp:txXfrm>
        <a:off x="0" y="0"/>
        <a:ext cx="5609536" cy="1357788"/>
      </dsp:txXfrm>
    </dsp:sp>
    <dsp:sp modelId="{96AA3688-2189-8545-B140-D9111FF7096E}">
      <dsp:nvSpPr>
        <dsp:cNvPr id="0" name=""/>
        <dsp:cNvSpPr/>
      </dsp:nvSpPr>
      <dsp:spPr>
        <a:xfrm>
          <a:off x="617219" y="1584087"/>
          <a:ext cx="6995160" cy="1357788"/>
        </a:xfrm>
        <a:prstGeom prst="roundRect">
          <a:avLst>
            <a:gd name="adj" fmla="val 10000"/>
          </a:avLst>
        </a:prstGeom>
        <a:gradFill rotWithShape="0">
          <a:gsLst>
            <a:gs pos="0">
              <a:schemeClr val="accent4">
                <a:hueOff val="-2232386"/>
                <a:satOff val="13449"/>
                <a:lumOff val="1078"/>
                <a:alphaOff val="0"/>
                <a:tint val="100000"/>
                <a:shade val="100000"/>
                <a:satMod val="130000"/>
              </a:schemeClr>
            </a:gs>
            <a:gs pos="100000">
              <a:schemeClr val="accent4">
                <a:hueOff val="-2232386"/>
                <a:satOff val="13449"/>
                <a:lumOff val="1078"/>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kern="1200" dirty="0" smtClean="0"/>
            <a:t>We can get away with stupid things if other drivers are able to guess what we’re going to do.</a:t>
          </a:r>
          <a:endParaRPr lang="en-US" sz="2600" kern="1200" dirty="0"/>
        </a:p>
      </dsp:txBody>
      <dsp:txXfrm>
        <a:off x="617219" y="1584087"/>
        <a:ext cx="5495377" cy="1357788"/>
      </dsp:txXfrm>
    </dsp:sp>
    <dsp:sp modelId="{FE6B26F3-DF83-7C42-9B23-137C97B8584C}">
      <dsp:nvSpPr>
        <dsp:cNvPr id="0" name=""/>
        <dsp:cNvSpPr/>
      </dsp:nvSpPr>
      <dsp:spPr>
        <a:xfrm>
          <a:off x="1234439" y="3168174"/>
          <a:ext cx="6995160" cy="1357788"/>
        </a:xfrm>
        <a:prstGeom prst="roundRect">
          <a:avLst>
            <a:gd name="adj" fmla="val 10000"/>
          </a:avLst>
        </a:prstGeom>
        <a:gradFill rotWithShape="0">
          <a:gsLst>
            <a:gs pos="0">
              <a:schemeClr val="accent4">
                <a:hueOff val="-4464771"/>
                <a:satOff val="26899"/>
                <a:lumOff val="2156"/>
                <a:alphaOff val="0"/>
                <a:tint val="100000"/>
                <a:shade val="100000"/>
                <a:satMod val="130000"/>
              </a:schemeClr>
            </a:gs>
            <a:gs pos="100000">
              <a:schemeClr val="accent4">
                <a:hueOff val="-4464771"/>
                <a:satOff val="26899"/>
                <a:lumOff val="2156"/>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kern="1200" dirty="0" smtClean="0"/>
            <a:t>We start to think it’s safe.</a:t>
          </a:r>
          <a:endParaRPr lang="en-US" sz="2600" kern="1200" dirty="0"/>
        </a:p>
      </dsp:txBody>
      <dsp:txXfrm>
        <a:off x="1234439" y="3168174"/>
        <a:ext cx="5495377" cy="1357788"/>
      </dsp:txXfrm>
    </dsp:sp>
    <dsp:sp modelId="{BD0E1639-BFBA-1640-9258-126B68114AD5}">
      <dsp:nvSpPr>
        <dsp:cNvPr id="0" name=""/>
        <dsp:cNvSpPr/>
      </dsp:nvSpPr>
      <dsp:spPr>
        <a:xfrm>
          <a:off x="6112597" y="1029656"/>
          <a:ext cx="882562" cy="882562"/>
        </a:xfrm>
        <a:prstGeom prst="downArrow">
          <a:avLst>
            <a:gd name="adj1" fmla="val 55000"/>
            <a:gd name="adj2" fmla="val 45000"/>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112597" y="1029656"/>
        <a:ext cx="882562" cy="882562"/>
      </dsp:txXfrm>
    </dsp:sp>
    <dsp:sp modelId="{06E90251-A4FD-5745-A2C1-1F2795809C48}">
      <dsp:nvSpPr>
        <dsp:cNvPr id="0" name=""/>
        <dsp:cNvSpPr/>
      </dsp:nvSpPr>
      <dsp:spPr>
        <a:xfrm>
          <a:off x="6729817" y="2604691"/>
          <a:ext cx="882562" cy="882562"/>
        </a:xfrm>
        <a:prstGeom prst="downArrow">
          <a:avLst>
            <a:gd name="adj1" fmla="val 55000"/>
            <a:gd name="adj2" fmla="val 45000"/>
          </a:avLst>
        </a:prstGeom>
        <a:solidFill>
          <a:schemeClr val="accent4">
            <a:tint val="40000"/>
            <a:alpha val="90000"/>
            <a:hueOff val="-3945706"/>
            <a:satOff val="22157"/>
            <a:lumOff val="1408"/>
            <a:alphaOff val="0"/>
          </a:schemeClr>
        </a:solidFill>
        <a:ln w="9525" cap="flat" cmpd="sng" algn="ctr">
          <a:solidFill>
            <a:schemeClr val="accent4">
              <a:tint val="40000"/>
              <a:alpha val="90000"/>
              <a:hueOff val="-3945706"/>
              <a:satOff val="22157"/>
              <a:lumOff val="140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729817" y="2604691"/>
        <a:ext cx="882562" cy="882562"/>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D7D78CF-BB41-DA42-88A2-431B48F32F7D}">
      <dsp:nvSpPr>
        <dsp:cNvPr id="0" name=""/>
        <dsp:cNvSpPr/>
      </dsp:nvSpPr>
      <dsp:spPr>
        <a:xfrm rot="5400000">
          <a:off x="-194228" y="1029234"/>
          <a:ext cx="1605958" cy="193845"/>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6424D0F-DE0D-F846-9FDC-AB0058BB6BB7}">
      <dsp:nvSpPr>
        <dsp:cNvPr id="0" name=""/>
        <dsp:cNvSpPr/>
      </dsp:nvSpPr>
      <dsp:spPr>
        <a:xfrm>
          <a:off x="173271" y="1448"/>
          <a:ext cx="2153840" cy="1292304"/>
        </a:xfrm>
        <a:prstGeom prst="roundRect">
          <a:avLst>
            <a:gd name="adj" fmla="val 10000"/>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Information</a:t>
          </a:r>
          <a:endParaRPr lang="en-US" sz="2600" kern="1200" dirty="0"/>
        </a:p>
      </dsp:txBody>
      <dsp:txXfrm>
        <a:off x="173271" y="1448"/>
        <a:ext cx="2153840" cy="1292304"/>
      </dsp:txXfrm>
    </dsp:sp>
    <dsp:sp modelId="{F0747D7D-0313-A44C-9BA9-CCD1B9B7F047}">
      <dsp:nvSpPr>
        <dsp:cNvPr id="0" name=""/>
        <dsp:cNvSpPr/>
      </dsp:nvSpPr>
      <dsp:spPr>
        <a:xfrm rot="5400000">
          <a:off x="-194228" y="2644614"/>
          <a:ext cx="1605958" cy="193845"/>
        </a:xfrm>
        <a:prstGeom prst="rect">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819AD36-AFF2-904B-A4FD-432157E2A6E7}">
      <dsp:nvSpPr>
        <dsp:cNvPr id="0" name=""/>
        <dsp:cNvSpPr/>
      </dsp:nvSpPr>
      <dsp:spPr>
        <a:xfrm>
          <a:off x="173271" y="1616829"/>
          <a:ext cx="2153840" cy="1292304"/>
        </a:xfrm>
        <a:prstGeom prst="roundRect">
          <a:avLst>
            <a:gd name="adj" fmla="val 10000"/>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Teaching</a:t>
          </a:r>
          <a:endParaRPr lang="en-US" sz="2600" kern="1200" dirty="0"/>
        </a:p>
      </dsp:txBody>
      <dsp:txXfrm>
        <a:off x="173271" y="1616829"/>
        <a:ext cx="2153840" cy="1292304"/>
      </dsp:txXfrm>
    </dsp:sp>
    <dsp:sp modelId="{17E8A883-5C20-4943-A0CA-B65B47956472}">
      <dsp:nvSpPr>
        <dsp:cNvPr id="0" name=""/>
        <dsp:cNvSpPr/>
      </dsp:nvSpPr>
      <dsp:spPr>
        <a:xfrm>
          <a:off x="613461" y="3452304"/>
          <a:ext cx="2855186" cy="193845"/>
        </a:xfrm>
        <a:prstGeom prst="rect">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2797E33-CA47-9648-9863-606FEA95806A}">
      <dsp:nvSpPr>
        <dsp:cNvPr id="0" name=""/>
        <dsp:cNvSpPr/>
      </dsp:nvSpPr>
      <dsp:spPr>
        <a:xfrm>
          <a:off x="173271" y="3232209"/>
          <a:ext cx="2153840" cy="1292304"/>
        </a:xfrm>
        <a:prstGeom prst="roundRect">
          <a:avLst>
            <a:gd name="adj" fmla="val 10000"/>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Planning</a:t>
          </a:r>
          <a:endParaRPr lang="en-US" sz="2600" kern="1200" dirty="0"/>
        </a:p>
      </dsp:txBody>
      <dsp:txXfrm>
        <a:off x="173271" y="3232209"/>
        <a:ext cx="2153840" cy="1292304"/>
      </dsp:txXfrm>
    </dsp:sp>
    <dsp:sp modelId="{5842275C-FB56-5C45-A043-FAEB453B3E8A}">
      <dsp:nvSpPr>
        <dsp:cNvPr id="0" name=""/>
        <dsp:cNvSpPr/>
      </dsp:nvSpPr>
      <dsp:spPr>
        <a:xfrm rot="16200000">
          <a:off x="2670379" y="2644614"/>
          <a:ext cx="1605958" cy="193845"/>
        </a:xfrm>
        <a:prstGeom prst="rect">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64B32E3-4EAB-254B-BBD2-73EA16DD4131}">
      <dsp:nvSpPr>
        <dsp:cNvPr id="0" name=""/>
        <dsp:cNvSpPr/>
      </dsp:nvSpPr>
      <dsp:spPr>
        <a:xfrm>
          <a:off x="3037879" y="3232209"/>
          <a:ext cx="2153840" cy="1292304"/>
        </a:xfrm>
        <a:prstGeom prst="roundRect">
          <a:avLst>
            <a:gd name="adj" fmla="val 10000"/>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Implementing</a:t>
          </a:r>
          <a:endParaRPr lang="en-US" sz="2600" kern="1200" dirty="0"/>
        </a:p>
      </dsp:txBody>
      <dsp:txXfrm>
        <a:off x="3037879" y="3232209"/>
        <a:ext cx="2153840" cy="1292304"/>
      </dsp:txXfrm>
    </dsp:sp>
    <dsp:sp modelId="{7D4AFF93-F055-1042-A21D-685BD2F88A6C}">
      <dsp:nvSpPr>
        <dsp:cNvPr id="0" name=""/>
        <dsp:cNvSpPr/>
      </dsp:nvSpPr>
      <dsp:spPr>
        <a:xfrm rot="16200000">
          <a:off x="2670379" y="1029234"/>
          <a:ext cx="1605958" cy="193845"/>
        </a:xfrm>
        <a:prstGeom prst="rect">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5856413-C783-AC4D-A880-27E23A838DCA}">
      <dsp:nvSpPr>
        <dsp:cNvPr id="0" name=""/>
        <dsp:cNvSpPr/>
      </dsp:nvSpPr>
      <dsp:spPr>
        <a:xfrm>
          <a:off x="3037879" y="1616829"/>
          <a:ext cx="2153840" cy="1292304"/>
        </a:xfrm>
        <a:prstGeom prst="roundRect">
          <a:avLst>
            <a:gd name="adj" fmla="val 10000"/>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Supporting</a:t>
          </a:r>
          <a:endParaRPr lang="en-US" sz="2600" kern="1200" dirty="0"/>
        </a:p>
      </dsp:txBody>
      <dsp:txXfrm>
        <a:off x="3037879" y="1616829"/>
        <a:ext cx="2153840" cy="1292304"/>
      </dsp:txXfrm>
    </dsp:sp>
    <dsp:sp modelId="{69B7CAB8-188D-8340-A25A-D50C6D7332C5}">
      <dsp:nvSpPr>
        <dsp:cNvPr id="0" name=""/>
        <dsp:cNvSpPr/>
      </dsp:nvSpPr>
      <dsp:spPr>
        <a:xfrm>
          <a:off x="3478069" y="221543"/>
          <a:ext cx="2855186" cy="193845"/>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AAE0CC7-22CA-2F43-B696-9A0B9D704981}">
      <dsp:nvSpPr>
        <dsp:cNvPr id="0" name=""/>
        <dsp:cNvSpPr/>
      </dsp:nvSpPr>
      <dsp:spPr>
        <a:xfrm>
          <a:off x="3037879" y="1448"/>
          <a:ext cx="2153840" cy="1292304"/>
        </a:xfrm>
        <a:prstGeom prst="roundRect">
          <a:avLst>
            <a:gd name="adj" fmla="val 10000"/>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Agreeing</a:t>
          </a:r>
          <a:endParaRPr lang="en-US" sz="2600" kern="1200" dirty="0"/>
        </a:p>
      </dsp:txBody>
      <dsp:txXfrm>
        <a:off x="3037879" y="1448"/>
        <a:ext cx="2153840" cy="1292304"/>
      </dsp:txXfrm>
    </dsp:sp>
    <dsp:sp modelId="{F188007C-E8E5-1E40-B837-2713AD9AB2BD}">
      <dsp:nvSpPr>
        <dsp:cNvPr id="0" name=""/>
        <dsp:cNvSpPr/>
      </dsp:nvSpPr>
      <dsp:spPr>
        <a:xfrm rot="5400000">
          <a:off x="5534987" y="1029234"/>
          <a:ext cx="1605958" cy="193845"/>
        </a:xfrm>
        <a:prstGeom prst="rect">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91EE857-0DCB-4542-9301-E4210ADB6B88}">
      <dsp:nvSpPr>
        <dsp:cNvPr id="0" name=""/>
        <dsp:cNvSpPr/>
      </dsp:nvSpPr>
      <dsp:spPr>
        <a:xfrm>
          <a:off x="5902487" y="1448"/>
          <a:ext cx="2153840" cy="1292304"/>
        </a:xfrm>
        <a:prstGeom prst="roundRect">
          <a:avLst>
            <a:gd name="adj" fmla="val 10000"/>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Monitoring</a:t>
          </a:r>
          <a:endParaRPr lang="en-US" sz="2600" kern="1200" dirty="0"/>
        </a:p>
      </dsp:txBody>
      <dsp:txXfrm>
        <a:off x="5902487" y="1448"/>
        <a:ext cx="2153840" cy="1292304"/>
      </dsp:txXfrm>
    </dsp:sp>
    <dsp:sp modelId="{13EBDB62-6378-E54B-8C6F-7572199B9C17}">
      <dsp:nvSpPr>
        <dsp:cNvPr id="0" name=""/>
        <dsp:cNvSpPr/>
      </dsp:nvSpPr>
      <dsp:spPr>
        <a:xfrm rot="5400000">
          <a:off x="5534987" y="2644614"/>
          <a:ext cx="1605958" cy="193845"/>
        </a:xfrm>
        <a:prstGeom prst="rect">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8997B87-E23D-0143-9785-A4659932FFD7}">
      <dsp:nvSpPr>
        <dsp:cNvPr id="0" name=""/>
        <dsp:cNvSpPr/>
      </dsp:nvSpPr>
      <dsp:spPr>
        <a:xfrm>
          <a:off x="5902487" y="1616829"/>
          <a:ext cx="2153840" cy="1292304"/>
        </a:xfrm>
        <a:prstGeom prst="roundRect">
          <a:avLst>
            <a:gd name="adj" fmla="val 10000"/>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Managing</a:t>
          </a:r>
          <a:endParaRPr lang="en-US" sz="2600" kern="1200" dirty="0"/>
        </a:p>
      </dsp:txBody>
      <dsp:txXfrm>
        <a:off x="5902487" y="1616829"/>
        <a:ext cx="2153840" cy="1292304"/>
      </dsp:txXfrm>
    </dsp:sp>
    <dsp:sp modelId="{DFD56A6E-76D2-F348-9C66-015CFF610DAB}">
      <dsp:nvSpPr>
        <dsp:cNvPr id="0" name=""/>
        <dsp:cNvSpPr/>
      </dsp:nvSpPr>
      <dsp:spPr>
        <a:xfrm>
          <a:off x="5902487" y="3232209"/>
          <a:ext cx="2153840" cy="1292304"/>
        </a:xfrm>
        <a:prstGeom prst="roundRect">
          <a:avLst>
            <a:gd name="adj" fmla="val 10000"/>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Feeling Good</a:t>
          </a:r>
          <a:endParaRPr lang="en-US" sz="2600" kern="1200" dirty="0"/>
        </a:p>
      </dsp:txBody>
      <dsp:txXfrm>
        <a:off x="5902487" y="3232209"/>
        <a:ext cx="2153840" cy="1292304"/>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192A79F-50B7-8F49-BE4F-51D8DEEA1829}">
      <dsp:nvSpPr>
        <dsp:cNvPr id="0" name=""/>
        <dsp:cNvSpPr/>
      </dsp:nvSpPr>
      <dsp:spPr>
        <a:xfrm>
          <a:off x="3294" y="1599822"/>
          <a:ext cx="1440591" cy="864355"/>
        </a:xfrm>
        <a:prstGeom prst="roundRect">
          <a:avLst>
            <a:gd name="adj" fmla="val 10000"/>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Content</a:t>
          </a:r>
          <a:endParaRPr lang="en-US" sz="2200" kern="1200" dirty="0"/>
        </a:p>
      </dsp:txBody>
      <dsp:txXfrm>
        <a:off x="3294" y="1599822"/>
        <a:ext cx="1440591" cy="864355"/>
      </dsp:txXfrm>
    </dsp:sp>
    <dsp:sp modelId="{4670550B-7CCF-8C46-A2D2-FADBB488DFF1}">
      <dsp:nvSpPr>
        <dsp:cNvPr id="0" name=""/>
        <dsp:cNvSpPr/>
      </dsp:nvSpPr>
      <dsp:spPr>
        <a:xfrm>
          <a:off x="1587946" y="1853366"/>
          <a:ext cx="305405" cy="357266"/>
        </a:xfrm>
        <a:prstGeom prst="rightArrow">
          <a:avLst>
            <a:gd name="adj1" fmla="val 60000"/>
            <a:gd name="adj2" fmla="val 50000"/>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1587946" y="1853366"/>
        <a:ext cx="305405" cy="357266"/>
      </dsp:txXfrm>
    </dsp:sp>
    <dsp:sp modelId="{BE332396-FF6D-9743-BD52-EA0A6BB96A40}">
      <dsp:nvSpPr>
        <dsp:cNvPr id="0" name=""/>
        <dsp:cNvSpPr/>
      </dsp:nvSpPr>
      <dsp:spPr>
        <a:xfrm>
          <a:off x="2020123" y="1599822"/>
          <a:ext cx="1440591" cy="864355"/>
        </a:xfrm>
        <a:prstGeom prst="roundRect">
          <a:avLst>
            <a:gd name="adj" fmla="val 10000"/>
          </a:avLst>
        </a:prstGeom>
        <a:gradFill rotWithShape="0">
          <a:gsLst>
            <a:gs pos="0">
              <a:schemeClr val="accent3">
                <a:hueOff val="3750089"/>
                <a:satOff val="-5627"/>
                <a:lumOff val="-915"/>
                <a:alphaOff val="0"/>
                <a:tint val="100000"/>
                <a:shade val="100000"/>
                <a:satMod val="130000"/>
              </a:schemeClr>
            </a:gs>
            <a:gs pos="100000">
              <a:schemeClr val="accent3">
                <a:hueOff val="3750089"/>
                <a:satOff val="-5627"/>
                <a:lumOff val="-915"/>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err="1" smtClean="0"/>
            <a:t>BCTs</a:t>
          </a:r>
          <a:endParaRPr lang="en-US" sz="2200" kern="1200" dirty="0"/>
        </a:p>
      </dsp:txBody>
      <dsp:txXfrm>
        <a:off x="2020123" y="1599822"/>
        <a:ext cx="1440591" cy="864355"/>
      </dsp:txXfrm>
    </dsp:sp>
    <dsp:sp modelId="{2297B181-9B3D-304B-9DCD-85ECE4BCED1E}">
      <dsp:nvSpPr>
        <dsp:cNvPr id="0" name=""/>
        <dsp:cNvSpPr/>
      </dsp:nvSpPr>
      <dsp:spPr>
        <a:xfrm>
          <a:off x="3604774" y="1853366"/>
          <a:ext cx="305405" cy="357266"/>
        </a:xfrm>
        <a:prstGeom prst="rightArrow">
          <a:avLst>
            <a:gd name="adj1" fmla="val 60000"/>
            <a:gd name="adj2" fmla="val 50000"/>
          </a:avLst>
        </a:prstGeom>
        <a:solidFill>
          <a:schemeClr val="accent3">
            <a:hueOff val="5625133"/>
            <a:satOff val="-8440"/>
            <a:lumOff val="-1373"/>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3604774" y="1853366"/>
        <a:ext cx="305405" cy="357266"/>
      </dsp:txXfrm>
    </dsp:sp>
    <dsp:sp modelId="{8E60F5B0-F35A-BB4F-B913-70697428B98B}">
      <dsp:nvSpPr>
        <dsp:cNvPr id="0" name=""/>
        <dsp:cNvSpPr/>
      </dsp:nvSpPr>
      <dsp:spPr>
        <a:xfrm>
          <a:off x="4036952" y="1599822"/>
          <a:ext cx="1440591" cy="864355"/>
        </a:xfrm>
        <a:prstGeom prst="roundRect">
          <a:avLst>
            <a:gd name="adj" fmla="val 10000"/>
          </a:avLst>
        </a:prstGeom>
        <a:gradFill rotWithShape="0">
          <a:gsLst>
            <a:gs pos="0">
              <a:schemeClr val="accent3">
                <a:hueOff val="7500177"/>
                <a:satOff val="-11253"/>
                <a:lumOff val="-1830"/>
                <a:alphaOff val="0"/>
                <a:tint val="100000"/>
                <a:shade val="100000"/>
                <a:satMod val="130000"/>
              </a:schemeClr>
            </a:gs>
            <a:gs pos="100000">
              <a:schemeClr val="accent3">
                <a:hueOff val="7500177"/>
                <a:satOff val="-11253"/>
                <a:lumOff val="-183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Objectives</a:t>
          </a:r>
          <a:endParaRPr lang="en-US" sz="2200" kern="1200" dirty="0"/>
        </a:p>
      </dsp:txBody>
      <dsp:txXfrm>
        <a:off x="4036952" y="1599822"/>
        <a:ext cx="1440591" cy="864355"/>
      </dsp:txXfrm>
    </dsp:sp>
    <dsp:sp modelId="{C85B454C-F7BD-0949-B84B-DA9BCDCD7BC8}">
      <dsp:nvSpPr>
        <dsp:cNvPr id="0" name=""/>
        <dsp:cNvSpPr/>
      </dsp:nvSpPr>
      <dsp:spPr>
        <a:xfrm>
          <a:off x="5621603" y="1853366"/>
          <a:ext cx="305405" cy="357266"/>
        </a:xfrm>
        <a:prstGeom prst="rightArrow">
          <a:avLst>
            <a:gd name="adj1" fmla="val 60000"/>
            <a:gd name="adj2" fmla="val 50000"/>
          </a:avLst>
        </a:prstGeom>
        <a:solidFill>
          <a:schemeClr val="accent3">
            <a:hueOff val="11250266"/>
            <a:satOff val="-16880"/>
            <a:lumOff val="-2745"/>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5621603" y="1853366"/>
        <a:ext cx="305405" cy="357266"/>
      </dsp:txXfrm>
    </dsp:sp>
    <dsp:sp modelId="{7AAE132E-1E3E-7547-8175-41AA5055DF2A}">
      <dsp:nvSpPr>
        <dsp:cNvPr id="0" name=""/>
        <dsp:cNvSpPr/>
      </dsp:nvSpPr>
      <dsp:spPr>
        <a:xfrm>
          <a:off x="6053781" y="1599822"/>
          <a:ext cx="1440591" cy="864355"/>
        </a:xfrm>
        <a:prstGeom prst="roundRect">
          <a:avLst>
            <a:gd name="adj" fmla="val 10000"/>
          </a:avLst>
        </a:prstGeom>
        <a:gradFill rotWithShape="0">
          <a:gsLst>
            <a:gs pos="0">
              <a:schemeClr val="accent3">
                <a:hueOff val="11250266"/>
                <a:satOff val="-16880"/>
                <a:lumOff val="-2745"/>
                <a:alphaOff val="0"/>
                <a:tint val="100000"/>
                <a:shade val="100000"/>
                <a:satMod val="130000"/>
              </a:schemeClr>
            </a:gs>
            <a:gs pos="100000">
              <a:schemeClr val="accent3">
                <a:hueOff val="11250266"/>
                <a:satOff val="-16880"/>
                <a:lumOff val="-2745"/>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Target </a:t>
          </a:r>
          <a:r>
            <a:rPr lang="en-US" sz="2200" kern="1200" dirty="0" err="1" smtClean="0"/>
            <a:t>behaviour</a:t>
          </a:r>
          <a:endParaRPr lang="en-US" sz="2200" kern="1200" dirty="0"/>
        </a:p>
      </dsp:txBody>
      <dsp:txXfrm>
        <a:off x="6053781" y="1599822"/>
        <a:ext cx="1440591" cy="864355"/>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43BFDAC-E894-794D-B64F-88345B89100C}">
      <dsp:nvSpPr>
        <dsp:cNvPr id="0" name=""/>
        <dsp:cNvSpPr/>
      </dsp:nvSpPr>
      <dsp:spPr>
        <a:xfrm>
          <a:off x="3396" y="1763001"/>
          <a:ext cx="1762247" cy="1453485"/>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1435" tIns="51435" rIns="51435" bIns="51435" numCol="1" spcCol="1270" anchor="t" anchorCtr="0">
          <a:noAutofit/>
        </a:bodyPr>
        <a:lstStyle/>
        <a:p>
          <a:pPr marL="228600" lvl="1" indent="-228600" algn="l" defTabSz="1200150">
            <a:lnSpc>
              <a:spcPct val="90000"/>
            </a:lnSpc>
            <a:spcBef>
              <a:spcPct val="0"/>
            </a:spcBef>
            <a:spcAft>
              <a:spcPct val="15000"/>
            </a:spcAft>
            <a:buChar char="••"/>
          </a:pPr>
          <a:r>
            <a:rPr lang="en-US" sz="2700" kern="1200" dirty="0" smtClean="0"/>
            <a:t>Easy</a:t>
          </a:r>
          <a:endParaRPr lang="en-US" sz="2700" kern="1200" dirty="0"/>
        </a:p>
      </dsp:txBody>
      <dsp:txXfrm>
        <a:off x="3396" y="1763001"/>
        <a:ext cx="1762247" cy="1142024"/>
      </dsp:txXfrm>
    </dsp:sp>
    <dsp:sp modelId="{1AEDC40E-BF65-4045-AE54-A462E19525E6}">
      <dsp:nvSpPr>
        <dsp:cNvPr id="0" name=""/>
        <dsp:cNvSpPr/>
      </dsp:nvSpPr>
      <dsp:spPr>
        <a:xfrm>
          <a:off x="1004478" y="2147769"/>
          <a:ext cx="1886419" cy="1886419"/>
        </a:xfrm>
        <a:prstGeom prst="leftCircularArrow">
          <a:avLst>
            <a:gd name="adj1" fmla="val 2854"/>
            <a:gd name="adj2" fmla="val 348784"/>
            <a:gd name="adj3" fmla="val 2124294"/>
            <a:gd name="adj4" fmla="val 9024489"/>
            <a:gd name="adj5" fmla="val 3330"/>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1045374E-137E-9640-84E9-2379FED14E0D}">
      <dsp:nvSpPr>
        <dsp:cNvPr id="0" name=""/>
        <dsp:cNvSpPr/>
      </dsp:nvSpPr>
      <dsp:spPr>
        <a:xfrm>
          <a:off x="395006" y="2905026"/>
          <a:ext cx="1566442" cy="622922"/>
        </a:xfrm>
        <a:prstGeom prst="roundRect">
          <a:avLst>
            <a:gd name="adj" fmla="val 10000"/>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6675" tIns="44450" rIns="66675" bIns="44450" numCol="1" spcCol="1270" anchor="ctr" anchorCtr="0">
          <a:noAutofit/>
        </a:bodyPr>
        <a:lstStyle/>
        <a:p>
          <a:pPr lvl="0" algn="ctr" defTabSz="1555750">
            <a:lnSpc>
              <a:spcPct val="90000"/>
            </a:lnSpc>
            <a:spcBef>
              <a:spcPct val="0"/>
            </a:spcBef>
            <a:spcAft>
              <a:spcPct val="35000"/>
            </a:spcAft>
          </a:pPr>
          <a:r>
            <a:rPr lang="en-US" sz="3500" kern="1200" dirty="0" smtClean="0"/>
            <a:t>E</a:t>
          </a:r>
          <a:endParaRPr lang="en-US" sz="3500" kern="1200" dirty="0"/>
        </a:p>
      </dsp:txBody>
      <dsp:txXfrm>
        <a:off x="395006" y="2905026"/>
        <a:ext cx="1566442" cy="622922"/>
      </dsp:txXfrm>
    </dsp:sp>
    <dsp:sp modelId="{9E31599B-8633-3349-9FF0-310ADC573326}">
      <dsp:nvSpPr>
        <dsp:cNvPr id="0" name=""/>
        <dsp:cNvSpPr/>
      </dsp:nvSpPr>
      <dsp:spPr>
        <a:xfrm>
          <a:off x="2217845" y="1763001"/>
          <a:ext cx="1762247" cy="1453485"/>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1435" tIns="51435" rIns="51435" bIns="51435" numCol="1" spcCol="1270" anchor="t" anchorCtr="0">
          <a:noAutofit/>
        </a:bodyPr>
        <a:lstStyle/>
        <a:p>
          <a:pPr marL="228600" lvl="1" indent="-228600" algn="l" defTabSz="1200150">
            <a:lnSpc>
              <a:spcPct val="90000"/>
            </a:lnSpc>
            <a:spcBef>
              <a:spcPct val="0"/>
            </a:spcBef>
            <a:spcAft>
              <a:spcPct val="15000"/>
            </a:spcAft>
            <a:buChar char="••"/>
          </a:pPr>
          <a:r>
            <a:rPr lang="en-US" sz="2700" kern="1200" dirty="0" smtClean="0"/>
            <a:t>Attractive</a:t>
          </a:r>
          <a:endParaRPr lang="en-US" sz="2700" kern="1200" dirty="0"/>
        </a:p>
      </dsp:txBody>
      <dsp:txXfrm>
        <a:off x="2217845" y="2074462"/>
        <a:ext cx="1762247" cy="1142024"/>
      </dsp:txXfrm>
    </dsp:sp>
    <dsp:sp modelId="{DBBFF1F0-F747-9B4A-8C7E-12A70E5DCA02}">
      <dsp:nvSpPr>
        <dsp:cNvPr id="0" name=""/>
        <dsp:cNvSpPr/>
      </dsp:nvSpPr>
      <dsp:spPr>
        <a:xfrm>
          <a:off x="3204242" y="888310"/>
          <a:ext cx="2111595" cy="2111595"/>
        </a:xfrm>
        <a:prstGeom prst="circularArrow">
          <a:avLst>
            <a:gd name="adj1" fmla="val 2550"/>
            <a:gd name="adj2" fmla="val 309387"/>
            <a:gd name="adj3" fmla="val 19515103"/>
            <a:gd name="adj4" fmla="val 12575511"/>
            <a:gd name="adj5" fmla="val 2975"/>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24CF6AF-575B-094B-B290-482C8F74573F}">
      <dsp:nvSpPr>
        <dsp:cNvPr id="0" name=""/>
        <dsp:cNvSpPr/>
      </dsp:nvSpPr>
      <dsp:spPr>
        <a:xfrm>
          <a:off x="2609456" y="1451540"/>
          <a:ext cx="1566442" cy="622922"/>
        </a:xfrm>
        <a:prstGeom prst="roundRect">
          <a:avLst>
            <a:gd name="adj" fmla="val 10000"/>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6675" tIns="44450" rIns="66675" bIns="44450" numCol="1" spcCol="1270" anchor="ctr" anchorCtr="0">
          <a:noAutofit/>
        </a:bodyPr>
        <a:lstStyle/>
        <a:p>
          <a:pPr lvl="0" algn="ctr" defTabSz="1555750">
            <a:lnSpc>
              <a:spcPct val="90000"/>
            </a:lnSpc>
            <a:spcBef>
              <a:spcPct val="0"/>
            </a:spcBef>
            <a:spcAft>
              <a:spcPct val="35000"/>
            </a:spcAft>
          </a:pPr>
          <a:r>
            <a:rPr lang="en-US" sz="3500" kern="1200" dirty="0" smtClean="0"/>
            <a:t>A</a:t>
          </a:r>
          <a:endParaRPr lang="en-US" sz="3500" kern="1200" dirty="0"/>
        </a:p>
      </dsp:txBody>
      <dsp:txXfrm>
        <a:off x="2609456" y="1451540"/>
        <a:ext cx="1566442" cy="622922"/>
      </dsp:txXfrm>
    </dsp:sp>
    <dsp:sp modelId="{718ACA18-2D65-814F-A84F-0D4D1CD0E573}">
      <dsp:nvSpPr>
        <dsp:cNvPr id="0" name=""/>
        <dsp:cNvSpPr/>
      </dsp:nvSpPr>
      <dsp:spPr>
        <a:xfrm>
          <a:off x="4432294" y="1763001"/>
          <a:ext cx="1762247" cy="1453485"/>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1435" tIns="51435" rIns="51435" bIns="51435" numCol="1" spcCol="1270" anchor="t" anchorCtr="0">
          <a:noAutofit/>
        </a:bodyPr>
        <a:lstStyle/>
        <a:p>
          <a:pPr marL="228600" lvl="1" indent="-228600" algn="l" defTabSz="1200150">
            <a:lnSpc>
              <a:spcPct val="90000"/>
            </a:lnSpc>
            <a:spcBef>
              <a:spcPct val="0"/>
            </a:spcBef>
            <a:spcAft>
              <a:spcPct val="15000"/>
            </a:spcAft>
            <a:buChar char="••"/>
          </a:pPr>
          <a:r>
            <a:rPr lang="en-US" sz="2700" kern="1200" dirty="0" smtClean="0"/>
            <a:t>Social</a:t>
          </a:r>
          <a:endParaRPr lang="en-US" sz="2700" kern="1200" dirty="0"/>
        </a:p>
      </dsp:txBody>
      <dsp:txXfrm>
        <a:off x="4432294" y="1763001"/>
        <a:ext cx="1762247" cy="1142024"/>
      </dsp:txXfrm>
    </dsp:sp>
    <dsp:sp modelId="{684F42BB-5F63-2C41-9918-148A25EB0E21}">
      <dsp:nvSpPr>
        <dsp:cNvPr id="0" name=""/>
        <dsp:cNvSpPr/>
      </dsp:nvSpPr>
      <dsp:spPr>
        <a:xfrm>
          <a:off x="5433377" y="2147769"/>
          <a:ext cx="1886419" cy="1886419"/>
        </a:xfrm>
        <a:prstGeom prst="leftCircularArrow">
          <a:avLst>
            <a:gd name="adj1" fmla="val 2854"/>
            <a:gd name="adj2" fmla="val 348784"/>
            <a:gd name="adj3" fmla="val 2124294"/>
            <a:gd name="adj4" fmla="val 9024489"/>
            <a:gd name="adj5" fmla="val 3330"/>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F0B5621-2D83-444C-86A3-F486C906D032}">
      <dsp:nvSpPr>
        <dsp:cNvPr id="0" name=""/>
        <dsp:cNvSpPr/>
      </dsp:nvSpPr>
      <dsp:spPr>
        <a:xfrm>
          <a:off x="4823905" y="2905026"/>
          <a:ext cx="1566442" cy="622922"/>
        </a:xfrm>
        <a:prstGeom prst="roundRect">
          <a:avLst>
            <a:gd name="adj" fmla="val 10000"/>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6675" tIns="44450" rIns="66675" bIns="44450" numCol="1" spcCol="1270" anchor="ctr" anchorCtr="0">
          <a:noAutofit/>
        </a:bodyPr>
        <a:lstStyle/>
        <a:p>
          <a:pPr lvl="0" algn="ctr" defTabSz="1555750">
            <a:lnSpc>
              <a:spcPct val="90000"/>
            </a:lnSpc>
            <a:spcBef>
              <a:spcPct val="0"/>
            </a:spcBef>
            <a:spcAft>
              <a:spcPct val="35000"/>
            </a:spcAft>
          </a:pPr>
          <a:r>
            <a:rPr lang="en-US" sz="3500" kern="1200" dirty="0" smtClean="0"/>
            <a:t>S</a:t>
          </a:r>
          <a:endParaRPr lang="en-US" sz="3500" kern="1200" dirty="0"/>
        </a:p>
      </dsp:txBody>
      <dsp:txXfrm>
        <a:off x="4823905" y="2905026"/>
        <a:ext cx="1566442" cy="622922"/>
      </dsp:txXfrm>
    </dsp:sp>
    <dsp:sp modelId="{EDDB417B-BAF3-0141-92DE-51F0D752405F}">
      <dsp:nvSpPr>
        <dsp:cNvPr id="0" name=""/>
        <dsp:cNvSpPr/>
      </dsp:nvSpPr>
      <dsp:spPr>
        <a:xfrm>
          <a:off x="6646743" y="1763001"/>
          <a:ext cx="1762247" cy="1453485"/>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1435" tIns="51435" rIns="51435" bIns="51435" numCol="1" spcCol="1270" anchor="t" anchorCtr="0">
          <a:noAutofit/>
        </a:bodyPr>
        <a:lstStyle/>
        <a:p>
          <a:pPr marL="228600" lvl="1" indent="-228600" algn="l" defTabSz="1200150">
            <a:lnSpc>
              <a:spcPct val="90000"/>
            </a:lnSpc>
            <a:spcBef>
              <a:spcPct val="0"/>
            </a:spcBef>
            <a:spcAft>
              <a:spcPct val="15000"/>
            </a:spcAft>
            <a:buChar char="••"/>
          </a:pPr>
          <a:r>
            <a:rPr lang="en-US" sz="2700" kern="1200" dirty="0" smtClean="0"/>
            <a:t>Timely</a:t>
          </a:r>
          <a:endParaRPr lang="en-US" sz="2700" kern="1200" dirty="0"/>
        </a:p>
      </dsp:txBody>
      <dsp:txXfrm>
        <a:off x="6646743" y="2074462"/>
        <a:ext cx="1762247" cy="1142024"/>
      </dsp:txXfrm>
    </dsp:sp>
    <dsp:sp modelId="{1A893773-D619-6A48-8D16-0E8B554E369F}">
      <dsp:nvSpPr>
        <dsp:cNvPr id="0" name=""/>
        <dsp:cNvSpPr/>
      </dsp:nvSpPr>
      <dsp:spPr>
        <a:xfrm>
          <a:off x="7038354" y="1451540"/>
          <a:ext cx="1566442" cy="622922"/>
        </a:xfrm>
        <a:prstGeom prst="roundRect">
          <a:avLst>
            <a:gd name="adj" fmla="val 10000"/>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6675" tIns="44450" rIns="66675" bIns="44450" numCol="1" spcCol="1270" anchor="ctr" anchorCtr="0">
          <a:noAutofit/>
        </a:bodyPr>
        <a:lstStyle/>
        <a:p>
          <a:pPr lvl="0" algn="ctr" defTabSz="1555750">
            <a:lnSpc>
              <a:spcPct val="90000"/>
            </a:lnSpc>
            <a:spcBef>
              <a:spcPct val="0"/>
            </a:spcBef>
            <a:spcAft>
              <a:spcPct val="35000"/>
            </a:spcAft>
          </a:pPr>
          <a:r>
            <a:rPr lang="en-US" sz="3500" kern="1200" dirty="0" smtClean="0"/>
            <a:t>T</a:t>
          </a:r>
          <a:endParaRPr lang="en-US" sz="3500" kern="1200" dirty="0"/>
        </a:p>
      </dsp:txBody>
      <dsp:txXfrm>
        <a:off x="7038354" y="1451540"/>
        <a:ext cx="1566442" cy="622922"/>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4F21C1-8361-6C48-9F02-7EAE95F25065}" type="datetimeFigureOut">
              <a:rPr lang="en-US" smtClean="0"/>
              <a:pPr/>
              <a:t>10/23/16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9E0721-5CFB-3241-B154-EFA4F495449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Reduce</a:t>
            </a:r>
            <a:r>
              <a:rPr lang="en-US" baseline="0" dirty="0" smtClean="0"/>
              <a:t> the number of people speeding through 20mph zones. Or score more goals. Not the aim, which might be to reduce road casualties. What is the exact </a:t>
            </a:r>
            <a:r>
              <a:rPr lang="en-US" baseline="0" dirty="0" err="1" smtClean="0"/>
              <a:t>behaviour</a:t>
            </a:r>
            <a:r>
              <a:rPr lang="en-US" baseline="0" dirty="0" smtClean="0"/>
              <a:t> you want people to do differently.</a:t>
            </a:r>
            <a:endParaRPr lang="en-US" dirty="0"/>
          </a:p>
        </p:txBody>
      </p:sp>
      <p:sp>
        <p:nvSpPr>
          <p:cNvPr id="4" name="Slide Number Placeholder 3"/>
          <p:cNvSpPr>
            <a:spLocks noGrp="1"/>
          </p:cNvSpPr>
          <p:nvPr>
            <p:ph type="sldNum" sz="quarter" idx="10"/>
          </p:nvPr>
        </p:nvSpPr>
        <p:spPr/>
        <p:txBody>
          <a:bodyPr/>
          <a:lstStyle/>
          <a:p>
            <a:fld id="{049E0721-5CFB-3241-B154-EFA4F4954499}"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Academic literature, sector reports.</a:t>
            </a:r>
            <a:endParaRPr lang="en-US" dirty="0"/>
          </a:p>
        </p:txBody>
      </p:sp>
      <p:sp>
        <p:nvSpPr>
          <p:cNvPr id="4" name="Slide Number Placeholder 3"/>
          <p:cNvSpPr>
            <a:spLocks noGrp="1"/>
          </p:cNvSpPr>
          <p:nvPr>
            <p:ph type="sldNum" sz="quarter" idx="10"/>
          </p:nvPr>
        </p:nvSpPr>
        <p:spPr/>
        <p:txBody>
          <a:bodyPr/>
          <a:lstStyle/>
          <a:p>
            <a:fld id="{049E0721-5CFB-3241-B154-EFA4F4954499}"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can look</a:t>
            </a:r>
            <a:r>
              <a:rPr lang="en-US" baseline="0" dirty="0" smtClean="0"/>
              <a:t> at </a:t>
            </a:r>
            <a:r>
              <a:rPr lang="en-US" baseline="0" dirty="0" err="1" smtClean="0"/>
              <a:t>behavioural</a:t>
            </a:r>
            <a:r>
              <a:rPr lang="en-US" baseline="0" dirty="0" smtClean="0"/>
              <a:t> factors in more detail. When we try to unpick how a person is behaving in the roads we need to consider four different elements: what they perceive; what they think; how they feel; and any barriers to them behaving in the way they intend to.</a:t>
            </a:r>
            <a:endParaRPr lang="en-US" dirty="0"/>
          </a:p>
        </p:txBody>
      </p:sp>
      <p:sp>
        <p:nvSpPr>
          <p:cNvPr id="4" name="Slide Number Placeholder 3"/>
          <p:cNvSpPr>
            <a:spLocks noGrp="1"/>
          </p:cNvSpPr>
          <p:nvPr>
            <p:ph type="sldNum" sz="quarter" idx="10"/>
          </p:nvPr>
        </p:nvSpPr>
        <p:spPr/>
        <p:txBody>
          <a:bodyPr/>
          <a:lstStyle/>
          <a:p>
            <a:fld id="{420B8C35-1F92-A246-BEB5-3AB698AD5C42}"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a:t>
            </a:r>
            <a:r>
              <a:rPr lang="en-US" baseline="0" dirty="0" smtClean="0"/>
              <a:t> it comes to hazard perception then it’s probably experience. </a:t>
            </a:r>
            <a:endParaRPr lang="en-US" dirty="0" smtClean="0"/>
          </a:p>
          <a:p>
            <a:r>
              <a:rPr lang="en-US" dirty="0" smtClean="0"/>
              <a:t>Novice</a:t>
            </a:r>
            <a:r>
              <a:rPr lang="en-US" baseline="0" dirty="0" smtClean="0"/>
              <a:t> drivers not as good as fixating hazards, e.g. </a:t>
            </a:r>
            <a:r>
              <a:rPr lang="en-US" dirty="0" err="1" smtClean="0"/>
              <a:t>Crundall</a:t>
            </a:r>
            <a:r>
              <a:rPr lang="en-US" dirty="0" smtClean="0"/>
              <a:t> et al. (2009</a:t>
            </a:r>
            <a:r>
              <a:rPr lang="en-US" baseline="0" dirty="0" smtClean="0"/>
              <a:t>), </a:t>
            </a:r>
            <a:r>
              <a:rPr lang="en-US" baseline="0" dirty="0" err="1" smtClean="0"/>
              <a:t>Pradhan</a:t>
            </a:r>
            <a:r>
              <a:rPr lang="en-US" baseline="0" dirty="0" smtClean="0"/>
              <a:t> et al (2005). Novice drivers are particularly poor at fixating pre-cursors to hazards, e.g. a pedestrian stood at the side of the road before they step out.</a:t>
            </a:r>
          </a:p>
          <a:p>
            <a:r>
              <a:rPr lang="en-US" baseline="0" dirty="0" smtClean="0"/>
              <a:t>Experienced drivers use more of the visual field. Some interesting differences in age – older drivers also use less.</a:t>
            </a:r>
            <a:endParaRPr lang="en-US" dirty="0"/>
          </a:p>
        </p:txBody>
      </p:sp>
      <p:sp>
        <p:nvSpPr>
          <p:cNvPr id="4" name="Slide Number Placeholder 3"/>
          <p:cNvSpPr>
            <a:spLocks noGrp="1"/>
          </p:cNvSpPr>
          <p:nvPr>
            <p:ph type="sldNum" sz="quarter" idx="10"/>
          </p:nvPr>
        </p:nvSpPr>
        <p:spPr/>
        <p:txBody>
          <a:bodyPr/>
          <a:lstStyle/>
          <a:p>
            <a:fld id="{420B8C35-1F92-A246-BEB5-3AB698AD5C42}" type="slidenum">
              <a:rPr lang="en-US" smtClean="0"/>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Cognitions are simply thoughts.</a:t>
            </a:r>
            <a:r>
              <a:rPr lang="en-US" baseline="0" dirty="0" smtClean="0"/>
              <a:t> Thoughts underpin beliefs. Beliefs, plus an evaluation as good/bad etc form attitudes.</a:t>
            </a:r>
            <a:endParaRPr lang="en-US" dirty="0"/>
          </a:p>
        </p:txBody>
      </p:sp>
      <p:sp>
        <p:nvSpPr>
          <p:cNvPr id="4" name="Slide Number Placeholder 3"/>
          <p:cNvSpPr>
            <a:spLocks noGrp="1"/>
          </p:cNvSpPr>
          <p:nvPr>
            <p:ph type="sldNum" sz="quarter" idx="10"/>
          </p:nvPr>
        </p:nvSpPr>
        <p:spPr/>
        <p:txBody>
          <a:bodyPr/>
          <a:lstStyle/>
          <a:p>
            <a:fld id="{420B8C35-1F92-A246-BEB5-3AB698AD5C42}" type="slidenum">
              <a:rPr lang="en-US" smtClean="0"/>
              <a:pPr/>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
            </a:r>
            <a:r>
              <a:rPr lang="en-US" baseline="0" dirty="0" smtClean="0"/>
              <a:t> find it automatic to know what this expression is. </a:t>
            </a:r>
          </a:p>
          <a:p>
            <a:r>
              <a:rPr lang="en-US" baseline="0" dirty="0" smtClean="0"/>
              <a:t>We don’t automatically know what 17 </a:t>
            </a:r>
            <a:r>
              <a:rPr lang="en-US" baseline="0" dirty="0" err="1" smtClean="0"/>
              <a:t>x</a:t>
            </a:r>
            <a:r>
              <a:rPr lang="en-US" baseline="0" dirty="0" smtClean="0"/>
              <a:t> 24 is (408)</a:t>
            </a:r>
          </a:p>
          <a:p>
            <a:r>
              <a:rPr lang="en-US" baseline="0" dirty="0" smtClean="0"/>
              <a:t>We do automatically know what 2x2 is – we don’t calculate it, we just know it. We can’t stop ourselves from knowing it.</a:t>
            </a:r>
            <a:endParaRPr lang="en-US" dirty="0"/>
          </a:p>
        </p:txBody>
      </p:sp>
      <p:sp>
        <p:nvSpPr>
          <p:cNvPr id="4" name="Slide Number Placeholder 3"/>
          <p:cNvSpPr>
            <a:spLocks noGrp="1"/>
          </p:cNvSpPr>
          <p:nvPr>
            <p:ph type="sldNum" sz="quarter" idx="10"/>
          </p:nvPr>
        </p:nvSpPr>
        <p:spPr/>
        <p:txBody>
          <a:bodyPr/>
          <a:lstStyle/>
          <a:p>
            <a:fld id="{420B8C35-1F92-A246-BEB5-3AB698AD5C42}" type="slidenum">
              <a:rPr lang="en-US" smtClean="0"/>
              <a:pPr/>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does your intuition tell you?</a:t>
            </a:r>
          </a:p>
          <a:p>
            <a:r>
              <a:rPr lang="en-US" dirty="0" smtClean="0"/>
              <a:t>You really want to say</a:t>
            </a:r>
            <a:r>
              <a:rPr lang="en-US" baseline="0" dirty="0" smtClean="0"/>
              <a:t> the breakfast costs £10 – but this would mean that the room costs £110, and the whole thing costs £120. The right answer is £5 (£5+ £105 = £110)</a:t>
            </a:r>
          </a:p>
          <a:p>
            <a:r>
              <a:rPr lang="en-US" baseline="0" dirty="0" smtClean="0"/>
              <a:t>But we really really want to say the “easy” system 1 answer. </a:t>
            </a:r>
          </a:p>
          <a:p>
            <a:r>
              <a:rPr lang="en-US" baseline="0" dirty="0" smtClean="0"/>
              <a:t>We have to over-ride it and think hard about the question. A lot of the time we can’t be bothered.</a:t>
            </a:r>
            <a:endParaRPr lang="en-US" dirty="0"/>
          </a:p>
        </p:txBody>
      </p:sp>
      <p:sp>
        <p:nvSpPr>
          <p:cNvPr id="4" name="Slide Number Placeholder 3"/>
          <p:cNvSpPr>
            <a:spLocks noGrp="1"/>
          </p:cNvSpPr>
          <p:nvPr>
            <p:ph type="sldNum" sz="quarter" idx="10"/>
          </p:nvPr>
        </p:nvSpPr>
        <p:spPr/>
        <p:txBody>
          <a:bodyPr/>
          <a:lstStyle/>
          <a:p>
            <a:fld id="{420B8C35-1F92-A246-BEB5-3AB698AD5C42}" type="slidenum">
              <a:rPr lang="en-US" smtClean="0"/>
              <a:pPr/>
              <a:t>15</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F4045F8E-2F48-4142-A1C8-01BE978AE39B}" type="slidenum">
              <a:rPr lang="en-US" smtClean="0"/>
              <a:pPr/>
              <a:t>18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 type of bias</a:t>
            </a:r>
            <a:r>
              <a:rPr lang="en-US" baseline="0" dirty="0" smtClean="0"/>
              <a:t> in the way that we think. It’s a tendency to think that we are better than other people. So it’s like the opposite of an inferiority complex. </a:t>
            </a:r>
          </a:p>
          <a:p>
            <a:endParaRPr lang="en-US" baseline="0" dirty="0" smtClean="0"/>
          </a:p>
          <a:p>
            <a:r>
              <a:rPr lang="en-US" baseline="0" dirty="0" smtClean="0"/>
              <a:t>How does this happen?</a:t>
            </a:r>
          </a:p>
          <a:p>
            <a:r>
              <a:rPr lang="en-US" baseline="0" dirty="0" smtClean="0"/>
              <a:t>When we compare ourselves with other people we pay more attention to things that show us in a positive light and disregard things that we are perhaps less good at.</a:t>
            </a:r>
          </a:p>
          <a:p>
            <a:r>
              <a:rPr lang="en-US" baseline="0" dirty="0" smtClean="0"/>
              <a:t>We are also very good at forgetting about things that didn’t go so well and we’re much better at remembering things that we did very well. </a:t>
            </a:r>
          </a:p>
          <a:p>
            <a:r>
              <a:rPr lang="en-US" baseline="0" dirty="0" smtClean="0"/>
              <a:t>This is the case for our everyday lives and also for our driving. We tend to forgive and forget the things that we do wrong – pulling away in the wrong gear and stalling, getting in the wrong lane at a roundabout, sneaking through a traffic light that is more red than orange, not noticing we’ve slowed down and so speeding up when another driver overtakes us. But we notice when other people do these things and we don’t normally say good things about these other drivers.</a:t>
            </a:r>
          </a:p>
          <a:p>
            <a:endParaRPr lang="en-US" baseline="0" dirty="0" smtClean="0"/>
          </a:p>
          <a:p>
            <a:r>
              <a:rPr lang="en-US" baseline="0" dirty="0" smtClean="0"/>
              <a:t>The result? Because we concentrate on things that we do well, when we see other people doing something daft or dangerous we think that we’re much better than them – that we’d never do something as stupid as that. We become big headed and we feel immune to bad things happening to us – artificially safe.</a:t>
            </a:r>
            <a:endParaRPr lang="en-US" dirty="0"/>
          </a:p>
        </p:txBody>
      </p:sp>
      <p:sp>
        <p:nvSpPr>
          <p:cNvPr id="4" name="Slide Number Placeholder 3"/>
          <p:cNvSpPr>
            <a:spLocks noGrp="1"/>
          </p:cNvSpPr>
          <p:nvPr>
            <p:ph type="sldNum" sz="quarter" idx="10"/>
          </p:nvPr>
        </p:nvSpPr>
        <p:spPr/>
        <p:txBody>
          <a:bodyPr/>
          <a:lstStyle/>
          <a:p>
            <a:fld id="{F4045F8E-2F48-4142-A1C8-01BE978AE39B}" type="slidenum">
              <a:rPr lang="en-US" smtClean="0"/>
              <a:pPr/>
              <a:t>19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never really believe that something bad will happen to us.</a:t>
            </a:r>
          </a:p>
          <a:p>
            <a:r>
              <a:rPr lang="en-US" dirty="0" smtClean="0"/>
              <a:t>We dismiss the facts and think that we will be ok.</a:t>
            </a:r>
          </a:p>
          <a:p>
            <a:r>
              <a:rPr lang="en-US" dirty="0" smtClean="0"/>
              <a:t>Car crashes only happen to other people.</a:t>
            </a:r>
          </a:p>
          <a:p>
            <a:r>
              <a:rPr lang="en-US" dirty="0" smtClean="0"/>
              <a:t>We can take chances and we’ll be ok.</a:t>
            </a:r>
          </a:p>
          <a:p>
            <a:r>
              <a:rPr lang="en-US" dirty="0" smtClean="0"/>
              <a:t>And if we think that everybody else is an idiot and we’re good then we can take a few</a:t>
            </a:r>
            <a:r>
              <a:rPr lang="en-US" baseline="0" dirty="0" smtClean="0"/>
              <a:t> more chances than other people, or break a few more rules because we’re not as bad as other people.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4045F8E-2F48-4142-A1C8-01BE978AE39B}" type="slidenum">
              <a:rPr lang="en-US" smtClean="0"/>
              <a:pPr/>
              <a:t>20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What’s Worked</a:t>
            </a:r>
            <a:r>
              <a:rPr lang="en-US" baseline="0" dirty="0" smtClean="0"/>
              <a:t> (also called </a:t>
            </a:r>
            <a:r>
              <a:rPr lang="en-US" dirty="0" smtClean="0"/>
              <a:t>Heuristics) is all about the rules that we use</a:t>
            </a:r>
            <a:r>
              <a:rPr lang="en-US" baseline="0" dirty="0" smtClean="0"/>
              <a:t> to make decisions.</a:t>
            </a:r>
          </a:p>
          <a:p>
            <a:r>
              <a:rPr lang="en-US" baseline="0" dirty="0" smtClean="0"/>
              <a:t>In our day-to-day lives we make lots of decisions – which shop to go to, which route to take, what brand to buy. We often don’t spend time weighing up the advantages and disadvantages of every option. We tend to go by what has worked well for us in the past.</a:t>
            </a:r>
          </a:p>
          <a:p>
            <a:r>
              <a:rPr lang="en-US" baseline="0" dirty="0" smtClean="0"/>
              <a:t>We call these “rules of thumb” or “common sense.”</a:t>
            </a:r>
          </a:p>
          <a:p>
            <a:r>
              <a:rPr lang="en-US" dirty="0" smtClean="0"/>
              <a:t>You can do some stupid things on the road and get away unscathed if other drivers are able to guess what you’re going to do and take action to avoid crashing.</a:t>
            </a:r>
          </a:p>
          <a:p>
            <a:r>
              <a:rPr lang="en-US" dirty="0" smtClean="0"/>
              <a:t>If you get away with it you think you’re safe.</a:t>
            </a:r>
          </a:p>
          <a:p>
            <a:endParaRPr lang="en-US" baseline="0" dirty="0" smtClean="0"/>
          </a:p>
          <a:p>
            <a:r>
              <a:rPr lang="en-US" baseline="0" dirty="0" smtClean="0"/>
              <a:t>This is also the case when we’re driving. We go by what’s worked for us in the past. Sometimes this is about what rules we can break – whether we can overtake on solid white lines, or nip through a red traffic light or deliberately choose a lane that is moving faster than the one we are supposed to be in.</a:t>
            </a:r>
          </a:p>
          <a:p>
            <a:r>
              <a:rPr lang="en-US" baseline="0" dirty="0" smtClean="0"/>
              <a:t>If we got away with it – we got past that slow car, or we got through the traffic light without causing a crash – then we remember this as something as worked for us and we’re more likely to do it again</a:t>
            </a:r>
            <a:endParaRPr lang="en-US" dirty="0" smtClean="0"/>
          </a:p>
          <a:p>
            <a:endParaRPr lang="en-US" baseline="0" dirty="0" smtClean="0"/>
          </a:p>
          <a:p>
            <a:r>
              <a:rPr lang="en-US" baseline="0" dirty="0" smtClean="0"/>
              <a:t>The trouble is we sometimes get away with it because other drivers are able to compensate for us. They guess what we’re going to do, perhaps slow down, or just keep out of the way.</a:t>
            </a:r>
          </a:p>
          <a:p>
            <a:r>
              <a:rPr lang="en-US" dirty="0" smtClean="0"/>
              <a:t>And this makes us think it’s safe, and it starts</a:t>
            </a:r>
            <a:r>
              <a:rPr lang="en-US" baseline="0" dirty="0" smtClean="0"/>
              <a:t> to become normal behaviour. </a:t>
            </a:r>
            <a:endParaRPr lang="en-US" dirty="0"/>
          </a:p>
        </p:txBody>
      </p:sp>
      <p:sp>
        <p:nvSpPr>
          <p:cNvPr id="4" name="Slide Number Placeholder 3"/>
          <p:cNvSpPr>
            <a:spLocks noGrp="1"/>
          </p:cNvSpPr>
          <p:nvPr>
            <p:ph type="sldNum" sz="quarter" idx="10"/>
          </p:nvPr>
        </p:nvSpPr>
        <p:spPr/>
        <p:txBody>
          <a:bodyPr/>
          <a:lstStyle/>
          <a:p>
            <a:fld id="{F4045F8E-2F48-4142-A1C8-01BE978AE39B}" type="slidenum">
              <a:rPr lang="en-US" smtClean="0"/>
              <a:pPr/>
              <a:t>21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Examples are sports fans. </a:t>
            </a:r>
          </a:p>
          <a:p>
            <a:r>
              <a:rPr lang="en-US" dirty="0" smtClean="0"/>
              <a:t>People in my group are better</a:t>
            </a:r>
          </a:p>
          <a:p>
            <a:r>
              <a:rPr lang="en-US" dirty="0" smtClean="0"/>
              <a:t>People in other groups are all the same – homogeneity effect.</a:t>
            </a:r>
            <a:endParaRPr lang="en-US" dirty="0"/>
          </a:p>
        </p:txBody>
      </p:sp>
      <p:sp>
        <p:nvSpPr>
          <p:cNvPr id="4" name="Slide Number Placeholder 3"/>
          <p:cNvSpPr>
            <a:spLocks noGrp="1"/>
          </p:cNvSpPr>
          <p:nvPr>
            <p:ph type="sldNum" sz="quarter" idx="10"/>
          </p:nvPr>
        </p:nvSpPr>
        <p:spPr/>
        <p:txBody>
          <a:bodyPr/>
          <a:lstStyle/>
          <a:p>
            <a:fld id="{420B8C35-1F92-A246-BEB5-3AB698AD5C42}" type="slidenum">
              <a:rPr lang="en-US" smtClean="0"/>
              <a:pPr/>
              <a:t>22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Simply putting on </a:t>
            </a:r>
            <a:r>
              <a:rPr lang="en-US" dirty="0" err="1" smtClean="0"/>
              <a:t>lycra</a:t>
            </a:r>
            <a:r>
              <a:rPr lang="en-US" dirty="0" smtClean="0"/>
              <a:t> or leathers can change your</a:t>
            </a:r>
            <a:r>
              <a:rPr lang="en-US" baseline="0" dirty="0" smtClean="0"/>
              <a:t> self-identity as a member of a group, which means that the in-group, out-group bias is activated. </a:t>
            </a:r>
            <a:endParaRPr lang="en-US" dirty="0"/>
          </a:p>
        </p:txBody>
      </p:sp>
      <p:sp>
        <p:nvSpPr>
          <p:cNvPr id="4" name="Slide Number Placeholder 3"/>
          <p:cNvSpPr>
            <a:spLocks noGrp="1"/>
          </p:cNvSpPr>
          <p:nvPr>
            <p:ph type="sldNum" sz="quarter" idx="10"/>
          </p:nvPr>
        </p:nvSpPr>
        <p:spPr/>
        <p:txBody>
          <a:bodyPr/>
          <a:lstStyle/>
          <a:p>
            <a:fld id="{420B8C35-1F92-A246-BEB5-3AB698AD5C42}" type="slidenum">
              <a:rPr lang="en-US" smtClean="0"/>
              <a:pPr/>
              <a:t>23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Are</a:t>
            </a:r>
            <a:r>
              <a:rPr lang="en-US" baseline="0" dirty="0" smtClean="0"/>
              <a:t> all people the same? Are there any barriers or motivations that are different? Will they need different skills, e.g. strikers </a:t>
            </a:r>
            <a:r>
              <a:rPr lang="en-US" baseline="0" dirty="0" err="1" smtClean="0"/>
              <a:t>vs</a:t>
            </a:r>
            <a:r>
              <a:rPr lang="en-US" baseline="0" dirty="0" smtClean="0"/>
              <a:t> midfielders?</a:t>
            </a:r>
            <a:endParaRPr lang="en-US" dirty="0"/>
          </a:p>
        </p:txBody>
      </p:sp>
      <p:sp>
        <p:nvSpPr>
          <p:cNvPr id="4" name="Slide Number Placeholder 3"/>
          <p:cNvSpPr>
            <a:spLocks noGrp="1"/>
          </p:cNvSpPr>
          <p:nvPr>
            <p:ph type="sldNum" sz="quarter" idx="10"/>
          </p:nvPr>
        </p:nvSpPr>
        <p:spPr/>
        <p:txBody>
          <a:bodyPr/>
          <a:lstStyle/>
          <a:p>
            <a:fld id="{049E0721-5CFB-3241-B154-EFA4F4954499}" type="slidenum">
              <a:rPr lang="en-US" smtClean="0"/>
              <a:pPr/>
              <a:t>26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49E0721-5CFB-3241-B154-EFA4F4954499}" type="slidenum">
              <a:rPr lang="en-US" smtClean="0"/>
              <a:pPr/>
              <a:t>27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Understand barriers to change – what are they and how can they be overcome?</a:t>
            </a:r>
            <a:endParaRPr lang="en-US" dirty="0"/>
          </a:p>
        </p:txBody>
      </p:sp>
      <p:sp>
        <p:nvSpPr>
          <p:cNvPr id="4" name="Slide Number Placeholder 3"/>
          <p:cNvSpPr>
            <a:spLocks noGrp="1"/>
          </p:cNvSpPr>
          <p:nvPr>
            <p:ph type="sldNum" sz="quarter" idx="10"/>
          </p:nvPr>
        </p:nvSpPr>
        <p:spPr/>
        <p:txBody>
          <a:bodyPr/>
          <a:lstStyle/>
          <a:p>
            <a:fld id="{049E0721-5CFB-3241-B154-EFA4F4954499}" type="slidenum">
              <a:rPr lang="en-US" smtClean="0"/>
              <a:pPr/>
              <a:t>28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 enough just to say we’re going to score more goals. How exactly. Improve set pieces? Get better at tackling? Improve penalty taking skills? </a:t>
            </a:r>
          </a:p>
          <a:p>
            <a:r>
              <a:rPr lang="en-US" dirty="0" smtClean="0"/>
              <a:t>In NDORS courses this might be to increase skills in</a:t>
            </a:r>
            <a:r>
              <a:rPr lang="en-US" baseline="0" dirty="0" smtClean="0"/>
              <a:t> identifying the speed limit, increase negative beliefs about speeding.</a:t>
            </a:r>
            <a:endParaRPr lang="en-US" dirty="0"/>
          </a:p>
        </p:txBody>
      </p:sp>
      <p:sp>
        <p:nvSpPr>
          <p:cNvPr id="4" name="Slide Number Placeholder 3"/>
          <p:cNvSpPr>
            <a:spLocks noGrp="1"/>
          </p:cNvSpPr>
          <p:nvPr>
            <p:ph type="sldNum" sz="quarter" idx="10"/>
          </p:nvPr>
        </p:nvSpPr>
        <p:spPr/>
        <p:txBody>
          <a:bodyPr/>
          <a:lstStyle/>
          <a:p>
            <a:fld id="{049E0721-5CFB-3241-B154-EFA4F4954499}" type="slidenum">
              <a:rPr lang="en-US" smtClean="0"/>
              <a:pPr/>
              <a:t>29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49E0721-5CFB-3241-B154-EFA4F4954499}" type="slidenum">
              <a:rPr lang="en-US" smtClean="0"/>
              <a:pPr/>
              <a:t>30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49E0721-5CFB-3241-B154-EFA4F4954499}" type="slidenum">
              <a:rPr lang="en-US" smtClean="0"/>
              <a:pPr/>
              <a:t>32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49E0721-5CFB-3241-B154-EFA4F4954499}" type="slidenum">
              <a:rPr lang="en-US" smtClean="0"/>
              <a:pPr/>
              <a:t>33</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49E0721-5CFB-3241-B154-EFA4F4954499}" type="slidenum">
              <a:rPr lang="en-US" smtClean="0"/>
              <a:pPr/>
              <a:t>34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Steps in the same </a:t>
            </a:r>
            <a:r>
              <a:rPr lang="en-US" dirty="0" err="1" smtClean="0"/>
              <a:t>colour</a:t>
            </a:r>
            <a:r>
              <a:rPr lang="en-US" dirty="0" smtClean="0"/>
              <a:t> are iterative.</a:t>
            </a:r>
            <a:endParaRPr lang="en-US" dirty="0"/>
          </a:p>
        </p:txBody>
      </p:sp>
      <p:sp>
        <p:nvSpPr>
          <p:cNvPr id="4" name="Slide Number Placeholder 3"/>
          <p:cNvSpPr>
            <a:spLocks noGrp="1"/>
          </p:cNvSpPr>
          <p:nvPr>
            <p:ph type="sldNum" sz="quarter" idx="10"/>
          </p:nvPr>
        </p:nvSpPr>
        <p:spPr/>
        <p:txBody>
          <a:bodyPr/>
          <a:lstStyle/>
          <a:p>
            <a:fld id="{049E0721-5CFB-3241-B154-EFA4F4954499}" type="slidenum">
              <a:rPr lang="en-US" smtClean="0"/>
              <a:pPr/>
              <a:t>35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Easy – Make it default,</a:t>
            </a:r>
            <a:r>
              <a:rPr lang="en-US" baseline="0" dirty="0" smtClean="0"/>
              <a:t> reduce the hassle factor, simplify messages, try to make it automatic (e.g. smaller plates mean smaller portions).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Attractive - </a:t>
            </a:r>
            <a:r>
              <a:rPr lang="en-US" dirty="0" smtClean="0"/>
              <a:t>Attract attention</a:t>
            </a:r>
            <a:r>
              <a:rPr lang="en-US" baseline="0" dirty="0" smtClean="0"/>
              <a:t> by </a:t>
            </a:r>
            <a:r>
              <a:rPr lang="en-US" dirty="0" smtClean="0"/>
              <a:t>making</a:t>
            </a:r>
            <a:r>
              <a:rPr lang="en-US" baseline="0" dirty="0" smtClean="0"/>
              <a:t> beliefs seem more relevant to us personally – more salient</a:t>
            </a:r>
            <a:r>
              <a:rPr lang="en-US" dirty="0" smtClean="0"/>
              <a:t>. Build in rewards</a:t>
            </a:r>
            <a:r>
              <a:rPr lang="en-US" baseline="0" dirty="0" smtClean="0"/>
              <a:t> and punishments.</a:t>
            </a:r>
          </a:p>
          <a:p>
            <a:r>
              <a:rPr lang="en-US" baseline="0" dirty="0" smtClean="0"/>
              <a:t>Social - </a:t>
            </a:r>
            <a:r>
              <a:rPr lang="en-US" dirty="0" smtClean="0"/>
              <a:t>Most people</a:t>
            </a:r>
            <a:r>
              <a:rPr lang="en-US" baseline="0" dirty="0" smtClean="0"/>
              <a:t> do this – social norms and ideally find a peer champion. Get people to make a commitment to others.</a:t>
            </a:r>
          </a:p>
          <a:p>
            <a:r>
              <a:rPr lang="en-US" baseline="0" dirty="0" smtClean="0"/>
              <a:t>Timely – people most likely to change at times of transition. Have immediate costs and benefits, people are especially sensitive to short-term losses. Get people to make an implementation intention and identify and overcome barriers.</a:t>
            </a:r>
          </a:p>
        </p:txBody>
      </p:sp>
      <p:sp>
        <p:nvSpPr>
          <p:cNvPr id="4" name="Slide Number Placeholder 3"/>
          <p:cNvSpPr>
            <a:spLocks noGrp="1"/>
          </p:cNvSpPr>
          <p:nvPr>
            <p:ph type="sldNum" sz="quarter" idx="10"/>
          </p:nvPr>
        </p:nvSpPr>
        <p:spPr/>
        <p:txBody>
          <a:bodyPr/>
          <a:lstStyle/>
          <a:p>
            <a:fld id="{420B8C35-1F92-A246-BEB5-3AB698AD5C42}" type="slidenum">
              <a:rPr lang="en-US" smtClean="0"/>
              <a:pPr/>
              <a:t>36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Qual</a:t>
            </a:r>
            <a:r>
              <a:rPr lang="en-US" dirty="0" smtClean="0"/>
              <a:t> research should involve trainers.</a:t>
            </a:r>
            <a:endParaRPr lang="en-US" dirty="0"/>
          </a:p>
        </p:txBody>
      </p:sp>
      <p:sp>
        <p:nvSpPr>
          <p:cNvPr id="4" name="Slide Number Placeholder 3"/>
          <p:cNvSpPr>
            <a:spLocks noGrp="1"/>
          </p:cNvSpPr>
          <p:nvPr>
            <p:ph type="sldNum" sz="quarter" idx="10"/>
          </p:nvPr>
        </p:nvSpPr>
        <p:spPr/>
        <p:txBody>
          <a:bodyPr/>
          <a:lstStyle/>
          <a:p>
            <a:fld id="{049E0721-5CFB-3241-B154-EFA4F4954499}" type="slidenum">
              <a:rPr lang="en-US" smtClean="0"/>
              <a:pPr/>
              <a:t>48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D4F0A315-D265-3F42-A60A-4B7591A5113D}" type="datetimeFigureOut">
              <a:rPr lang="en-US" smtClean="0"/>
              <a:pPr/>
              <a:t>10/23/16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FDB89A-4319-5548-A5AC-76DEE5DC203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D4F0A315-D265-3F42-A60A-4B7591A5113D}" type="datetimeFigureOut">
              <a:rPr lang="en-US" smtClean="0"/>
              <a:pPr/>
              <a:t>10/23/16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FDB89A-4319-5548-A5AC-76DEE5DC203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D4F0A315-D265-3F42-A60A-4B7591A5113D}" type="datetimeFigureOut">
              <a:rPr lang="en-US" smtClean="0"/>
              <a:pPr/>
              <a:t>10/23/16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FDB89A-4319-5548-A5AC-76DEE5DC203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D4F0A315-D265-3F42-A60A-4B7591A5113D}" type="datetimeFigureOut">
              <a:rPr lang="en-US" smtClean="0"/>
              <a:pPr/>
              <a:t>10/23/16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FDB89A-4319-5548-A5AC-76DEE5DC203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D4F0A315-D265-3F42-A60A-4B7591A5113D}" type="datetimeFigureOut">
              <a:rPr lang="en-US" smtClean="0"/>
              <a:pPr/>
              <a:t>10/23/16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FDB89A-4319-5548-A5AC-76DEE5DC203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D4F0A315-D265-3F42-A60A-4B7591A5113D}" type="datetimeFigureOut">
              <a:rPr lang="en-US" smtClean="0"/>
              <a:pPr/>
              <a:t>10/23/16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FDB89A-4319-5548-A5AC-76DEE5DC203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F0A315-D265-3F42-A60A-4B7591A5113D}" type="datetimeFigureOut">
              <a:rPr lang="en-US" smtClean="0"/>
              <a:pPr/>
              <a:t>10/23/16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FDB89A-4319-5548-A5AC-76DEE5DC203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D4F0A315-D265-3F42-A60A-4B7591A5113D}" type="datetimeFigureOut">
              <a:rPr lang="en-US" smtClean="0"/>
              <a:pPr/>
              <a:t>10/23/16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FDB89A-4319-5548-A5AC-76DEE5DC203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D4F0A315-D265-3F42-A60A-4B7591A5113D}" type="datetimeFigureOut">
              <a:rPr lang="en-US" smtClean="0"/>
              <a:pPr/>
              <a:t>10/23/16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FDB89A-4319-5548-A5AC-76DEE5DC203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D4F0A315-D265-3F42-A60A-4B7591A5113D}" type="datetimeFigureOut">
              <a:rPr lang="en-US" smtClean="0"/>
              <a:pPr/>
              <a:t>10/23/16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FDB89A-4319-5548-A5AC-76DEE5DC203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D4F0A315-D265-3F42-A60A-4B7591A5113D}" type="datetimeFigureOut">
              <a:rPr lang="en-US" smtClean="0"/>
              <a:pPr/>
              <a:t>10/23/16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FDB89A-4319-5548-A5AC-76DEE5DC203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F0A315-D265-3F42-A60A-4B7591A5113D}" type="datetimeFigureOut">
              <a:rPr lang="en-US" smtClean="0"/>
              <a:pPr/>
              <a:t>10/23/16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FDB89A-4319-5548-A5AC-76DEE5DC2030}" type="slidenum">
              <a:rPr lang="en-US" smtClean="0"/>
              <a:pPr/>
              <a:t>‹#›</a:t>
            </a:fld>
            <a:endParaRPr lang="en-US"/>
          </a:p>
        </p:txBody>
      </p:sp>
      <p:pic>
        <p:nvPicPr>
          <p:cNvPr id="7" name="Picture 6" descr="Screen Shot 2014-04-23 at 08.48.15.png"/>
          <p:cNvPicPr>
            <a:picLocks noChangeAspect="1"/>
          </p:cNvPicPr>
          <p:nvPr userDrawn="1"/>
        </p:nvPicPr>
        <p:blipFill>
          <a:blip r:embed="rId13"/>
          <a:stretch>
            <a:fillRect/>
          </a:stretch>
        </p:blipFill>
        <p:spPr>
          <a:xfrm>
            <a:off x="192295" y="219075"/>
            <a:ext cx="1280964" cy="1198563"/>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png"/><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8"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1.png"/></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6.xml"/><Relationship Id="rId4" Type="http://schemas.openxmlformats.org/officeDocument/2006/relationships/diagramQuickStyle" Target="../diagrams/quickStyle6.xml"/><Relationship Id="rId5" Type="http://schemas.openxmlformats.org/officeDocument/2006/relationships/diagramColors" Target="../diagrams/colors6.xml"/><Relationship Id="rId6"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diagramData" Target="../diagrams/data6.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7.xml"/><Relationship Id="rId4" Type="http://schemas.openxmlformats.org/officeDocument/2006/relationships/diagramLayout" Target="../diagrams/layout7.xml"/><Relationship Id="rId5" Type="http://schemas.openxmlformats.org/officeDocument/2006/relationships/diagramQuickStyle" Target="../diagrams/quickStyle7.xml"/><Relationship Id="rId6" Type="http://schemas.openxmlformats.org/officeDocument/2006/relationships/diagramColors" Target="../diagrams/colors7.xml"/><Relationship Id="rId7" Type="http://schemas.microsoft.com/office/2007/relationships/diagramDrawing" Target="../diagrams/drawing7.xml"/><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8.xml"/><Relationship Id="rId4" Type="http://schemas.openxmlformats.org/officeDocument/2006/relationships/diagramLayout" Target="../diagrams/layout8.xml"/><Relationship Id="rId5" Type="http://schemas.openxmlformats.org/officeDocument/2006/relationships/diagramQuickStyle" Target="../diagrams/quickStyle8.xml"/><Relationship Id="rId6" Type="http://schemas.openxmlformats.org/officeDocument/2006/relationships/diagramColors" Target="../diagrams/colors8.xml"/><Relationship Id="rId7" Type="http://schemas.microsoft.com/office/2007/relationships/diagramDrawing" Target="../diagrams/drawing8.xml"/><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283447"/>
            <a:ext cx="9144000" cy="1470025"/>
          </a:xfrm>
        </p:spPr>
        <p:txBody>
          <a:bodyPr>
            <a:noAutofit/>
          </a:bodyPr>
          <a:lstStyle/>
          <a:p>
            <a:r>
              <a:rPr lang="en-US" sz="3600" dirty="0" smtClean="0"/>
              <a:t>10 steps to designing an intervention to </a:t>
            </a:r>
            <a:br>
              <a:rPr lang="en-US" sz="3600" dirty="0" smtClean="0"/>
            </a:br>
            <a:r>
              <a:rPr lang="en-US" sz="3600" dirty="0" smtClean="0"/>
              <a:t>change road user </a:t>
            </a:r>
            <a:r>
              <a:rPr lang="en-US" sz="3600" dirty="0" err="1" smtClean="0"/>
              <a:t>behavious</a:t>
            </a:r>
            <a:endParaRPr lang="en-US" sz="3600" dirty="0"/>
          </a:p>
        </p:txBody>
      </p:sp>
      <p:pic>
        <p:nvPicPr>
          <p:cNvPr id="5" name="Picture 4" descr="Brainbox Blend Illustration-01.png"/>
          <p:cNvPicPr>
            <a:picLocks noChangeAspect="1"/>
          </p:cNvPicPr>
          <p:nvPr/>
        </p:nvPicPr>
        <p:blipFill>
          <a:blip r:embed="rId2"/>
          <a:stretch>
            <a:fillRect/>
          </a:stretch>
        </p:blipFill>
        <p:spPr>
          <a:xfrm>
            <a:off x="0" y="4930236"/>
            <a:ext cx="9143999" cy="2486564"/>
          </a:xfrm>
          <a:prstGeom prst="rect">
            <a:avLst/>
          </a:prstGeom>
        </p:spPr>
      </p:pic>
      <p:sp>
        <p:nvSpPr>
          <p:cNvPr id="6" name="Subtitle 5"/>
          <p:cNvSpPr>
            <a:spLocks noGrp="1"/>
          </p:cNvSpPr>
          <p:nvPr>
            <p:ph type="subTitle" idx="1"/>
          </p:nvPr>
        </p:nvSpPr>
        <p:spPr>
          <a:xfrm>
            <a:off x="1371600" y="2753472"/>
            <a:ext cx="6400800" cy="1752600"/>
          </a:xfrm>
        </p:spPr>
        <p:txBody>
          <a:bodyPr/>
          <a:lstStyle/>
          <a:p>
            <a:r>
              <a:rPr lang="en-US" dirty="0" smtClean="0"/>
              <a:t>Dr Fiona </a:t>
            </a:r>
            <a:r>
              <a:rPr lang="en-US" dirty="0" err="1" smtClean="0"/>
              <a:t>Fylan</a:t>
            </a:r>
            <a:endParaRPr lang="en-US" dirty="0" smtClean="0"/>
          </a:p>
          <a:p>
            <a:r>
              <a:rPr lang="en-US" dirty="0" smtClean="0"/>
              <a:t>Health Psychologist</a:t>
            </a:r>
          </a:p>
          <a:p>
            <a:r>
              <a:rPr lang="en-US" dirty="0" err="1" smtClean="0"/>
              <a:t>Brainbox</a:t>
            </a:r>
            <a:r>
              <a:rPr lang="en-US" dirty="0" smtClean="0"/>
              <a:t> Research</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9104" y="567419"/>
            <a:ext cx="8229600" cy="1143000"/>
          </a:xfrm>
        </p:spPr>
        <p:txBody>
          <a:bodyPr/>
          <a:lstStyle/>
          <a:p>
            <a:r>
              <a:rPr lang="en-US" dirty="0" smtClean="0"/>
              <a:t>Rarely an individual effort</a:t>
            </a:r>
            <a:endParaRPr lang="en-US" dirty="0"/>
          </a:p>
        </p:txBody>
      </p:sp>
      <p:pic>
        <p:nvPicPr>
          <p:cNvPr id="4" name="Picture 3" descr="Screen Shot 2015-04-27 at 07.39.46.png"/>
          <p:cNvPicPr>
            <a:picLocks noChangeAspect="1"/>
          </p:cNvPicPr>
          <p:nvPr/>
        </p:nvPicPr>
        <p:blipFill>
          <a:blip r:embed="rId2"/>
          <a:stretch>
            <a:fillRect/>
          </a:stretch>
        </p:blipFill>
        <p:spPr>
          <a:xfrm>
            <a:off x="5016041" y="2569267"/>
            <a:ext cx="1364411" cy="1390650"/>
          </a:xfrm>
          <a:prstGeom prst="rect">
            <a:avLst/>
          </a:prstGeom>
        </p:spPr>
      </p:pic>
      <p:pic>
        <p:nvPicPr>
          <p:cNvPr id="6" name="Picture 5" descr="Screen Shot 2015-04-27 at 07.40.39.png"/>
          <p:cNvPicPr>
            <a:picLocks noChangeAspect="1"/>
          </p:cNvPicPr>
          <p:nvPr/>
        </p:nvPicPr>
        <p:blipFill>
          <a:blip r:embed="rId3"/>
          <a:srcRect l="5493" r="5493" b="5580"/>
          <a:stretch>
            <a:fillRect/>
          </a:stretch>
        </p:blipFill>
        <p:spPr>
          <a:xfrm>
            <a:off x="7258195" y="2541932"/>
            <a:ext cx="1320509" cy="1379004"/>
          </a:xfrm>
          <a:prstGeom prst="rect">
            <a:avLst/>
          </a:prstGeom>
        </p:spPr>
      </p:pic>
      <p:sp>
        <p:nvSpPr>
          <p:cNvPr id="7" name="TextBox 6"/>
          <p:cNvSpPr txBox="1"/>
          <p:nvPr/>
        </p:nvSpPr>
        <p:spPr>
          <a:xfrm>
            <a:off x="2685823" y="3986937"/>
            <a:ext cx="1584651" cy="369332"/>
          </a:xfrm>
          <a:prstGeom prst="rect">
            <a:avLst/>
          </a:prstGeom>
          <a:noFill/>
        </p:spPr>
        <p:txBody>
          <a:bodyPr wrap="none" rtlCol="0">
            <a:spAutoFit/>
          </a:bodyPr>
          <a:lstStyle/>
          <a:p>
            <a:r>
              <a:rPr lang="en-US" dirty="0" smtClean="0"/>
              <a:t>Dr </a:t>
            </a:r>
            <a:r>
              <a:rPr lang="en-US" dirty="0" err="1" smtClean="0"/>
              <a:t>Cris</a:t>
            </a:r>
            <a:r>
              <a:rPr lang="en-US" dirty="0" smtClean="0"/>
              <a:t> Burgess</a:t>
            </a:r>
            <a:endParaRPr lang="en-US" dirty="0"/>
          </a:p>
        </p:txBody>
      </p:sp>
      <p:sp>
        <p:nvSpPr>
          <p:cNvPr id="8" name="TextBox 7"/>
          <p:cNvSpPr txBox="1"/>
          <p:nvPr/>
        </p:nvSpPr>
        <p:spPr>
          <a:xfrm>
            <a:off x="6664204" y="3986937"/>
            <a:ext cx="2507417" cy="369332"/>
          </a:xfrm>
          <a:prstGeom prst="rect">
            <a:avLst/>
          </a:prstGeom>
          <a:noFill/>
        </p:spPr>
        <p:txBody>
          <a:bodyPr wrap="none" rtlCol="0">
            <a:spAutoFit/>
          </a:bodyPr>
          <a:lstStyle/>
          <a:p>
            <a:r>
              <a:rPr lang="en-US" dirty="0" smtClean="0"/>
              <a:t>Professor Steve </a:t>
            </a:r>
            <a:r>
              <a:rPr lang="en-US" dirty="0" err="1" smtClean="0"/>
              <a:t>Stradling</a:t>
            </a:r>
            <a:endParaRPr lang="en-US" dirty="0"/>
          </a:p>
        </p:txBody>
      </p:sp>
      <p:sp>
        <p:nvSpPr>
          <p:cNvPr id="10" name="TextBox 9"/>
          <p:cNvSpPr txBox="1"/>
          <p:nvPr/>
        </p:nvSpPr>
        <p:spPr>
          <a:xfrm>
            <a:off x="457200" y="3986937"/>
            <a:ext cx="1519504" cy="369332"/>
          </a:xfrm>
          <a:prstGeom prst="rect">
            <a:avLst/>
          </a:prstGeom>
          <a:noFill/>
        </p:spPr>
        <p:txBody>
          <a:bodyPr wrap="none" rtlCol="0">
            <a:spAutoFit/>
          </a:bodyPr>
          <a:lstStyle/>
          <a:p>
            <a:r>
              <a:rPr lang="en-US" dirty="0" smtClean="0"/>
              <a:t>Dr Fiona </a:t>
            </a:r>
            <a:r>
              <a:rPr lang="en-US" dirty="0" err="1" smtClean="0"/>
              <a:t>Fylan</a:t>
            </a:r>
            <a:endParaRPr lang="en-US" dirty="0"/>
          </a:p>
        </p:txBody>
      </p:sp>
      <p:pic>
        <p:nvPicPr>
          <p:cNvPr id="11" name="Picture 10" descr="Screen Shot 2015-05-07 at 15.39.43.png"/>
          <p:cNvPicPr>
            <a:picLocks noChangeAspect="1"/>
          </p:cNvPicPr>
          <p:nvPr/>
        </p:nvPicPr>
        <p:blipFill>
          <a:blip r:embed="rId4"/>
          <a:stretch>
            <a:fillRect/>
          </a:stretch>
        </p:blipFill>
        <p:spPr>
          <a:xfrm>
            <a:off x="2744799" y="2541932"/>
            <a:ext cx="1363967" cy="1417985"/>
          </a:xfrm>
          <a:prstGeom prst="rect">
            <a:avLst/>
          </a:prstGeom>
        </p:spPr>
      </p:pic>
      <p:sp>
        <p:nvSpPr>
          <p:cNvPr id="12" name="TextBox 11"/>
          <p:cNvSpPr txBox="1"/>
          <p:nvPr/>
        </p:nvSpPr>
        <p:spPr>
          <a:xfrm>
            <a:off x="4959351" y="3986937"/>
            <a:ext cx="1529197" cy="369332"/>
          </a:xfrm>
          <a:prstGeom prst="rect">
            <a:avLst/>
          </a:prstGeom>
          <a:noFill/>
        </p:spPr>
        <p:txBody>
          <a:bodyPr wrap="none" rtlCol="0">
            <a:spAutoFit/>
          </a:bodyPr>
          <a:lstStyle/>
          <a:p>
            <a:r>
              <a:rPr lang="en-US" dirty="0" smtClean="0"/>
              <a:t>Dr Helen Scott</a:t>
            </a:r>
            <a:endParaRPr lang="en-US" dirty="0"/>
          </a:p>
        </p:txBody>
      </p:sp>
      <p:pic>
        <p:nvPicPr>
          <p:cNvPr id="14" name="Picture 13" descr="Screen Shot 2016-10-23 at 22.14.51.png"/>
          <p:cNvPicPr>
            <a:picLocks noChangeAspect="1"/>
          </p:cNvPicPr>
          <p:nvPr/>
        </p:nvPicPr>
        <p:blipFill>
          <a:blip r:embed="rId5"/>
          <a:stretch>
            <a:fillRect/>
          </a:stretch>
        </p:blipFill>
        <p:spPr>
          <a:xfrm>
            <a:off x="625501" y="2514912"/>
            <a:ext cx="1181871" cy="1445005"/>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Screen Shot 2015-05-08 at 05.32.17.png"/>
          <p:cNvPicPr>
            <a:picLocks noChangeAspect="1"/>
          </p:cNvPicPr>
          <p:nvPr/>
        </p:nvPicPr>
        <p:blipFill>
          <a:blip r:embed="rId2"/>
          <a:srcRect l="1141"/>
          <a:stretch>
            <a:fillRect/>
          </a:stretch>
        </p:blipFill>
        <p:spPr>
          <a:xfrm>
            <a:off x="629129" y="2101289"/>
            <a:ext cx="7796630" cy="30607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8881" y="2061839"/>
            <a:ext cx="8229600" cy="4106245"/>
          </a:xfrm>
        </p:spPr>
        <p:txBody>
          <a:bodyPr>
            <a:noAutofit/>
          </a:bodyPr>
          <a:lstStyle/>
          <a:p>
            <a:pPr marL="514350" indent="-514350" algn="ctr">
              <a:buNone/>
            </a:pPr>
            <a:r>
              <a:rPr lang="en-US" sz="2900" dirty="0" smtClean="0">
                <a:solidFill>
                  <a:schemeClr val="accent4"/>
                </a:solidFill>
              </a:rPr>
              <a:t>Identify the target </a:t>
            </a:r>
            <a:r>
              <a:rPr lang="en-US" sz="2900" dirty="0" err="1" smtClean="0">
                <a:solidFill>
                  <a:schemeClr val="accent4"/>
                </a:solidFill>
              </a:rPr>
              <a:t>behaviours</a:t>
            </a:r>
            <a:endParaRPr lang="en-US" sz="2900" dirty="0" smtClean="0">
              <a:solidFill>
                <a:schemeClr val="accent4"/>
              </a:solidFill>
            </a:endParaRPr>
          </a:p>
        </p:txBody>
      </p:sp>
      <p:pic>
        <p:nvPicPr>
          <p:cNvPr id="9" name="Picture 8"/>
          <p:cNvPicPr>
            <a:picLocks noChangeAspect="1"/>
          </p:cNvPicPr>
          <p:nvPr/>
        </p:nvPicPr>
        <p:blipFill>
          <a:blip r:embed="rId3" cstate="print"/>
          <a:stretch>
            <a:fillRect/>
          </a:stretch>
        </p:blipFill>
        <p:spPr>
          <a:xfrm>
            <a:off x="183799" y="3295135"/>
            <a:ext cx="4225643" cy="2648466"/>
          </a:xfrm>
          <a:prstGeom prst="rect">
            <a:avLst/>
          </a:prstGeom>
        </p:spPr>
      </p:pic>
      <p:pic>
        <p:nvPicPr>
          <p:cNvPr id="10" name="Picture 9" descr="Screen Shot 2015-05-07 at 16.17.39.png"/>
          <p:cNvPicPr>
            <a:picLocks noChangeAspect="1"/>
          </p:cNvPicPr>
          <p:nvPr/>
        </p:nvPicPr>
        <p:blipFill>
          <a:blip r:embed="rId4"/>
          <a:srcRect l="4652"/>
          <a:stretch>
            <a:fillRect/>
          </a:stretch>
        </p:blipFill>
        <p:spPr>
          <a:xfrm>
            <a:off x="4673094" y="3295135"/>
            <a:ext cx="4242805" cy="2648466"/>
          </a:xfrm>
          <a:prstGeom prst="rect">
            <a:avLst/>
          </a:prstGeom>
        </p:spPr>
      </p:pic>
      <p:sp>
        <p:nvSpPr>
          <p:cNvPr id="6" name="Oval 5"/>
          <p:cNvSpPr/>
          <p:nvPr/>
        </p:nvSpPr>
        <p:spPr>
          <a:xfrm>
            <a:off x="3954157" y="379576"/>
            <a:ext cx="1515750" cy="1457779"/>
          </a:xfrm>
          <a:prstGeom prst="ellipse">
            <a:avLst/>
          </a:prstGeom>
          <a:solidFill>
            <a:schemeClr val="accent3">
              <a:lumMod val="75000"/>
            </a:schemeClr>
          </a:solidFill>
          <a:ln w="38100">
            <a:solidFill>
              <a:schemeClr val="bg1"/>
            </a:solidFill>
          </a:ln>
          <a:effectLst>
            <a:glow rad="101600">
              <a:schemeClr val="accent3">
                <a:lumMod val="75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smtClean="0"/>
              <a:t>Step 1</a:t>
            </a:r>
            <a:endParaRPr lang="en-US" sz="3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48183"/>
            <a:ext cx="8229600" cy="4525963"/>
          </a:xfrm>
        </p:spPr>
        <p:txBody>
          <a:bodyPr>
            <a:noAutofit/>
          </a:bodyPr>
          <a:lstStyle/>
          <a:p>
            <a:pPr marL="514350" indent="-514350" algn="ctr">
              <a:buNone/>
            </a:pPr>
            <a:r>
              <a:rPr lang="en-US" sz="2900" dirty="0" smtClean="0">
                <a:solidFill>
                  <a:schemeClr val="accent4"/>
                </a:solidFill>
              </a:rPr>
              <a:t>Review the literature</a:t>
            </a:r>
          </a:p>
          <a:p>
            <a:pPr marL="514350" indent="-514350">
              <a:buFont typeface="+mj-lt"/>
              <a:buAutoNum type="arabicPeriod"/>
            </a:pPr>
            <a:endParaRPr lang="en-US" sz="2900" dirty="0">
              <a:solidFill>
                <a:schemeClr val="accent3"/>
              </a:solidFill>
            </a:endParaRPr>
          </a:p>
        </p:txBody>
      </p:sp>
      <p:pic>
        <p:nvPicPr>
          <p:cNvPr id="4" name="Picture 3" descr="Screen Shot 2015-05-07 at 16.21.01.png"/>
          <p:cNvPicPr>
            <a:picLocks noChangeAspect="1"/>
          </p:cNvPicPr>
          <p:nvPr/>
        </p:nvPicPr>
        <p:blipFill>
          <a:blip r:embed="rId3"/>
          <a:stretch>
            <a:fillRect/>
          </a:stretch>
        </p:blipFill>
        <p:spPr>
          <a:xfrm>
            <a:off x="2198531" y="2821248"/>
            <a:ext cx="5087841" cy="3573945"/>
          </a:xfrm>
          <a:prstGeom prst="rect">
            <a:avLst/>
          </a:prstGeom>
        </p:spPr>
      </p:pic>
      <p:sp>
        <p:nvSpPr>
          <p:cNvPr id="5" name="Oval 4"/>
          <p:cNvSpPr/>
          <p:nvPr/>
        </p:nvSpPr>
        <p:spPr>
          <a:xfrm>
            <a:off x="3954157" y="379576"/>
            <a:ext cx="1515750" cy="1457779"/>
          </a:xfrm>
          <a:prstGeom prst="ellipse">
            <a:avLst/>
          </a:prstGeom>
          <a:solidFill>
            <a:schemeClr val="accent3">
              <a:lumMod val="75000"/>
            </a:schemeClr>
          </a:solidFill>
          <a:ln w="38100">
            <a:solidFill>
              <a:schemeClr val="bg1"/>
            </a:solidFill>
          </a:ln>
          <a:effectLst>
            <a:glow rad="101600">
              <a:schemeClr val="accent3">
                <a:lumMod val="75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smtClean="0"/>
              <a:t>Step 2</a:t>
            </a:r>
            <a:endParaRPr lang="en-US" sz="3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00667"/>
            <a:ext cx="8229600" cy="1143000"/>
          </a:xfrm>
        </p:spPr>
        <p:txBody>
          <a:bodyPr/>
          <a:lstStyle/>
          <a:p>
            <a:r>
              <a:rPr lang="en-US" dirty="0" smtClean="0"/>
              <a:t>Generic and specific predictors</a:t>
            </a:r>
            <a:endParaRPr lang="en-US" dirty="0"/>
          </a:p>
        </p:txBody>
      </p:sp>
      <p:graphicFrame>
        <p:nvGraphicFramePr>
          <p:cNvPr id="4" name="Content Placeholder 3"/>
          <p:cNvGraphicFramePr>
            <a:graphicFrameLocks noGrp="1"/>
          </p:cNvGraphicFramePr>
          <p:nvPr>
            <p:ph idx="1"/>
          </p:nvPr>
        </p:nvGraphicFramePr>
        <p:xfrm>
          <a:off x="839628" y="2243667"/>
          <a:ext cx="7464744" cy="3989646"/>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Perceptions </a:t>
            </a:r>
            <a:endParaRPr lang="en-US" dirty="0"/>
          </a:p>
        </p:txBody>
      </p:sp>
      <p:sp>
        <p:nvSpPr>
          <p:cNvPr id="3" name="Content Placeholder 2"/>
          <p:cNvSpPr>
            <a:spLocks noGrp="1"/>
          </p:cNvSpPr>
          <p:nvPr>
            <p:ph idx="1"/>
          </p:nvPr>
        </p:nvSpPr>
        <p:spPr>
          <a:xfrm>
            <a:off x="457200" y="1981206"/>
            <a:ext cx="8229600" cy="4525963"/>
          </a:xfrm>
        </p:spPr>
        <p:txBody>
          <a:bodyPr/>
          <a:lstStyle/>
          <a:p>
            <a:r>
              <a:rPr lang="en-US" dirty="0" smtClean="0"/>
              <a:t>There are limits to what the human sensory system can perceive. </a:t>
            </a:r>
          </a:p>
          <a:p>
            <a:r>
              <a:rPr lang="en-US" dirty="0" smtClean="0"/>
              <a:t>Sensation </a:t>
            </a:r>
            <a:r>
              <a:rPr lang="en-US" dirty="0" err="1" smtClean="0"/>
              <a:t>vs</a:t>
            </a:r>
            <a:r>
              <a:rPr lang="en-US" dirty="0" smtClean="0"/>
              <a:t> perception.</a:t>
            </a:r>
          </a:p>
          <a:p>
            <a:r>
              <a:rPr lang="en-US" dirty="0" smtClean="0"/>
              <a:t>The effects of state, e.g. fatigue, drugs.</a:t>
            </a:r>
          </a:p>
          <a:p>
            <a:r>
              <a:rPr lang="en-US" dirty="0" smtClean="0"/>
              <a:t>Often called human factors.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168398" y="274638"/>
            <a:ext cx="7961489" cy="1143000"/>
          </a:xfrm>
        </p:spPr>
        <p:txBody>
          <a:bodyPr/>
          <a:lstStyle/>
          <a:p>
            <a:r>
              <a:rPr lang="en-US" dirty="0" smtClean="0"/>
              <a:t>Perception: age or experience?</a:t>
            </a:r>
            <a:endParaRPr lang="en-US" dirty="0"/>
          </a:p>
        </p:txBody>
      </p:sp>
      <p:sp>
        <p:nvSpPr>
          <p:cNvPr id="3" name="Content Placeholder 2"/>
          <p:cNvSpPr>
            <a:spLocks noGrp="1"/>
          </p:cNvSpPr>
          <p:nvPr>
            <p:ph idx="1"/>
          </p:nvPr>
        </p:nvSpPr>
        <p:spPr>
          <a:xfrm>
            <a:off x="457199" y="1358328"/>
            <a:ext cx="8672687" cy="4525963"/>
          </a:xfrm>
        </p:spPr>
        <p:txBody>
          <a:bodyPr/>
          <a:lstStyle/>
          <a:p>
            <a:r>
              <a:rPr lang="en-US" dirty="0" smtClean="0"/>
              <a:t>Increased crash risk in young novice drivers thought to be partly due to less ability to perceive hazards.</a:t>
            </a:r>
          </a:p>
          <a:p>
            <a:r>
              <a:rPr lang="en-US" dirty="0" smtClean="0"/>
              <a:t>Is the effect youth or inexperience?</a:t>
            </a:r>
          </a:p>
          <a:p>
            <a:r>
              <a:rPr lang="en-US" dirty="0" smtClean="0"/>
              <a:t>Novice drivers don’t anticipate or notice hazards as well as experienced drivers.</a:t>
            </a:r>
          </a:p>
          <a:p>
            <a:r>
              <a:rPr lang="en-US" dirty="0" smtClean="0"/>
              <a:t>Experienced drivers use more of the visual field.</a:t>
            </a:r>
          </a:p>
          <a:p>
            <a:r>
              <a:rPr lang="en-US" dirty="0" smtClean="0"/>
              <a:t>Older adults have different problems with perception.</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Cognitions</a:t>
            </a:r>
            <a:endParaRPr lang="en-US" dirty="0"/>
          </a:p>
        </p:txBody>
      </p:sp>
      <p:sp>
        <p:nvSpPr>
          <p:cNvPr id="3" name="Content Placeholder 2"/>
          <p:cNvSpPr>
            <a:spLocks noGrp="1"/>
          </p:cNvSpPr>
          <p:nvPr>
            <p:ph idx="1"/>
          </p:nvPr>
        </p:nvSpPr>
        <p:spPr>
          <a:xfrm>
            <a:off x="457200" y="1896538"/>
            <a:ext cx="8229600" cy="4525963"/>
          </a:xfrm>
        </p:spPr>
        <p:txBody>
          <a:bodyPr/>
          <a:lstStyle/>
          <a:p>
            <a:r>
              <a:rPr lang="en-US" dirty="0" smtClean="0"/>
              <a:t>Beliefs (plus assessment of good/bad) form attitudes.</a:t>
            </a:r>
          </a:p>
          <a:p>
            <a:r>
              <a:rPr lang="en-US" dirty="0" err="1" smtClean="0"/>
              <a:t>Behavioural</a:t>
            </a:r>
            <a:r>
              <a:rPr lang="en-US" dirty="0" smtClean="0"/>
              <a:t> interventions often focus on beliefs about risks and consequences.</a:t>
            </a:r>
          </a:p>
          <a:p>
            <a:r>
              <a:rPr lang="en-US" dirty="0" smtClean="0"/>
              <a:t>Beliefs aren’t always accurate:</a:t>
            </a:r>
          </a:p>
          <a:p>
            <a:pPr lvl="1"/>
            <a:r>
              <a:rPr lang="en-US" dirty="0" smtClean="0"/>
              <a:t>Two ways of thinking.</a:t>
            </a:r>
          </a:p>
          <a:p>
            <a:pPr lvl="1"/>
            <a:r>
              <a:rPr lang="en-US" dirty="0" smtClean="0"/>
              <a:t>Cognitive biases.</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paths to </a:t>
            </a:r>
            <a:r>
              <a:rPr lang="en-US" dirty="0" err="1" smtClean="0"/>
              <a:t>behaviour</a:t>
            </a:r>
            <a:endParaRPr lang="en-US" dirty="0"/>
          </a:p>
        </p:txBody>
      </p:sp>
      <p:sp>
        <p:nvSpPr>
          <p:cNvPr id="3" name="Content Placeholder 2"/>
          <p:cNvSpPr>
            <a:spLocks noGrp="1"/>
          </p:cNvSpPr>
          <p:nvPr>
            <p:ph sz="half" idx="1"/>
          </p:nvPr>
        </p:nvSpPr>
        <p:spPr>
          <a:xfrm>
            <a:off x="0" y="1600200"/>
            <a:ext cx="4709810" cy="4525963"/>
          </a:xfrm>
        </p:spPr>
        <p:txBody>
          <a:bodyPr/>
          <a:lstStyle/>
          <a:p>
            <a:pPr>
              <a:buNone/>
            </a:pPr>
            <a:r>
              <a:rPr lang="en-US" dirty="0" smtClean="0"/>
              <a:t>		Slow: reflective, logical</a:t>
            </a:r>
          </a:p>
          <a:p>
            <a:pPr>
              <a:buNone/>
            </a:pPr>
            <a:endParaRPr lang="en-US" dirty="0"/>
          </a:p>
        </p:txBody>
      </p:sp>
      <p:sp>
        <p:nvSpPr>
          <p:cNvPr id="4" name="Content Placeholder 3"/>
          <p:cNvSpPr>
            <a:spLocks noGrp="1"/>
          </p:cNvSpPr>
          <p:nvPr>
            <p:ph sz="half" idx="2"/>
          </p:nvPr>
        </p:nvSpPr>
        <p:spPr>
          <a:xfrm>
            <a:off x="4495800" y="1600200"/>
            <a:ext cx="4323692" cy="4525963"/>
          </a:xfrm>
        </p:spPr>
        <p:txBody>
          <a:bodyPr/>
          <a:lstStyle/>
          <a:p>
            <a:pPr>
              <a:buNone/>
            </a:pPr>
            <a:r>
              <a:rPr lang="en-US" dirty="0" smtClean="0"/>
              <a:t>		Fast: intuitive, emotional</a:t>
            </a:r>
            <a:endParaRPr lang="en-US" dirty="0"/>
          </a:p>
        </p:txBody>
      </p:sp>
      <p:pic>
        <p:nvPicPr>
          <p:cNvPr id="5" name="Picture 4" descr="Screen Shot 2014-09-24 at 14.02.11.png"/>
          <p:cNvPicPr>
            <a:picLocks noChangeAspect="1"/>
          </p:cNvPicPr>
          <p:nvPr/>
        </p:nvPicPr>
        <p:blipFill>
          <a:blip r:embed="rId2"/>
          <a:stretch>
            <a:fillRect/>
          </a:stretch>
        </p:blipFill>
        <p:spPr>
          <a:xfrm>
            <a:off x="896456" y="2748886"/>
            <a:ext cx="2741853" cy="2798975"/>
          </a:xfrm>
          <a:prstGeom prst="rect">
            <a:avLst/>
          </a:prstGeom>
        </p:spPr>
      </p:pic>
      <p:pic>
        <p:nvPicPr>
          <p:cNvPr id="6" name="Picture 5" descr="Screen Shot 2014-12-08 at 17.43.54.png"/>
          <p:cNvPicPr>
            <a:picLocks noChangeAspect="1"/>
          </p:cNvPicPr>
          <p:nvPr/>
        </p:nvPicPr>
        <p:blipFill>
          <a:blip r:embed="rId3"/>
          <a:srcRect l="2990" r="10465"/>
          <a:stretch>
            <a:fillRect/>
          </a:stretch>
        </p:blipFill>
        <p:spPr>
          <a:xfrm>
            <a:off x="5212310" y="2748886"/>
            <a:ext cx="2724609" cy="2798975"/>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Screen Shot 2014-12-08 at 18.39.54.png"/>
          <p:cNvPicPr>
            <a:picLocks noChangeAspect="1"/>
          </p:cNvPicPr>
          <p:nvPr/>
        </p:nvPicPr>
        <p:blipFill>
          <a:blip r:embed="rId3"/>
          <a:stretch>
            <a:fillRect/>
          </a:stretch>
        </p:blipFill>
        <p:spPr>
          <a:xfrm>
            <a:off x="1220964" y="1770198"/>
            <a:ext cx="2768600" cy="4457700"/>
          </a:xfrm>
          <a:prstGeom prst="rect">
            <a:avLst/>
          </a:prstGeom>
        </p:spPr>
      </p:pic>
      <p:sp>
        <p:nvSpPr>
          <p:cNvPr id="5" name="TextBox 4"/>
          <p:cNvSpPr txBox="1"/>
          <p:nvPr/>
        </p:nvSpPr>
        <p:spPr>
          <a:xfrm>
            <a:off x="5114551" y="2475409"/>
            <a:ext cx="2050161" cy="707886"/>
          </a:xfrm>
          <a:prstGeom prst="rect">
            <a:avLst/>
          </a:prstGeom>
          <a:noFill/>
        </p:spPr>
        <p:txBody>
          <a:bodyPr wrap="none" rtlCol="0">
            <a:spAutoFit/>
          </a:bodyPr>
          <a:lstStyle/>
          <a:p>
            <a:r>
              <a:rPr lang="en-US" sz="4000" dirty="0" smtClean="0"/>
              <a:t>17 </a:t>
            </a:r>
            <a:r>
              <a:rPr lang="en-US" sz="4000" dirty="0" err="1" smtClean="0"/>
              <a:t>x</a:t>
            </a:r>
            <a:r>
              <a:rPr lang="en-US" sz="4000" dirty="0" smtClean="0"/>
              <a:t> 24 = </a:t>
            </a:r>
            <a:endParaRPr lang="en-US" sz="4000" dirty="0"/>
          </a:p>
        </p:txBody>
      </p:sp>
      <p:sp>
        <p:nvSpPr>
          <p:cNvPr id="6" name="TextBox 5"/>
          <p:cNvSpPr txBox="1"/>
          <p:nvPr/>
        </p:nvSpPr>
        <p:spPr>
          <a:xfrm>
            <a:off x="5308591" y="4174813"/>
            <a:ext cx="1530186" cy="707886"/>
          </a:xfrm>
          <a:prstGeom prst="rect">
            <a:avLst/>
          </a:prstGeom>
          <a:noFill/>
        </p:spPr>
        <p:txBody>
          <a:bodyPr wrap="none" rtlCol="0">
            <a:spAutoFit/>
          </a:bodyPr>
          <a:lstStyle/>
          <a:p>
            <a:r>
              <a:rPr lang="en-US" sz="4000" dirty="0" smtClean="0"/>
              <a:t>2 </a:t>
            </a:r>
            <a:r>
              <a:rPr lang="en-US" sz="4000" dirty="0" err="1" smtClean="0"/>
              <a:t>x</a:t>
            </a:r>
            <a:r>
              <a:rPr lang="en-US" sz="4000" dirty="0" smtClean="0"/>
              <a:t> 2 = </a:t>
            </a:r>
            <a:endParaRPr lang="en-US"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fast intuitive system</a:t>
            </a:r>
            <a:endParaRPr lang="en-US" dirty="0"/>
          </a:p>
        </p:txBody>
      </p:sp>
      <p:sp>
        <p:nvSpPr>
          <p:cNvPr id="3" name="Content Placeholder 2"/>
          <p:cNvSpPr>
            <a:spLocks noGrp="1"/>
          </p:cNvSpPr>
          <p:nvPr>
            <p:ph idx="1"/>
          </p:nvPr>
        </p:nvSpPr>
        <p:spPr>
          <a:xfrm>
            <a:off x="457200" y="1530526"/>
            <a:ext cx="8686800" cy="4525963"/>
          </a:xfrm>
        </p:spPr>
        <p:txBody>
          <a:bodyPr>
            <a:normAutofit lnSpcReduction="10000"/>
          </a:bodyPr>
          <a:lstStyle/>
          <a:p>
            <a:r>
              <a:rPr lang="en-US" dirty="0" smtClean="0"/>
              <a:t>Automatic</a:t>
            </a:r>
          </a:p>
          <a:p>
            <a:r>
              <a:rPr lang="en-US" dirty="0" smtClean="0"/>
              <a:t>No effort required</a:t>
            </a:r>
          </a:p>
          <a:p>
            <a:r>
              <a:rPr lang="en-US" dirty="0" smtClean="0"/>
              <a:t>Good at simple tasks, e.g.</a:t>
            </a:r>
          </a:p>
          <a:p>
            <a:pPr lvl="1"/>
            <a:r>
              <a:rPr lang="en-US" dirty="0" smtClean="0"/>
              <a:t>Make a “disgusted” face.</a:t>
            </a:r>
          </a:p>
          <a:p>
            <a:pPr lvl="1"/>
            <a:r>
              <a:rPr lang="en-US" dirty="0" smtClean="0"/>
              <a:t>Answer “what is the capital of England?”</a:t>
            </a:r>
          </a:p>
          <a:p>
            <a:pPr lvl="1"/>
            <a:r>
              <a:rPr lang="en-US" dirty="0" smtClean="0"/>
              <a:t>Drive a car down an empty road (experienced drivers).</a:t>
            </a:r>
          </a:p>
          <a:p>
            <a:pPr lvl="1"/>
            <a:r>
              <a:rPr lang="en-US" dirty="0" smtClean="0"/>
              <a:t>Detect that one object in a picture is further away than another.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slow reflective system</a:t>
            </a:r>
            <a:endParaRPr lang="en-US" dirty="0"/>
          </a:p>
        </p:txBody>
      </p:sp>
      <p:sp>
        <p:nvSpPr>
          <p:cNvPr id="3" name="Content Placeholder 2"/>
          <p:cNvSpPr>
            <a:spLocks noGrp="1"/>
          </p:cNvSpPr>
          <p:nvPr>
            <p:ph idx="1"/>
          </p:nvPr>
        </p:nvSpPr>
        <p:spPr>
          <a:xfrm>
            <a:off x="457200" y="1643414"/>
            <a:ext cx="8229600" cy="4525963"/>
          </a:xfrm>
        </p:spPr>
        <p:txBody>
          <a:bodyPr/>
          <a:lstStyle/>
          <a:p>
            <a:r>
              <a:rPr lang="en-US" dirty="0" smtClean="0"/>
              <a:t>Needs attention</a:t>
            </a:r>
          </a:p>
          <a:p>
            <a:r>
              <a:rPr lang="en-US" dirty="0" smtClean="0"/>
              <a:t>Effortful</a:t>
            </a:r>
          </a:p>
          <a:p>
            <a:r>
              <a:rPr lang="en-US" dirty="0" smtClean="0"/>
              <a:t>You apply this system for complex tasks, e.g.</a:t>
            </a:r>
          </a:p>
          <a:p>
            <a:pPr lvl="1"/>
            <a:r>
              <a:rPr lang="en-US" dirty="0" smtClean="0"/>
              <a:t>Look for a man with a blue tie in a crowd.</a:t>
            </a:r>
          </a:p>
          <a:p>
            <a:pPr lvl="1"/>
            <a:r>
              <a:rPr lang="en-US" dirty="0" smtClean="0"/>
              <a:t>Compare the specifications of two laptops.</a:t>
            </a:r>
          </a:p>
          <a:p>
            <a:pPr lvl="1"/>
            <a:r>
              <a:rPr lang="en-US" dirty="0" smtClean="0"/>
              <a:t>Search your memory for a specific event.</a:t>
            </a:r>
          </a:p>
          <a:p>
            <a:pPr lvl="1"/>
            <a:r>
              <a:rPr lang="en-US" dirty="0" smtClean="0"/>
              <a:t>Park your car in a very tight parking space.</a:t>
            </a:r>
          </a:p>
          <a:p>
            <a:pPr lvl="1"/>
            <a:endParaRPr lang="en-US" dirty="0" smtClean="0"/>
          </a:p>
          <a:p>
            <a:pPr lvl="1"/>
            <a:endParaRPr lang="en-US" dirty="0" smtClean="0"/>
          </a:p>
          <a:p>
            <a:pPr lvl="1"/>
            <a:endParaRPr lang="en-US" dirty="0" smtClean="0"/>
          </a:p>
          <a:p>
            <a:pPr lvl="1"/>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a:t>
            </a:r>
            <a:endParaRPr lang="en-US" dirty="0"/>
          </a:p>
        </p:txBody>
      </p:sp>
      <p:sp>
        <p:nvSpPr>
          <p:cNvPr id="3" name="Content Placeholder 2"/>
          <p:cNvSpPr>
            <a:spLocks noGrp="1"/>
          </p:cNvSpPr>
          <p:nvPr>
            <p:ph idx="1"/>
          </p:nvPr>
        </p:nvSpPr>
        <p:spPr>
          <a:xfrm>
            <a:off x="457200" y="1713088"/>
            <a:ext cx="8229600" cy="4525963"/>
          </a:xfrm>
        </p:spPr>
        <p:txBody>
          <a:bodyPr/>
          <a:lstStyle/>
          <a:p>
            <a:r>
              <a:rPr lang="en-US" dirty="0" smtClean="0"/>
              <a:t>The slow system is very very lazy.</a:t>
            </a:r>
          </a:p>
          <a:p>
            <a:r>
              <a:rPr lang="en-US" dirty="0" smtClean="0"/>
              <a:t>The fast system steps in first.</a:t>
            </a:r>
          </a:p>
          <a:p>
            <a:r>
              <a:rPr lang="en-US" dirty="0" smtClean="0"/>
              <a:t>The fast system often delivers an answer for complicated tasks that are wrong.</a:t>
            </a:r>
          </a:p>
          <a:p>
            <a:r>
              <a:rPr lang="en-US" dirty="0" smtClean="0"/>
              <a:t>You don’t </a:t>
            </a:r>
            <a:r>
              <a:rPr lang="en-US" dirty="0" err="1" smtClean="0"/>
              <a:t>realise</a:t>
            </a:r>
            <a:r>
              <a:rPr lang="en-US" dirty="0" smtClean="0"/>
              <a:t> it’s wrong.</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a:xfrm>
            <a:off x="457200" y="1656644"/>
            <a:ext cx="8229600" cy="4525963"/>
          </a:xfrm>
        </p:spPr>
        <p:txBody>
          <a:bodyPr/>
          <a:lstStyle/>
          <a:p>
            <a:r>
              <a:rPr lang="en-US" dirty="0" smtClean="0"/>
              <a:t>Bed and breakfast costs €110</a:t>
            </a:r>
          </a:p>
          <a:p>
            <a:r>
              <a:rPr lang="en-US" dirty="0" smtClean="0"/>
              <a:t>The bed costs €100 more than the breakfast </a:t>
            </a:r>
          </a:p>
          <a:p>
            <a:r>
              <a:rPr lang="en-US" dirty="0" smtClean="0"/>
              <a:t>How much does the breakfast cost? </a:t>
            </a:r>
            <a:endParaRPr lang="en-US" dirty="0"/>
          </a:p>
        </p:txBody>
      </p:sp>
      <p:pic>
        <p:nvPicPr>
          <p:cNvPr id="5" name="Picture 4" descr="Screen Shot 2015-06-14 at 16.35.06.png"/>
          <p:cNvPicPr>
            <a:picLocks noChangeAspect="1"/>
          </p:cNvPicPr>
          <p:nvPr/>
        </p:nvPicPr>
        <p:blipFill>
          <a:blip r:embed="rId3"/>
          <a:stretch>
            <a:fillRect/>
          </a:stretch>
        </p:blipFill>
        <p:spPr>
          <a:xfrm>
            <a:off x="6411748" y="3634078"/>
            <a:ext cx="2732252" cy="2065142"/>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 don’t </a:t>
            </a:r>
            <a:r>
              <a:rPr lang="en-US" dirty="0" err="1" smtClean="0"/>
              <a:t>realise</a:t>
            </a:r>
            <a:r>
              <a:rPr lang="en-US" dirty="0" smtClean="0"/>
              <a:t> it’s wrong</a:t>
            </a:r>
            <a:endParaRPr lang="en-US" dirty="0"/>
          </a:p>
        </p:txBody>
      </p:sp>
      <p:sp>
        <p:nvSpPr>
          <p:cNvPr id="3" name="Content Placeholder 2"/>
          <p:cNvSpPr>
            <a:spLocks noGrp="1"/>
          </p:cNvSpPr>
          <p:nvPr>
            <p:ph idx="1"/>
          </p:nvPr>
        </p:nvSpPr>
        <p:spPr>
          <a:xfrm>
            <a:off x="0" y="1601081"/>
            <a:ext cx="9144000" cy="4525963"/>
          </a:xfrm>
        </p:spPr>
        <p:txBody>
          <a:bodyPr>
            <a:normAutofit fontScale="92500"/>
          </a:bodyPr>
          <a:lstStyle/>
          <a:p>
            <a:pPr>
              <a:buNone/>
            </a:pPr>
            <a:r>
              <a:rPr lang="en-US" dirty="0" smtClean="0"/>
              <a:t>	You often SUBSTITUTE a difficult question for an easier one that the fast system can answer.</a:t>
            </a:r>
          </a:p>
          <a:p>
            <a:pPr lvl="1"/>
            <a:r>
              <a:rPr lang="en-US" dirty="0" smtClean="0"/>
              <a:t>Should the EU limit immigration? </a:t>
            </a:r>
          </a:p>
          <a:p>
            <a:pPr lvl="1"/>
            <a:r>
              <a:rPr lang="en-US" i="1" dirty="0" smtClean="0">
                <a:solidFill>
                  <a:srgbClr val="FF0000"/>
                </a:solidFill>
              </a:rPr>
              <a:t>How likely are you to get a job?</a:t>
            </a:r>
          </a:p>
          <a:p>
            <a:pPr lvl="1"/>
            <a:r>
              <a:rPr lang="en-US" dirty="0" smtClean="0"/>
              <a:t>How happy are you with your life?</a:t>
            </a:r>
            <a:endParaRPr lang="en-US" dirty="0" smtClean="0">
              <a:solidFill>
                <a:srgbClr val="FF0000"/>
              </a:solidFill>
            </a:endParaRPr>
          </a:p>
          <a:p>
            <a:pPr lvl="1"/>
            <a:r>
              <a:rPr lang="en-US" dirty="0" smtClean="0">
                <a:solidFill>
                  <a:srgbClr val="FF0000"/>
                </a:solidFill>
              </a:rPr>
              <a:t>What mood are you in right now?</a:t>
            </a:r>
          </a:p>
          <a:p>
            <a:pPr lvl="1"/>
            <a:r>
              <a:rPr lang="en-US" dirty="0" smtClean="0"/>
              <a:t>How should people convicted of animal cruelty be sentenced?  </a:t>
            </a:r>
            <a:endParaRPr lang="en-US" i="1" dirty="0" smtClean="0">
              <a:solidFill>
                <a:srgbClr val="FF0000"/>
              </a:solidFill>
            </a:endParaRPr>
          </a:p>
          <a:p>
            <a:pPr lvl="1"/>
            <a:r>
              <a:rPr lang="en-US" i="1" dirty="0" smtClean="0">
                <a:solidFill>
                  <a:srgbClr val="FF0000"/>
                </a:solidFill>
              </a:rPr>
              <a:t>How angry do you feel when you think of animal cruelty?</a:t>
            </a:r>
            <a:endParaRPr lang="en-US"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driving?</a:t>
            </a:r>
            <a:endParaRPr lang="en-US" dirty="0"/>
          </a:p>
        </p:txBody>
      </p:sp>
      <p:sp>
        <p:nvSpPr>
          <p:cNvPr id="3" name="Content Placeholder 2"/>
          <p:cNvSpPr>
            <a:spLocks noGrp="1"/>
          </p:cNvSpPr>
          <p:nvPr>
            <p:ph idx="1"/>
          </p:nvPr>
        </p:nvSpPr>
        <p:spPr>
          <a:xfrm>
            <a:off x="457200" y="1409643"/>
            <a:ext cx="8229600" cy="4838820"/>
          </a:xfrm>
        </p:spPr>
        <p:txBody>
          <a:bodyPr>
            <a:normAutofit/>
          </a:bodyPr>
          <a:lstStyle/>
          <a:p>
            <a:r>
              <a:rPr lang="en-US" dirty="0" smtClean="0"/>
              <a:t>The fast system takes over.</a:t>
            </a:r>
          </a:p>
          <a:p>
            <a:r>
              <a:rPr lang="en-US" dirty="0" smtClean="0"/>
              <a:t>Questions such as “How safe is this situation?” are answered by:</a:t>
            </a:r>
          </a:p>
          <a:p>
            <a:pPr lvl="1"/>
            <a:r>
              <a:rPr lang="en-US" i="1" dirty="0" smtClean="0">
                <a:solidFill>
                  <a:srgbClr val="FF0000"/>
                </a:solidFill>
              </a:rPr>
              <a:t>Did I get away with it last time?</a:t>
            </a:r>
          </a:p>
          <a:p>
            <a:pPr lvl="1"/>
            <a:r>
              <a:rPr lang="en-US" i="1" dirty="0" smtClean="0">
                <a:solidFill>
                  <a:srgbClr val="FF0000"/>
                </a:solidFill>
              </a:rPr>
              <a:t>How much do I want to get through the lights?</a:t>
            </a:r>
          </a:p>
          <a:p>
            <a:pPr lvl="1"/>
            <a:r>
              <a:rPr lang="en-US" i="1" dirty="0" smtClean="0">
                <a:solidFill>
                  <a:srgbClr val="FF0000"/>
                </a:solidFill>
              </a:rPr>
              <a:t>How important is this call?</a:t>
            </a:r>
          </a:p>
          <a:p>
            <a:pPr lvl="1"/>
            <a:r>
              <a:rPr lang="en-US" i="1" dirty="0" smtClean="0">
                <a:solidFill>
                  <a:srgbClr val="FF0000"/>
                </a:solidFill>
              </a:rPr>
              <a:t>How embarrassed would I feel in front of my colleagues if I slow down?</a:t>
            </a:r>
          </a:p>
          <a:p>
            <a:pPr lvl="1"/>
            <a:r>
              <a:rPr lang="en-US" i="1" dirty="0" smtClean="0">
                <a:solidFill>
                  <a:srgbClr val="FF0000"/>
                </a:solidFill>
              </a:rPr>
              <a:t>How much am I enjoying this right now?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4074"/>
            <a:ext cx="8229600" cy="1143000"/>
          </a:xfrm>
        </p:spPr>
        <p:txBody>
          <a:bodyPr/>
          <a:lstStyle/>
          <a:p>
            <a:r>
              <a:rPr lang="en-US" dirty="0" smtClean="0"/>
              <a:t>Biases in how people think</a:t>
            </a:r>
            <a:endParaRPr lang="en-US" dirty="0"/>
          </a:p>
        </p:txBody>
      </p:sp>
      <p:graphicFrame>
        <p:nvGraphicFramePr>
          <p:cNvPr id="6" name="Content Placeholder 5"/>
          <p:cNvGraphicFramePr>
            <a:graphicFrameLocks noGrp="1"/>
          </p:cNvGraphicFramePr>
          <p:nvPr>
            <p:ph idx="1"/>
          </p:nvPr>
        </p:nvGraphicFramePr>
        <p:xfrm>
          <a:off x="1919686" y="967477"/>
          <a:ext cx="6123204" cy="4657360"/>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pic>
        <p:nvPicPr>
          <p:cNvPr id="4" name="Picture 3" descr="Screen Shot 2014-09-24 at 14.02.11.png"/>
          <p:cNvPicPr>
            <a:picLocks noChangeAspect="1"/>
          </p:cNvPicPr>
          <p:nvPr/>
        </p:nvPicPr>
        <p:blipFill>
          <a:blip r:embed="rId8"/>
          <a:stretch>
            <a:fillRect/>
          </a:stretch>
        </p:blipFill>
        <p:spPr>
          <a:xfrm>
            <a:off x="229728" y="3899671"/>
            <a:ext cx="1689958" cy="1725165"/>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Self-enhancement bias</a:t>
            </a:r>
            <a:endParaRPr lang="en-US" dirty="0"/>
          </a:p>
        </p:txBody>
      </p:sp>
      <p:graphicFrame>
        <p:nvGraphicFramePr>
          <p:cNvPr id="5" name="Content Placeholder 4"/>
          <p:cNvGraphicFramePr>
            <a:graphicFrameLocks noGrp="1"/>
          </p:cNvGraphicFramePr>
          <p:nvPr>
            <p:ph idx="1"/>
          </p:nvPr>
        </p:nvGraphicFramePr>
        <p:xfrm>
          <a:off x="1026390" y="2032000"/>
          <a:ext cx="7444243" cy="3993037"/>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sp>
        <p:nvSpPr>
          <p:cNvPr id="6" name="Rectangle 5"/>
          <p:cNvSpPr/>
          <p:nvPr/>
        </p:nvSpPr>
        <p:spPr>
          <a:xfrm>
            <a:off x="2223886" y="6264225"/>
            <a:ext cx="6462914" cy="523220"/>
          </a:xfrm>
          <a:prstGeom prst="rect">
            <a:avLst/>
          </a:prstGeom>
        </p:spPr>
        <p:txBody>
          <a:bodyPr wrap="none">
            <a:spAutoFit/>
          </a:bodyPr>
          <a:lstStyle/>
          <a:p>
            <a:r>
              <a:rPr lang="en-US" sz="2800" i="1" dirty="0" smtClean="0">
                <a:solidFill>
                  <a:srgbClr val="FF0000"/>
                </a:solidFill>
              </a:rPr>
              <a:t>“I’d never do something as stupid as that!”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Optimistic bias</a:t>
            </a:r>
            <a:endParaRPr lang="en-US" dirty="0"/>
          </a:p>
        </p:txBody>
      </p:sp>
      <p:graphicFrame>
        <p:nvGraphicFramePr>
          <p:cNvPr id="4" name="Content Placeholder 3"/>
          <p:cNvGraphicFramePr>
            <a:graphicFrameLocks noGrp="1"/>
          </p:cNvGraphicFramePr>
          <p:nvPr>
            <p:ph idx="1"/>
          </p:nvPr>
        </p:nvGraphicFramePr>
        <p:xfrm>
          <a:off x="457201" y="1277916"/>
          <a:ext cx="7603067" cy="3970867"/>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2252133" y="5278639"/>
            <a:ext cx="5808133" cy="800219"/>
          </a:xfrm>
          <a:prstGeom prst="rect">
            <a:avLst/>
          </a:prstGeom>
          <a:noFill/>
        </p:spPr>
        <p:txBody>
          <a:bodyPr wrap="square" rtlCol="0">
            <a:spAutoFit/>
          </a:bodyPr>
          <a:lstStyle/>
          <a:p>
            <a:r>
              <a:rPr lang="en-US" sz="2800" i="1" dirty="0" smtClean="0">
                <a:solidFill>
                  <a:srgbClr val="FF0000"/>
                </a:solidFill>
              </a:rPr>
              <a:t>“I can take chances and I’ll be ok.”</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806"/>
            <a:ext cx="8229600" cy="1143000"/>
          </a:xfrm>
        </p:spPr>
        <p:txBody>
          <a:bodyPr/>
          <a:lstStyle/>
          <a:p>
            <a:r>
              <a:rPr lang="en-US" dirty="0" smtClean="0"/>
              <a:t>What’s Worked bias</a:t>
            </a:r>
            <a:endParaRPr lang="en-US" dirty="0"/>
          </a:p>
        </p:txBody>
      </p:sp>
      <p:graphicFrame>
        <p:nvGraphicFramePr>
          <p:cNvPr id="4" name="Content Placeholder 3"/>
          <p:cNvGraphicFramePr>
            <a:graphicFrameLocks noGrp="1"/>
          </p:cNvGraphicFramePr>
          <p:nvPr>
            <p:ph idx="1"/>
          </p:nvPr>
        </p:nvGraphicFramePr>
        <p:xfrm>
          <a:off x="457200" y="1770511"/>
          <a:ext cx="8229600" cy="4525963"/>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In-group, out-group bias</a:t>
            </a:r>
            <a:endParaRPr lang="en-US" dirty="0"/>
          </a:p>
        </p:txBody>
      </p:sp>
      <p:sp>
        <p:nvSpPr>
          <p:cNvPr id="3" name="Content Placeholder 2"/>
          <p:cNvSpPr>
            <a:spLocks noGrp="1"/>
          </p:cNvSpPr>
          <p:nvPr>
            <p:ph idx="1"/>
          </p:nvPr>
        </p:nvSpPr>
        <p:spPr>
          <a:xfrm>
            <a:off x="457200" y="1696992"/>
            <a:ext cx="8229600" cy="4525963"/>
          </a:xfrm>
        </p:spPr>
        <p:txBody>
          <a:bodyPr/>
          <a:lstStyle/>
          <a:p>
            <a:r>
              <a:rPr lang="en-US" dirty="0" smtClean="0"/>
              <a:t>When you identify with a group you think you and your group are different from other groups.</a:t>
            </a:r>
          </a:p>
          <a:p>
            <a:r>
              <a:rPr lang="en-US" dirty="0" smtClean="0"/>
              <a:t>People in my group are better than those in other groups. </a:t>
            </a:r>
          </a:p>
          <a:p>
            <a:r>
              <a:rPr lang="en-US" dirty="0" smtClean="0"/>
              <a:t>People in other groups are all the same.</a:t>
            </a:r>
          </a:p>
          <a:p>
            <a:r>
              <a:rPr lang="en-US" dirty="0" smtClean="0"/>
              <a:t>You are more pro-social to people in your group. </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Self-identity</a:t>
            </a:r>
            <a:endParaRPr lang="en-US" dirty="0"/>
          </a:p>
        </p:txBody>
      </p:sp>
      <p:pic>
        <p:nvPicPr>
          <p:cNvPr id="5" name="Picture 4" descr="Screen Shot 2015-06-16 at 06.57.17.png"/>
          <p:cNvPicPr>
            <a:picLocks noChangeAspect="1"/>
          </p:cNvPicPr>
          <p:nvPr/>
        </p:nvPicPr>
        <p:blipFill>
          <a:blip r:embed="rId3"/>
          <a:stretch>
            <a:fillRect/>
          </a:stretch>
        </p:blipFill>
        <p:spPr>
          <a:xfrm>
            <a:off x="809995" y="2352619"/>
            <a:ext cx="3472190" cy="2330098"/>
          </a:xfrm>
          <a:prstGeom prst="rect">
            <a:avLst/>
          </a:prstGeom>
        </p:spPr>
      </p:pic>
      <p:pic>
        <p:nvPicPr>
          <p:cNvPr id="6" name="Picture 5" descr="Screen Shot 2015-06-16 at 07.03.36.png"/>
          <p:cNvPicPr>
            <a:picLocks noChangeAspect="1"/>
          </p:cNvPicPr>
          <p:nvPr/>
        </p:nvPicPr>
        <p:blipFill>
          <a:blip r:embed="rId4"/>
          <a:srcRect r="19569"/>
          <a:stretch>
            <a:fillRect/>
          </a:stretch>
        </p:blipFill>
        <p:spPr>
          <a:xfrm>
            <a:off x="5234731" y="2352619"/>
            <a:ext cx="3183433" cy="235754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Emotions</a:t>
            </a:r>
            <a:endParaRPr lang="en-US" dirty="0"/>
          </a:p>
        </p:txBody>
      </p:sp>
      <p:sp>
        <p:nvSpPr>
          <p:cNvPr id="3" name="Content Placeholder 2"/>
          <p:cNvSpPr>
            <a:spLocks noGrp="1"/>
          </p:cNvSpPr>
          <p:nvPr>
            <p:ph idx="1"/>
          </p:nvPr>
        </p:nvSpPr>
        <p:spPr>
          <a:xfrm>
            <a:off x="457200" y="1960039"/>
            <a:ext cx="8229600" cy="4525963"/>
          </a:xfrm>
        </p:spPr>
        <p:txBody>
          <a:bodyPr/>
          <a:lstStyle/>
          <a:p>
            <a:r>
              <a:rPr lang="en-US" dirty="0" smtClean="0"/>
              <a:t>Increasing evidence that how you feel influences your </a:t>
            </a:r>
            <a:r>
              <a:rPr lang="en-US" dirty="0" err="1" smtClean="0"/>
              <a:t>behaviour</a:t>
            </a:r>
            <a:r>
              <a:rPr lang="en-US" dirty="0" smtClean="0"/>
              <a:t> directly – not just through intentions. </a:t>
            </a:r>
          </a:p>
          <a:p>
            <a:r>
              <a:rPr lang="en-US" dirty="0" smtClean="0"/>
              <a:t>Feeling “giddy”, angry and pressured are all dangerous emotions for road users.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Personality and emotions</a:t>
            </a:r>
            <a:endParaRPr lang="en-US" dirty="0"/>
          </a:p>
        </p:txBody>
      </p:sp>
      <p:sp>
        <p:nvSpPr>
          <p:cNvPr id="3" name="Content Placeholder 2"/>
          <p:cNvSpPr>
            <a:spLocks noGrp="1"/>
          </p:cNvSpPr>
          <p:nvPr>
            <p:ph idx="1"/>
          </p:nvPr>
        </p:nvSpPr>
        <p:spPr/>
        <p:txBody>
          <a:bodyPr/>
          <a:lstStyle/>
          <a:p>
            <a:r>
              <a:rPr lang="en-US" dirty="0" smtClean="0"/>
              <a:t>People high in sensation seeking and extroversion take more risks and are more crash-involved.</a:t>
            </a:r>
          </a:p>
          <a:p>
            <a:r>
              <a:rPr lang="en-US" dirty="0" smtClean="0"/>
              <a:t>There is new research that highlights the effect of impulsivity on risk taking and crash involvement. </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1800" y="2143765"/>
            <a:ext cx="8229600" cy="4525963"/>
          </a:xfrm>
        </p:spPr>
        <p:txBody>
          <a:bodyPr>
            <a:noAutofit/>
          </a:bodyPr>
          <a:lstStyle/>
          <a:p>
            <a:pPr marL="514350" indent="-514350" algn="ctr">
              <a:buNone/>
            </a:pPr>
            <a:r>
              <a:rPr lang="en-US" sz="2900" dirty="0" smtClean="0">
                <a:solidFill>
                  <a:schemeClr val="accent4"/>
                </a:solidFill>
              </a:rPr>
              <a:t>Identify any population sub-groups</a:t>
            </a:r>
          </a:p>
        </p:txBody>
      </p:sp>
      <p:pic>
        <p:nvPicPr>
          <p:cNvPr id="4" name="Picture 3" descr="Screen Shot 2015-05-07 at 16.27.49.png"/>
          <p:cNvPicPr>
            <a:picLocks noChangeAspect="1"/>
          </p:cNvPicPr>
          <p:nvPr/>
        </p:nvPicPr>
        <p:blipFill>
          <a:blip r:embed="rId3"/>
          <a:stretch>
            <a:fillRect/>
          </a:stretch>
        </p:blipFill>
        <p:spPr>
          <a:xfrm>
            <a:off x="457200" y="3230660"/>
            <a:ext cx="1231900" cy="1892300"/>
          </a:xfrm>
          <a:prstGeom prst="rect">
            <a:avLst/>
          </a:prstGeom>
        </p:spPr>
      </p:pic>
      <p:pic>
        <p:nvPicPr>
          <p:cNvPr id="5" name="Picture 4" descr="Screen Shot 2015-05-07 at 16.27.34.png"/>
          <p:cNvPicPr>
            <a:picLocks noChangeAspect="1"/>
          </p:cNvPicPr>
          <p:nvPr/>
        </p:nvPicPr>
        <p:blipFill>
          <a:blip r:embed="rId4"/>
          <a:stretch>
            <a:fillRect/>
          </a:stretch>
        </p:blipFill>
        <p:spPr>
          <a:xfrm>
            <a:off x="2271713" y="3248025"/>
            <a:ext cx="1562100" cy="1816100"/>
          </a:xfrm>
          <a:prstGeom prst="rect">
            <a:avLst/>
          </a:prstGeom>
        </p:spPr>
      </p:pic>
      <p:pic>
        <p:nvPicPr>
          <p:cNvPr id="6" name="Picture 5" descr="Screen Shot 2015-05-07 at 16.28.19.png"/>
          <p:cNvPicPr>
            <a:picLocks noChangeAspect="1"/>
          </p:cNvPicPr>
          <p:nvPr/>
        </p:nvPicPr>
        <p:blipFill>
          <a:blip r:embed="rId5"/>
          <a:stretch>
            <a:fillRect/>
          </a:stretch>
        </p:blipFill>
        <p:spPr>
          <a:xfrm>
            <a:off x="4546600" y="3248025"/>
            <a:ext cx="1473200" cy="1879600"/>
          </a:xfrm>
          <a:prstGeom prst="rect">
            <a:avLst/>
          </a:prstGeom>
        </p:spPr>
      </p:pic>
      <p:pic>
        <p:nvPicPr>
          <p:cNvPr id="7" name="Picture 6" descr="Screen Shot 2015-05-07 at 16.28.35.png"/>
          <p:cNvPicPr>
            <a:picLocks noChangeAspect="1"/>
          </p:cNvPicPr>
          <p:nvPr/>
        </p:nvPicPr>
        <p:blipFill>
          <a:blip r:embed="rId6"/>
          <a:stretch>
            <a:fillRect/>
          </a:stretch>
        </p:blipFill>
        <p:spPr>
          <a:xfrm>
            <a:off x="7058025" y="3149600"/>
            <a:ext cx="1447800" cy="1968500"/>
          </a:xfrm>
          <a:prstGeom prst="rect">
            <a:avLst/>
          </a:prstGeom>
        </p:spPr>
      </p:pic>
      <p:sp>
        <p:nvSpPr>
          <p:cNvPr id="9" name="Oval 8"/>
          <p:cNvSpPr/>
          <p:nvPr/>
        </p:nvSpPr>
        <p:spPr>
          <a:xfrm>
            <a:off x="3954157" y="379576"/>
            <a:ext cx="1515750" cy="1457779"/>
          </a:xfrm>
          <a:prstGeom prst="ellipse">
            <a:avLst/>
          </a:prstGeom>
          <a:solidFill>
            <a:schemeClr val="accent3">
              <a:lumMod val="75000"/>
            </a:schemeClr>
          </a:solidFill>
          <a:ln w="38100">
            <a:solidFill>
              <a:schemeClr val="bg1"/>
            </a:solidFill>
          </a:ln>
          <a:effectLst>
            <a:glow rad="101600">
              <a:schemeClr val="accent3">
                <a:lumMod val="75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smtClean="0"/>
              <a:t>Step 3</a:t>
            </a:r>
            <a:endParaRPr lang="en-US" sz="36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837355"/>
            <a:ext cx="9144000" cy="4525963"/>
          </a:xfrm>
        </p:spPr>
        <p:txBody>
          <a:bodyPr>
            <a:noAutofit/>
          </a:bodyPr>
          <a:lstStyle/>
          <a:p>
            <a:pPr marL="514350" indent="-514350" algn="ctr">
              <a:buNone/>
            </a:pPr>
            <a:r>
              <a:rPr lang="en-US" sz="2600" dirty="0" smtClean="0">
                <a:solidFill>
                  <a:schemeClr val="accent4"/>
                </a:solidFill>
              </a:rPr>
              <a:t>Define the theoretical model: dual process/prototype willingness</a:t>
            </a:r>
          </a:p>
        </p:txBody>
      </p:sp>
      <p:sp>
        <p:nvSpPr>
          <p:cNvPr id="6" name="Oval 5"/>
          <p:cNvSpPr/>
          <p:nvPr/>
        </p:nvSpPr>
        <p:spPr>
          <a:xfrm>
            <a:off x="3954157" y="379576"/>
            <a:ext cx="1515750" cy="1457779"/>
          </a:xfrm>
          <a:prstGeom prst="ellipse">
            <a:avLst/>
          </a:prstGeom>
          <a:solidFill>
            <a:schemeClr val="accent3">
              <a:lumMod val="75000"/>
            </a:schemeClr>
          </a:solidFill>
          <a:ln w="38100">
            <a:solidFill>
              <a:schemeClr val="bg1"/>
            </a:solidFill>
          </a:ln>
          <a:effectLst>
            <a:glow rad="101600">
              <a:schemeClr val="accent3">
                <a:lumMod val="75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smtClean="0"/>
              <a:t>Step 4</a:t>
            </a:r>
            <a:endParaRPr lang="en-US" sz="3600" dirty="0"/>
          </a:p>
        </p:txBody>
      </p:sp>
      <p:grpSp>
        <p:nvGrpSpPr>
          <p:cNvPr id="30" name="Group 29"/>
          <p:cNvGrpSpPr/>
          <p:nvPr/>
        </p:nvGrpSpPr>
        <p:grpSpPr>
          <a:xfrm>
            <a:off x="457199" y="2637364"/>
            <a:ext cx="8541903" cy="4055534"/>
            <a:chOff x="147639" y="2290231"/>
            <a:chExt cx="8851464" cy="4402667"/>
          </a:xfrm>
        </p:grpSpPr>
        <p:sp>
          <p:nvSpPr>
            <p:cNvPr id="5" name="Rounded Rectangle 4"/>
            <p:cNvSpPr/>
            <p:nvPr/>
          </p:nvSpPr>
          <p:spPr>
            <a:xfrm>
              <a:off x="147639" y="2637364"/>
              <a:ext cx="1702859" cy="694267"/>
            </a:xfrm>
            <a:prstGeom prst="round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t>Norms</a:t>
              </a:r>
              <a:endParaRPr lang="en-US" sz="2000" dirty="0"/>
            </a:p>
          </p:txBody>
        </p:sp>
        <p:sp>
          <p:nvSpPr>
            <p:cNvPr id="7" name="Rounded Rectangle 6"/>
            <p:cNvSpPr/>
            <p:nvPr/>
          </p:nvSpPr>
          <p:spPr>
            <a:xfrm>
              <a:off x="147639" y="4199464"/>
              <a:ext cx="1702859" cy="694267"/>
            </a:xfrm>
            <a:prstGeom prst="round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t>Attitudes</a:t>
              </a:r>
              <a:endParaRPr lang="en-US" sz="2000" dirty="0"/>
            </a:p>
          </p:txBody>
        </p:sp>
        <p:sp>
          <p:nvSpPr>
            <p:cNvPr id="8" name="Rounded Rectangle 7"/>
            <p:cNvSpPr/>
            <p:nvPr/>
          </p:nvSpPr>
          <p:spPr>
            <a:xfrm>
              <a:off x="147639" y="5833530"/>
              <a:ext cx="1702859" cy="694267"/>
            </a:xfrm>
            <a:prstGeom prst="round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t>Self-identity</a:t>
              </a:r>
              <a:endParaRPr lang="en-US" sz="2000" dirty="0"/>
            </a:p>
          </p:txBody>
        </p:sp>
        <p:sp>
          <p:nvSpPr>
            <p:cNvPr id="9" name="Rounded Rectangle 8"/>
            <p:cNvSpPr/>
            <p:nvPr/>
          </p:nvSpPr>
          <p:spPr>
            <a:xfrm>
              <a:off x="2738439" y="2290231"/>
              <a:ext cx="2176993" cy="694267"/>
            </a:xfrm>
            <a:prstGeom prst="roundRect">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t>Driver responsibility</a:t>
              </a:r>
              <a:endParaRPr lang="en-US" sz="2000" dirty="0"/>
            </a:p>
          </p:txBody>
        </p:sp>
        <p:sp>
          <p:nvSpPr>
            <p:cNvPr id="10" name="Rounded Rectangle 9"/>
            <p:cNvSpPr/>
            <p:nvPr/>
          </p:nvSpPr>
          <p:spPr>
            <a:xfrm>
              <a:off x="2738439" y="3505195"/>
              <a:ext cx="2176993" cy="694267"/>
            </a:xfrm>
            <a:prstGeom prst="roundRect">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t>Risks</a:t>
              </a:r>
              <a:endParaRPr lang="en-US" sz="2000" dirty="0"/>
            </a:p>
          </p:txBody>
        </p:sp>
        <p:sp>
          <p:nvSpPr>
            <p:cNvPr id="11" name="Rounded Rectangle 10"/>
            <p:cNvSpPr/>
            <p:nvPr/>
          </p:nvSpPr>
          <p:spPr>
            <a:xfrm>
              <a:off x="2738439" y="4792130"/>
              <a:ext cx="2176993" cy="694267"/>
            </a:xfrm>
            <a:prstGeom prst="roundRect">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t>Consequences</a:t>
              </a:r>
              <a:endParaRPr lang="en-US" sz="2000" dirty="0"/>
            </a:p>
          </p:txBody>
        </p:sp>
        <p:sp>
          <p:nvSpPr>
            <p:cNvPr id="12" name="Rounded Rectangle 11"/>
            <p:cNvSpPr/>
            <p:nvPr/>
          </p:nvSpPr>
          <p:spPr>
            <a:xfrm>
              <a:off x="2738439" y="5998631"/>
              <a:ext cx="2176993" cy="694267"/>
            </a:xfrm>
            <a:prstGeom prst="round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t>Emotions</a:t>
              </a:r>
              <a:endParaRPr lang="en-US" sz="2000" dirty="0"/>
            </a:p>
          </p:txBody>
        </p:sp>
        <p:sp>
          <p:nvSpPr>
            <p:cNvPr id="13" name="Rounded Rectangle 12"/>
            <p:cNvSpPr/>
            <p:nvPr/>
          </p:nvSpPr>
          <p:spPr>
            <a:xfrm>
              <a:off x="5285128" y="4199464"/>
              <a:ext cx="1589806" cy="694267"/>
            </a:xfrm>
            <a:prstGeom prst="round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t>Intention</a:t>
              </a:r>
              <a:endParaRPr lang="en-US" sz="2000" dirty="0"/>
            </a:p>
          </p:txBody>
        </p:sp>
        <p:sp>
          <p:nvSpPr>
            <p:cNvPr id="14" name="Rounded Rectangle 13"/>
            <p:cNvSpPr/>
            <p:nvPr/>
          </p:nvSpPr>
          <p:spPr>
            <a:xfrm>
              <a:off x="7409297" y="4199464"/>
              <a:ext cx="1589806" cy="694267"/>
            </a:xfrm>
            <a:prstGeom prst="round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t>Behaviour</a:t>
              </a:r>
              <a:endParaRPr lang="en-US" sz="2000" dirty="0"/>
            </a:p>
          </p:txBody>
        </p:sp>
        <p:sp>
          <p:nvSpPr>
            <p:cNvPr id="15" name="Rounded Rectangle 14"/>
            <p:cNvSpPr/>
            <p:nvPr/>
          </p:nvSpPr>
          <p:spPr>
            <a:xfrm>
              <a:off x="6291697" y="2984498"/>
              <a:ext cx="1589806" cy="694267"/>
            </a:xfrm>
            <a:prstGeom prst="round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t>Barriers</a:t>
              </a:r>
              <a:endParaRPr lang="en-US" sz="2000" dirty="0"/>
            </a:p>
          </p:txBody>
        </p:sp>
        <p:sp>
          <p:nvSpPr>
            <p:cNvPr id="16" name="Rounded Rectangle 15"/>
            <p:cNvSpPr/>
            <p:nvPr/>
          </p:nvSpPr>
          <p:spPr>
            <a:xfrm>
              <a:off x="6291697" y="5559423"/>
              <a:ext cx="1589806" cy="694267"/>
            </a:xfrm>
            <a:prstGeom prst="round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t>Skills</a:t>
              </a:r>
              <a:endParaRPr lang="en-US" sz="2000" dirty="0"/>
            </a:p>
          </p:txBody>
        </p:sp>
        <p:sp>
          <p:nvSpPr>
            <p:cNvPr id="17" name="Plus 16"/>
            <p:cNvSpPr/>
            <p:nvPr/>
          </p:nvSpPr>
          <p:spPr>
            <a:xfrm>
              <a:off x="711199" y="3505198"/>
              <a:ext cx="575734" cy="567267"/>
            </a:xfrm>
            <a:prstGeom prst="mathPl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lus 17"/>
            <p:cNvSpPr/>
            <p:nvPr/>
          </p:nvSpPr>
          <p:spPr>
            <a:xfrm>
              <a:off x="711199" y="5202763"/>
              <a:ext cx="575734" cy="567267"/>
            </a:xfrm>
            <a:prstGeom prst="mathPl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Arrow Connector 18"/>
            <p:cNvCxnSpPr/>
            <p:nvPr/>
          </p:nvCxnSpPr>
          <p:spPr>
            <a:xfrm>
              <a:off x="2087034" y="4540243"/>
              <a:ext cx="651405" cy="3174"/>
            </a:xfrm>
            <a:prstGeom prst="straightConnector1">
              <a:avLst/>
            </a:prstGeom>
            <a:ln w="76200">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rot="16200000" flipH="1">
              <a:off x="4590256" y="2973121"/>
              <a:ext cx="1551516" cy="901171"/>
            </a:xfrm>
            <a:prstGeom prst="straightConnector1">
              <a:avLst/>
            </a:prstGeom>
            <a:ln w="76200">
              <a:solidFill>
                <a:schemeClr val="accent4"/>
              </a:solidFill>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flipV="1">
              <a:off x="4915431" y="4893733"/>
              <a:ext cx="369702" cy="310621"/>
            </a:xfrm>
            <a:prstGeom prst="straightConnector1">
              <a:avLst/>
            </a:prstGeom>
            <a:ln w="76200">
              <a:solidFill>
                <a:schemeClr val="accent4"/>
              </a:solidFill>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rot="5400000" flipH="1" flipV="1">
              <a:off x="4722551" y="5086614"/>
              <a:ext cx="1286933" cy="901171"/>
            </a:xfrm>
            <a:prstGeom prst="straightConnector1">
              <a:avLst/>
            </a:prstGeom>
            <a:ln w="76200">
              <a:solidFill>
                <a:schemeClr val="accent4"/>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rot="16200000" flipH="1">
              <a:off x="4839932" y="3754261"/>
              <a:ext cx="520701" cy="369702"/>
            </a:xfrm>
            <a:prstGeom prst="straightConnector1">
              <a:avLst/>
            </a:prstGeom>
            <a:ln w="76200">
              <a:solidFill>
                <a:schemeClr val="accent4"/>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13" idx="3"/>
              <a:endCxn id="14" idx="1"/>
            </p:cNvCxnSpPr>
            <p:nvPr/>
          </p:nvCxnSpPr>
          <p:spPr>
            <a:xfrm>
              <a:off x="6874937" y="4546593"/>
              <a:ext cx="534363" cy="4"/>
            </a:xfrm>
            <a:prstGeom prst="straightConnector1">
              <a:avLst/>
            </a:prstGeom>
            <a:ln w="76200">
              <a:solidFill>
                <a:schemeClr val="accent5"/>
              </a:solidFill>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rot="16200000" flipV="1">
              <a:off x="5991757" y="4972573"/>
              <a:ext cx="665688" cy="507999"/>
            </a:xfrm>
            <a:prstGeom prst="straightConnector1">
              <a:avLst/>
            </a:prstGeom>
            <a:ln w="76200">
              <a:solidFill>
                <a:schemeClr val="accent5"/>
              </a:solidFill>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rot="5400000" flipH="1" flipV="1">
              <a:off x="7474920" y="4979550"/>
              <a:ext cx="665687" cy="494054"/>
            </a:xfrm>
            <a:prstGeom prst="straightConnector1">
              <a:avLst/>
            </a:prstGeom>
            <a:ln w="76200">
              <a:solidFill>
                <a:schemeClr val="accent5"/>
              </a:solidFill>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rot="16200000" flipH="1">
              <a:off x="6742834" y="4002613"/>
              <a:ext cx="647699" cy="1"/>
            </a:xfrm>
            <a:prstGeom prst="straightConnector1">
              <a:avLst/>
            </a:prstGeom>
            <a:ln w="76200">
              <a:solidFill>
                <a:schemeClr val="accent5"/>
              </a:solidFill>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V="1">
              <a:off x="4915432" y="6527797"/>
              <a:ext cx="3593568" cy="1"/>
            </a:xfrm>
            <a:prstGeom prst="straightConnector1">
              <a:avLst/>
            </a:prstGeom>
            <a:ln w="76200">
              <a:solidFill>
                <a:srgbClr val="FF0000"/>
              </a:solidFill>
              <a:tailEnd type="none"/>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rot="5400000" flipH="1" flipV="1">
              <a:off x="7684823" y="5729020"/>
              <a:ext cx="1597556" cy="1"/>
            </a:xfrm>
            <a:prstGeom prst="straightConnector1">
              <a:avLst/>
            </a:prstGeom>
            <a:ln w="76200">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89147"/>
            <a:ext cx="8229600" cy="4525963"/>
          </a:xfrm>
        </p:spPr>
        <p:txBody>
          <a:bodyPr>
            <a:noAutofit/>
          </a:bodyPr>
          <a:lstStyle/>
          <a:p>
            <a:pPr marL="514350" indent="-514350" algn="ctr">
              <a:buNone/>
            </a:pPr>
            <a:r>
              <a:rPr lang="en-US" sz="2900" dirty="0" smtClean="0">
                <a:solidFill>
                  <a:schemeClr val="accent6"/>
                </a:solidFill>
              </a:rPr>
              <a:t>Understand any barriers to change</a:t>
            </a:r>
          </a:p>
        </p:txBody>
      </p:sp>
      <p:pic>
        <p:nvPicPr>
          <p:cNvPr id="4" name="Picture 3" descr="Screen Shot 2015-05-07 at 16.38.21.png"/>
          <p:cNvPicPr>
            <a:picLocks noChangeAspect="1"/>
          </p:cNvPicPr>
          <p:nvPr/>
        </p:nvPicPr>
        <p:blipFill>
          <a:blip r:embed="rId3"/>
          <a:stretch>
            <a:fillRect/>
          </a:stretch>
        </p:blipFill>
        <p:spPr>
          <a:xfrm>
            <a:off x="2808768" y="3539613"/>
            <a:ext cx="3944073" cy="2753562"/>
          </a:xfrm>
          <a:prstGeom prst="rect">
            <a:avLst/>
          </a:prstGeom>
        </p:spPr>
      </p:pic>
      <p:sp>
        <p:nvSpPr>
          <p:cNvPr id="6" name="Oval 5"/>
          <p:cNvSpPr/>
          <p:nvPr/>
        </p:nvSpPr>
        <p:spPr>
          <a:xfrm>
            <a:off x="3954157" y="379576"/>
            <a:ext cx="1515750" cy="1457779"/>
          </a:xfrm>
          <a:prstGeom prst="ellipse">
            <a:avLst/>
          </a:prstGeom>
          <a:solidFill>
            <a:schemeClr val="accent3">
              <a:lumMod val="75000"/>
            </a:schemeClr>
          </a:solidFill>
          <a:ln w="38100">
            <a:solidFill>
              <a:schemeClr val="bg1"/>
            </a:solidFill>
          </a:ln>
          <a:effectLst>
            <a:glow rad="101600">
              <a:schemeClr val="accent3">
                <a:lumMod val="75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smtClean="0"/>
              <a:t>Step 5</a:t>
            </a:r>
            <a:endParaRPr lang="en-US" sz="36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69120"/>
            <a:ext cx="8229600" cy="4106245"/>
          </a:xfrm>
        </p:spPr>
        <p:txBody>
          <a:bodyPr>
            <a:noAutofit/>
          </a:bodyPr>
          <a:lstStyle/>
          <a:p>
            <a:pPr marL="514350" indent="-514350" algn="ctr">
              <a:buNone/>
            </a:pPr>
            <a:r>
              <a:rPr lang="en-US" sz="2900" dirty="0" smtClean="0">
                <a:solidFill>
                  <a:schemeClr val="accent6"/>
                </a:solidFill>
              </a:rPr>
              <a:t>Develop the intervention objectives</a:t>
            </a:r>
          </a:p>
        </p:txBody>
      </p:sp>
      <p:pic>
        <p:nvPicPr>
          <p:cNvPr id="5" name="Picture 4" descr="Screen Shot 2015-05-07 at 16.06.00.png"/>
          <p:cNvPicPr>
            <a:picLocks noChangeAspect="1"/>
          </p:cNvPicPr>
          <p:nvPr/>
        </p:nvPicPr>
        <p:blipFill>
          <a:blip r:embed="rId3"/>
          <a:srcRect l="11733" r="9386"/>
          <a:stretch>
            <a:fillRect/>
          </a:stretch>
        </p:blipFill>
        <p:spPr>
          <a:xfrm>
            <a:off x="6305679" y="4498821"/>
            <a:ext cx="2838321" cy="1876544"/>
          </a:xfrm>
          <a:prstGeom prst="rect">
            <a:avLst/>
          </a:prstGeom>
        </p:spPr>
      </p:pic>
      <p:pic>
        <p:nvPicPr>
          <p:cNvPr id="6" name="Picture 5" descr="Screen Shot 2015-05-07 at 16.09.21.png"/>
          <p:cNvPicPr>
            <a:picLocks noChangeAspect="1"/>
          </p:cNvPicPr>
          <p:nvPr/>
        </p:nvPicPr>
        <p:blipFill>
          <a:blip r:embed="rId4"/>
          <a:stretch>
            <a:fillRect/>
          </a:stretch>
        </p:blipFill>
        <p:spPr>
          <a:xfrm>
            <a:off x="3323020" y="4498821"/>
            <a:ext cx="2710565" cy="1876544"/>
          </a:xfrm>
          <a:prstGeom prst="rect">
            <a:avLst/>
          </a:prstGeom>
        </p:spPr>
      </p:pic>
      <p:pic>
        <p:nvPicPr>
          <p:cNvPr id="8" name="Picture 7" descr="Screen Shot 2015-05-07 at 16.12.10.png"/>
          <p:cNvPicPr>
            <a:picLocks noChangeAspect="1"/>
          </p:cNvPicPr>
          <p:nvPr/>
        </p:nvPicPr>
        <p:blipFill>
          <a:blip r:embed="rId5"/>
          <a:srcRect r="10975"/>
          <a:stretch>
            <a:fillRect/>
          </a:stretch>
        </p:blipFill>
        <p:spPr>
          <a:xfrm>
            <a:off x="188323" y="4498821"/>
            <a:ext cx="2755950" cy="1876544"/>
          </a:xfrm>
          <a:prstGeom prst="rect">
            <a:avLst/>
          </a:prstGeom>
        </p:spPr>
      </p:pic>
      <p:sp>
        <p:nvSpPr>
          <p:cNvPr id="9" name="Oval 8"/>
          <p:cNvSpPr/>
          <p:nvPr/>
        </p:nvSpPr>
        <p:spPr>
          <a:xfrm>
            <a:off x="3954157" y="379576"/>
            <a:ext cx="1515750" cy="1457779"/>
          </a:xfrm>
          <a:prstGeom prst="ellipse">
            <a:avLst/>
          </a:prstGeom>
          <a:solidFill>
            <a:schemeClr val="accent3">
              <a:lumMod val="75000"/>
            </a:schemeClr>
          </a:solidFill>
          <a:ln w="38100">
            <a:solidFill>
              <a:schemeClr val="bg1"/>
            </a:solidFill>
          </a:ln>
          <a:effectLst>
            <a:glow rad="101600">
              <a:schemeClr val="accent3">
                <a:lumMod val="75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smtClean="0"/>
              <a:t>Step 6</a:t>
            </a:r>
            <a:endParaRPr lang="en-US" sz="36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332037"/>
            <a:ext cx="8229600" cy="4525963"/>
          </a:xfrm>
        </p:spPr>
        <p:txBody>
          <a:bodyPr>
            <a:noAutofit/>
          </a:bodyPr>
          <a:lstStyle/>
          <a:p>
            <a:pPr marL="514350" indent="-514350" algn="ctr">
              <a:buNone/>
            </a:pPr>
            <a:r>
              <a:rPr lang="en-US" sz="2900" dirty="0" smtClean="0">
                <a:solidFill>
                  <a:schemeClr val="accent1"/>
                </a:solidFill>
              </a:rPr>
              <a:t>Select the </a:t>
            </a:r>
            <a:r>
              <a:rPr lang="en-US" sz="2900" dirty="0" err="1" smtClean="0">
                <a:solidFill>
                  <a:schemeClr val="accent1"/>
                </a:solidFill>
              </a:rPr>
              <a:t>BCTs</a:t>
            </a:r>
            <a:endParaRPr lang="en-US" sz="2900" dirty="0" smtClean="0">
              <a:solidFill>
                <a:schemeClr val="accent1"/>
              </a:solidFill>
            </a:endParaRPr>
          </a:p>
        </p:txBody>
      </p:sp>
      <p:pic>
        <p:nvPicPr>
          <p:cNvPr id="4" name="Picture 3" descr="Screen Shot 2015-05-07 at 16.43.26.png"/>
          <p:cNvPicPr>
            <a:picLocks noChangeAspect="1"/>
          </p:cNvPicPr>
          <p:nvPr/>
        </p:nvPicPr>
        <p:blipFill>
          <a:blip r:embed="rId3"/>
          <a:srcRect l="32541"/>
          <a:stretch>
            <a:fillRect/>
          </a:stretch>
        </p:blipFill>
        <p:spPr>
          <a:xfrm>
            <a:off x="55820" y="3630303"/>
            <a:ext cx="2818906" cy="2601296"/>
          </a:xfrm>
          <a:prstGeom prst="rect">
            <a:avLst/>
          </a:prstGeom>
        </p:spPr>
      </p:pic>
      <p:pic>
        <p:nvPicPr>
          <p:cNvPr id="5" name="Picture 4" descr="Screen Shot 2015-05-07 at 16.45.11.png"/>
          <p:cNvPicPr>
            <a:picLocks noChangeAspect="1"/>
          </p:cNvPicPr>
          <p:nvPr/>
        </p:nvPicPr>
        <p:blipFill>
          <a:blip r:embed="rId4"/>
          <a:stretch>
            <a:fillRect/>
          </a:stretch>
        </p:blipFill>
        <p:spPr>
          <a:xfrm>
            <a:off x="3055798" y="3650455"/>
            <a:ext cx="6088202" cy="2581144"/>
          </a:xfrm>
          <a:prstGeom prst="rect">
            <a:avLst/>
          </a:prstGeom>
        </p:spPr>
      </p:pic>
      <p:sp>
        <p:nvSpPr>
          <p:cNvPr id="7" name="Oval 6"/>
          <p:cNvSpPr/>
          <p:nvPr/>
        </p:nvSpPr>
        <p:spPr>
          <a:xfrm>
            <a:off x="3954157" y="379576"/>
            <a:ext cx="1515750" cy="1457779"/>
          </a:xfrm>
          <a:prstGeom prst="ellipse">
            <a:avLst/>
          </a:prstGeom>
          <a:solidFill>
            <a:schemeClr val="accent3">
              <a:lumMod val="75000"/>
            </a:schemeClr>
          </a:solidFill>
          <a:ln w="38100">
            <a:solidFill>
              <a:schemeClr val="bg1"/>
            </a:solidFill>
          </a:ln>
          <a:effectLst>
            <a:glow rad="101600">
              <a:schemeClr val="accent3">
                <a:lumMod val="75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smtClean="0"/>
              <a:t>Step 7</a:t>
            </a:r>
            <a:endParaRPr lang="en-US" sz="36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171222" y="274638"/>
            <a:ext cx="7515578" cy="1143000"/>
          </a:xfrm>
        </p:spPr>
        <p:txBody>
          <a:bodyPr>
            <a:normAutofit/>
          </a:bodyPr>
          <a:lstStyle/>
          <a:p>
            <a:r>
              <a:rPr lang="en-US" sz="3600" dirty="0" smtClean="0"/>
              <a:t>27 Driver </a:t>
            </a:r>
            <a:r>
              <a:rPr lang="en-US" sz="3600" dirty="0" err="1" smtClean="0"/>
              <a:t>BCTs</a:t>
            </a:r>
            <a:r>
              <a:rPr lang="en-US" sz="3600" dirty="0" smtClean="0"/>
              <a:t> (Fylan and </a:t>
            </a:r>
            <a:r>
              <a:rPr lang="en-US" sz="3600" dirty="0" err="1" smtClean="0"/>
              <a:t>Stradling</a:t>
            </a:r>
            <a:r>
              <a:rPr lang="en-US" sz="3600" dirty="0" smtClean="0"/>
              <a:t>)</a:t>
            </a:r>
            <a:endParaRPr lang="en-US" sz="3600" dirty="0"/>
          </a:p>
        </p:txBody>
      </p:sp>
      <p:graphicFrame>
        <p:nvGraphicFramePr>
          <p:cNvPr id="4" name="Content Placeholder 3"/>
          <p:cNvGraphicFramePr>
            <a:graphicFrameLocks noGrp="1"/>
          </p:cNvGraphicFramePr>
          <p:nvPr>
            <p:ph idx="1"/>
          </p:nvPr>
        </p:nvGraphicFramePr>
        <p:xfrm>
          <a:off x="457200" y="1801013"/>
          <a:ext cx="8229600" cy="4525963"/>
        </p:xfrm>
        <a:graphic>
          <a:graphicData uri="http://schemas.openxmlformats.org/drawingml/2006/diagram">
            <a: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89147"/>
            <a:ext cx="8229600" cy="4525963"/>
          </a:xfrm>
        </p:spPr>
        <p:txBody>
          <a:bodyPr>
            <a:noAutofit/>
          </a:bodyPr>
          <a:lstStyle/>
          <a:p>
            <a:pPr marL="514350" indent="-514350" algn="ctr">
              <a:buNone/>
            </a:pPr>
            <a:r>
              <a:rPr lang="en-US" sz="2900" dirty="0" smtClean="0">
                <a:solidFill>
                  <a:schemeClr val="accent1"/>
                </a:solidFill>
              </a:rPr>
              <a:t>Develop the intervention content</a:t>
            </a:r>
          </a:p>
        </p:txBody>
      </p:sp>
      <p:pic>
        <p:nvPicPr>
          <p:cNvPr id="4" name="Picture 3" descr="Screen Shot 2015-05-07 at 16.48.01.png"/>
          <p:cNvPicPr>
            <a:picLocks noChangeAspect="1"/>
          </p:cNvPicPr>
          <p:nvPr/>
        </p:nvPicPr>
        <p:blipFill>
          <a:blip r:embed="rId3"/>
          <a:srcRect b="1790"/>
          <a:stretch>
            <a:fillRect/>
          </a:stretch>
        </p:blipFill>
        <p:spPr>
          <a:xfrm>
            <a:off x="83730" y="3055893"/>
            <a:ext cx="4214403" cy="3086700"/>
          </a:xfrm>
          <a:prstGeom prst="rect">
            <a:avLst/>
          </a:prstGeom>
        </p:spPr>
      </p:pic>
      <p:pic>
        <p:nvPicPr>
          <p:cNvPr id="5" name="Picture 4" descr="Screen Shot 2015-05-07 at 16.48.31.png"/>
          <p:cNvPicPr>
            <a:picLocks noChangeAspect="1"/>
          </p:cNvPicPr>
          <p:nvPr/>
        </p:nvPicPr>
        <p:blipFill>
          <a:blip r:embed="rId4"/>
          <a:stretch>
            <a:fillRect/>
          </a:stretch>
        </p:blipFill>
        <p:spPr>
          <a:xfrm>
            <a:off x="4767242" y="3188713"/>
            <a:ext cx="4287362" cy="3177161"/>
          </a:xfrm>
          <a:prstGeom prst="rect">
            <a:avLst/>
          </a:prstGeom>
        </p:spPr>
      </p:pic>
      <p:sp>
        <p:nvSpPr>
          <p:cNvPr id="7" name="Oval 6"/>
          <p:cNvSpPr/>
          <p:nvPr/>
        </p:nvSpPr>
        <p:spPr>
          <a:xfrm>
            <a:off x="3954157" y="379576"/>
            <a:ext cx="1515750" cy="1457779"/>
          </a:xfrm>
          <a:prstGeom prst="ellipse">
            <a:avLst/>
          </a:prstGeom>
          <a:solidFill>
            <a:schemeClr val="accent3">
              <a:lumMod val="75000"/>
            </a:schemeClr>
          </a:solidFill>
          <a:ln w="38100">
            <a:solidFill>
              <a:schemeClr val="bg1"/>
            </a:solidFill>
          </a:ln>
          <a:effectLst>
            <a:glow rad="101600">
              <a:schemeClr val="accent3">
                <a:lumMod val="75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smtClean="0"/>
              <a:t>Step 8</a:t>
            </a:r>
            <a:endParaRPr lang="en-US" sz="36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35674"/>
            <a:ext cx="8229600" cy="4525963"/>
          </a:xfrm>
        </p:spPr>
        <p:txBody>
          <a:bodyPr>
            <a:noAutofit/>
          </a:bodyPr>
          <a:lstStyle/>
          <a:p>
            <a:pPr marL="514350" indent="-514350" algn="ctr">
              <a:buNone/>
            </a:pPr>
            <a:r>
              <a:rPr lang="en-US" sz="2900" dirty="0" smtClean="0">
                <a:solidFill>
                  <a:schemeClr val="accent1"/>
                </a:solidFill>
              </a:rPr>
              <a:t>Map the intervention</a:t>
            </a:r>
          </a:p>
        </p:txBody>
      </p:sp>
      <p:graphicFrame>
        <p:nvGraphicFramePr>
          <p:cNvPr id="4" name="Diagram 3"/>
          <p:cNvGraphicFramePr/>
          <p:nvPr/>
        </p:nvGraphicFramePr>
        <p:xfrm>
          <a:off x="914400" y="2266656"/>
          <a:ext cx="7497668" cy="4064000"/>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sp>
        <p:nvSpPr>
          <p:cNvPr id="5" name="Oval 4"/>
          <p:cNvSpPr/>
          <p:nvPr/>
        </p:nvSpPr>
        <p:spPr>
          <a:xfrm>
            <a:off x="3954157" y="379576"/>
            <a:ext cx="1515750" cy="1457779"/>
          </a:xfrm>
          <a:prstGeom prst="ellipse">
            <a:avLst/>
          </a:prstGeom>
          <a:solidFill>
            <a:schemeClr val="accent3">
              <a:lumMod val="75000"/>
            </a:schemeClr>
          </a:solidFill>
          <a:ln w="38100">
            <a:solidFill>
              <a:schemeClr val="bg1"/>
            </a:solidFill>
          </a:ln>
          <a:effectLst>
            <a:glow rad="101600">
              <a:schemeClr val="accent3">
                <a:lumMod val="75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smtClean="0"/>
              <a:t>Step 9</a:t>
            </a:r>
            <a:endParaRPr lang="en-US" sz="36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1067" y="2143765"/>
            <a:ext cx="8229600" cy="4525963"/>
          </a:xfrm>
        </p:spPr>
        <p:txBody>
          <a:bodyPr>
            <a:noAutofit/>
          </a:bodyPr>
          <a:lstStyle/>
          <a:p>
            <a:pPr marL="514350" indent="-514350" algn="ctr">
              <a:buNone/>
            </a:pPr>
            <a:r>
              <a:rPr lang="en-US" sz="2900" dirty="0" smtClean="0">
                <a:solidFill>
                  <a:schemeClr val="accent3"/>
                </a:solidFill>
              </a:rPr>
              <a:t>Pilot and evaluate</a:t>
            </a:r>
            <a:endParaRPr lang="en-US" sz="2900" dirty="0">
              <a:solidFill>
                <a:schemeClr val="accent3"/>
              </a:solidFill>
            </a:endParaRPr>
          </a:p>
        </p:txBody>
      </p:sp>
      <p:pic>
        <p:nvPicPr>
          <p:cNvPr id="4" name="Picture 3" descr="Screen Shot 2015-05-07 at 17.00.58.png"/>
          <p:cNvPicPr>
            <a:picLocks noChangeAspect="1"/>
          </p:cNvPicPr>
          <p:nvPr/>
        </p:nvPicPr>
        <p:blipFill>
          <a:blip r:embed="rId3"/>
          <a:stretch>
            <a:fillRect/>
          </a:stretch>
        </p:blipFill>
        <p:spPr>
          <a:xfrm>
            <a:off x="2772047" y="3108295"/>
            <a:ext cx="4127818" cy="3226239"/>
          </a:xfrm>
          <a:prstGeom prst="rect">
            <a:avLst/>
          </a:prstGeom>
        </p:spPr>
      </p:pic>
      <p:sp>
        <p:nvSpPr>
          <p:cNvPr id="6" name="Oval 5"/>
          <p:cNvSpPr/>
          <p:nvPr/>
        </p:nvSpPr>
        <p:spPr>
          <a:xfrm>
            <a:off x="3954157" y="379576"/>
            <a:ext cx="1515750" cy="1457779"/>
          </a:xfrm>
          <a:prstGeom prst="ellipse">
            <a:avLst/>
          </a:prstGeom>
          <a:solidFill>
            <a:schemeClr val="accent3">
              <a:lumMod val="75000"/>
            </a:schemeClr>
          </a:solidFill>
          <a:ln w="38100">
            <a:solidFill>
              <a:schemeClr val="bg1"/>
            </a:solidFill>
          </a:ln>
          <a:effectLst>
            <a:glow rad="101600">
              <a:schemeClr val="accent3">
                <a:lumMod val="75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smtClean="0"/>
              <a:t>Step 10</a:t>
            </a:r>
            <a:endParaRPr lang="en-US" sz="36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7638"/>
            <a:ext cx="8229600" cy="4525963"/>
          </a:xfrm>
        </p:spPr>
        <p:txBody>
          <a:bodyPr>
            <a:noAutofit/>
          </a:bodyPr>
          <a:lstStyle/>
          <a:p>
            <a:pPr marL="514350" indent="-514350">
              <a:buFont typeface="+mj-lt"/>
              <a:buAutoNum type="arabicPeriod"/>
            </a:pPr>
            <a:r>
              <a:rPr lang="en-US" sz="2900" dirty="0" smtClean="0">
                <a:solidFill>
                  <a:schemeClr val="accent4"/>
                </a:solidFill>
              </a:rPr>
              <a:t>Identify the target </a:t>
            </a:r>
            <a:r>
              <a:rPr lang="en-US" sz="2900" dirty="0" err="1" smtClean="0">
                <a:solidFill>
                  <a:schemeClr val="accent4"/>
                </a:solidFill>
              </a:rPr>
              <a:t>behaviours</a:t>
            </a:r>
            <a:endParaRPr lang="en-US" sz="2900" dirty="0" smtClean="0">
              <a:solidFill>
                <a:schemeClr val="accent4"/>
              </a:solidFill>
            </a:endParaRPr>
          </a:p>
          <a:p>
            <a:pPr marL="514350" indent="-514350">
              <a:buFont typeface="+mj-lt"/>
              <a:buAutoNum type="arabicPeriod"/>
            </a:pPr>
            <a:r>
              <a:rPr lang="en-US" sz="2900" dirty="0" smtClean="0">
                <a:solidFill>
                  <a:schemeClr val="accent4"/>
                </a:solidFill>
              </a:rPr>
              <a:t>Review the literature</a:t>
            </a:r>
          </a:p>
          <a:p>
            <a:pPr marL="514350" indent="-514350">
              <a:buFont typeface="+mj-lt"/>
              <a:buAutoNum type="arabicPeriod"/>
            </a:pPr>
            <a:r>
              <a:rPr lang="en-US" sz="2900" dirty="0" smtClean="0">
                <a:solidFill>
                  <a:schemeClr val="accent4"/>
                </a:solidFill>
              </a:rPr>
              <a:t>Identify any population sub-groups</a:t>
            </a:r>
          </a:p>
          <a:p>
            <a:pPr marL="514350" indent="-514350">
              <a:buFont typeface="+mj-lt"/>
              <a:buAutoNum type="arabicPeriod"/>
            </a:pPr>
            <a:r>
              <a:rPr lang="en-US" sz="2900" dirty="0" smtClean="0">
                <a:solidFill>
                  <a:schemeClr val="accent4"/>
                </a:solidFill>
              </a:rPr>
              <a:t>Define the theoretical model</a:t>
            </a:r>
          </a:p>
          <a:p>
            <a:pPr marL="514350" indent="-514350">
              <a:buFont typeface="+mj-lt"/>
              <a:buAutoNum type="arabicPeriod"/>
            </a:pPr>
            <a:r>
              <a:rPr lang="en-US" sz="2900" dirty="0" smtClean="0">
                <a:solidFill>
                  <a:schemeClr val="accent6"/>
                </a:solidFill>
              </a:rPr>
              <a:t>Understand any barriers to change</a:t>
            </a:r>
          </a:p>
          <a:p>
            <a:pPr marL="514350" indent="-514350">
              <a:buFont typeface="+mj-lt"/>
              <a:buAutoNum type="arabicPeriod"/>
            </a:pPr>
            <a:r>
              <a:rPr lang="en-US" sz="2900" dirty="0" smtClean="0">
                <a:solidFill>
                  <a:schemeClr val="accent6"/>
                </a:solidFill>
              </a:rPr>
              <a:t>Develop the intervention objectives</a:t>
            </a:r>
          </a:p>
          <a:p>
            <a:pPr marL="514350" indent="-514350">
              <a:buFont typeface="+mj-lt"/>
              <a:buAutoNum type="arabicPeriod"/>
            </a:pPr>
            <a:r>
              <a:rPr lang="en-US" sz="2900" dirty="0" smtClean="0">
                <a:solidFill>
                  <a:schemeClr val="accent1"/>
                </a:solidFill>
              </a:rPr>
              <a:t>Select the </a:t>
            </a:r>
            <a:r>
              <a:rPr lang="en-US" sz="2900" dirty="0" err="1" smtClean="0">
                <a:solidFill>
                  <a:schemeClr val="accent1"/>
                </a:solidFill>
              </a:rPr>
              <a:t>BCTs</a:t>
            </a:r>
            <a:endParaRPr lang="en-US" sz="2900" dirty="0" smtClean="0">
              <a:solidFill>
                <a:schemeClr val="accent1"/>
              </a:solidFill>
            </a:endParaRPr>
          </a:p>
          <a:p>
            <a:pPr marL="514350" indent="-514350">
              <a:buFont typeface="+mj-lt"/>
              <a:buAutoNum type="arabicPeriod"/>
            </a:pPr>
            <a:r>
              <a:rPr lang="en-US" sz="2900" dirty="0" smtClean="0">
                <a:solidFill>
                  <a:schemeClr val="accent1"/>
                </a:solidFill>
              </a:rPr>
              <a:t>Develop the intervention content</a:t>
            </a:r>
          </a:p>
          <a:p>
            <a:pPr marL="514350" indent="-514350">
              <a:buFont typeface="+mj-lt"/>
              <a:buAutoNum type="arabicPeriod"/>
            </a:pPr>
            <a:r>
              <a:rPr lang="en-US" sz="2900" dirty="0" smtClean="0">
                <a:solidFill>
                  <a:schemeClr val="accent1"/>
                </a:solidFill>
              </a:rPr>
              <a:t>Map the intervention</a:t>
            </a:r>
          </a:p>
          <a:p>
            <a:pPr marL="514350" indent="-514350">
              <a:buFont typeface="+mj-lt"/>
              <a:buAutoNum type="arabicPeriod"/>
            </a:pPr>
            <a:r>
              <a:rPr lang="en-US" sz="2900" dirty="0" smtClean="0">
                <a:solidFill>
                  <a:schemeClr val="accent3"/>
                </a:solidFill>
              </a:rPr>
              <a:t>Pilot and evaluate</a:t>
            </a:r>
            <a:endParaRPr lang="en-US" sz="2900" dirty="0">
              <a:solidFill>
                <a:schemeClr val="accent3"/>
              </a:solidFill>
            </a:endParaRPr>
          </a:p>
        </p:txBody>
      </p:sp>
      <p:sp>
        <p:nvSpPr>
          <p:cNvPr id="5" name="Oval 4"/>
          <p:cNvSpPr/>
          <p:nvPr/>
        </p:nvSpPr>
        <p:spPr>
          <a:xfrm>
            <a:off x="6987620" y="163856"/>
            <a:ext cx="1699180" cy="1673500"/>
          </a:xfrm>
          <a:prstGeom prst="ellipse">
            <a:avLst/>
          </a:prstGeom>
          <a:solidFill>
            <a:schemeClr val="accent3">
              <a:lumMod val="75000"/>
            </a:schemeClr>
          </a:solidFill>
          <a:ln w="38100">
            <a:solidFill>
              <a:schemeClr val="bg1"/>
            </a:solidFill>
          </a:ln>
          <a:effectLst>
            <a:glow rad="101600">
              <a:schemeClr val="accent3">
                <a:lumMod val="75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smtClean="0"/>
              <a:t>10 Steps</a:t>
            </a:r>
            <a:endParaRPr lang="en-US" sz="36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 key design principles</a:t>
            </a:r>
            <a:endParaRPr lang="en-US" dirty="0"/>
          </a:p>
        </p:txBody>
      </p:sp>
      <p:graphicFrame>
        <p:nvGraphicFramePr>
          <p:cNvPr id="5" name="Content Placeholder 4"/>
          <p:cNvGraphicFramePr>
            <a:graphicFrameLocks noGrp="1"/>
          </p:cNvGraphicFramePr>
          <p:nvPr>
            <p:ph idx="1"/>
          </p:nvPr>
        </p:nvGraphicFramePr>
        <p:xfrm>
          <a:off x="194037" y="1146675"/>
          <a:ext cx="8608193" cy="4979489"/>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Example: NSAC20</a:t>
            </a:r>
            <a:br>
              <a:rPr lang="en-US" dirty="0" smtClean="0"/>
            </a:br>
            <a:endParaRPr lang="en-US" dirty="0"/>
          </a:p>
        </p:txBody>
      </p:sp>
      <p:sp>
        <p:nvSpPr>
          <p:cNvPr id="3" name="Content Placeholder 2"/>
          <p:cNvSpPr>
            <a:spLocks noGrp="1"/>
          </p:cNvSpPr>
          <p:nvPr>
            <p:ph idx="1"/>
          </p:nvPr>
        </p:nvSpPr>
        <p:spPr>
          <a:xfrm>
            <a:off x="457200" y="2072231"/>
            <a:ext cx="8229600" cy="4228824"/>
          </a:xfrm>
        </p:spPr>
        <p:txBody>
          <a:bodyPr>
            <a:normAutofit/>
          </a:bodyPr>
          <a:lstStyle/>
          <a:p>
            <a:pPr algn="ctr">
              <a:buNone/>
            </a:pPr>
            <a:r>
              <a:rPr lang="en-US" sz="3600" dirty="0" smtClean="0">
                <a:solidFill>
                  <a:schemeClr val="tx2"/>
                </a:solidFill>
              </a:rPr>
              <a:t>Short-life NDORS course to reduce speeding in 20mph areas.</a:t>
            </a:r>
          </a:p>
          <a:p>
            <a:pPr>
              <a:buNone/>
            </a:pPr>
            <a:endParaRPr lang="en-US" sz="2000" dirty="0" smtClean="0">
              <a:solidFill>
                <a:srgbClr val="FF0000"/>
              </a:solidFill>
            </a:endParaRPr>
          </a:p>
        </p:txBody>
      </p:sp>
      <p:sp>
        <p:nvSpPr>
          <p:cNvPr id="4" name="Oval 3"/>
          <p:cNvSpPr/>
          <p:nvPr/>
        </p:nvSpPr>
        <p:spPr>
          <a:xfrm>
            <a:off x="7452214" y="274639"/>
            <a:ext cx="1234586" cy="1143000"/>
          </a:xfrm>
          <a:prstGeom prst="ellipse">
            <a:avLst/>
          </a:prstGeom>
          <a:solidFill>
            <a:schemeClr val="accent3">
              <a:lumMod val="75000"/>
            </a:schemeClr>
          </a:solidFill>
          <a:ln w="38100">
            <a:solidFill>
              <a:schemeClr val="bg1"/>
            </a:solidFill>
          </a:ln>
          <a:effectLst>
            <a:glow rad="101600">
              <a:schemeClr val="accent3">
                <a:lumMod val="75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Step 1</a:t>
            </a:r>
            <a:endParaRPr lang="en-US" sz="24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Recent research</a:t>
            </a:r>
            <a:endParaRPr lang="en-US" dirty="0"/>
          </a:p>
        </p:txBody>
      </p:sp>
      <p:sp>
        <p:nvSpPr>
          <p:cNvPr id="3" name="Content Placeholder 2"/>
          <p:cNvSpPr>
            <a:spLocks noGrp="1"/>
          </p:cNvSpPr>
          <p:nvPr>
            <p:ph idx="1"/>
          </p:nvPr>
        </p:nvSpPr>
        <p:spPr>
          <a:xfrm>
            <a:off x="457199" y="1600200"/>
            <a:ext cx="8433457" cy="4871077"/>
          </a:xfrm>
        </p:spPr>
        <p:txBody>
          <a:bodyPr>
            <a:noAutofit/>
          </a:bodyPr>
          <a:lstStyle/>
          <a:p>
            <a:r>
              <a:rPr lang="en-US" sz="2200" dirty="0" smtClean="0"/>
              <a:t>Drivers overestimate how often others violate road rules (Warner and </a:t>
            </a:r>
            <a:r>
              <a:rPr lang="en-US" sz="2200" dirty="0" err="1" smtClean="0"/>
              <a:t>Aberg</a:t>
            </a:r>
            <a:r>
              <a:rPr lang="en-US" sz="2200" dirty="0" smtClean="0"/>
              <a:t>, 2014).</a:t>
            </a:r>
          </a:p>
          <a:p>
            <a:r>
              <a:rPr lang="en-US" sz="2200" dirty="0" smtClean="0"/>
              <a:t>Interaction between mood and passengers where happy mood plus passengers means faster speeds (Rhodes et al., 2015). </a:t>
            </a:r>
          </a:p>
          <a:p>
            <a:r>
              <a:rPr lang="en-US" sz="2200" dirty="0" smtClean="0"/>
              <a:t>People who are angered while driving speed up (</a:t>
            </a:r>
            <a:r>
              <a:rPr lang="en-US" sz="2200" dirty="0" err="1" smtClean="0"/>
              <a:t>Roidl</a:t>
            </a:r>
            <a:r>
              <a:rPr lang="en-US" sz="2200" dirty="0" smtClean="0"/>
              <a:t> et al., 2014).</a:t>
            </a:r>
          </a:p>
          <a:p>
            <a:r>
              <a:rPr lang="en-US" sz="2200" dirty="0" smtClean="0"/>
              <a:t>After stopping at traffic lights in low-speed areas drivers can resume at a higher speed unless they are reminded of the limit (Gregory et al., 2014).</a:t>
            </a:r>
          </a:p>
          <a:p>
            <a:r>
              <a:rPr lang="en-US" sz="2200" dirty="0" smtClean="0"/>
              <a:t>Implementation intentions reduce speeding in unintentional speeders (Elliott et al., 2014).</a:t>
            </a:r>
          </a:p>
        </p:txBody>
      </p:sp>
      <p:sp>
        <p:nvSpPr>
          <p:cNvPr id="4" name="Oval 3"/>
          <p:cNvSpPr/>
          <p:nvPr/>
        </p:nvSpPr>
        <p:spPr>
          <a:xfrm>
            <a:off x="7452214" y="274639"/>
            <a:ext cx="1234586" cy="1143000"/>
          </a:xfrm>
          <a:prstGeom prst="ellipse">
            <a:avLst/>
          </a:prstGeom>
          <a:solidFill>
            <a:schemeClr val="accent3">
              <a:lumMod val="75000"/>
            </a:schemeClr>
          </a:solidFill>
          <a:ln w="38100">
            <a:solidFill>
              <a:schemeClr val="bg1"/>
            </a:solidFill>
          </a:ln>
          <a:effectLst>
            <a:glow rad="101600">
              <a:schemeClr val="accent3">
                <a:lumMod val="75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Step 2</a:t>
            </a:r>
            <a:endParaRPr lang="en-US" sz="24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Subgroups</a:t>
            </a:r>
            <a:endParaRPr lang="en-US" dirty="0"/>
          </a:p>
        </p:txBody>
      </p:sp>
      <p:sp>
        <p:nvSpPr>
          <p:cNvPr id="3" name="Content Placeholder 2"/>
          <p:cNvSpPr>
            <a:spLocks noGrp="1"/>
          </p:cNvSpPr>
          <p:nvPr>
            <p:ph idx="1"/>
          </p:nvPr>
        </p:nvSpPr>
        <p:spPr>
          <a:xfrm>
            <a:off x="457200" y="2088943"/>
            <a:ext cx="8229600" cy="4525963"/>
          </a:xfrm>
        </p:spPr>
        <p:txBody>
          <a:bodyPr>
            <a:normAutofit/>
          </a:bodyPr>
          <a:lstStyle/>
          <a:p>
            <a:r>
              <a:rPr lang="en-US" sz="2800" dirty="0" smtClean="0"/>
              <a:t>Four types of speeding drivers.</a:t>
            </a:r>
          </a:p>
          <a:p>
            <a:r>
              <a:rPr lang="en-US" sz="2800" dirty="0" smtClean="0"/>
              <a:t>Three types of 20mph drivers: champions; pragmatists; and opponents. Media campaigns could promote champions’ norms.  (Toy et al., 2014).</a:t>
            </a:r>
          </a:p>
          <a:p>
            <a:r>
              <a:rPr lang="en-US" sz="2800" dirty="0" smtClean="0"/>
              <a:t>Intentional and unintentional speeders need different messages.</a:t>
            </a:r>
          </a:p>
          <a:p>
            <a:r>
              <a:rPr lang="en-US" sz="2800" dirty="0" smtClean="0"/>
              <a:t>Pragmatists and opponents need different messages.</a:t>
            </a:r>
          </a:p>
        </p:txBody>
      </p:sp>
      <p:sp>
        <p:nvSpPr>
          <p:cNvPr id="4" name="Oval 3"/>
          <p:cNvSpPr/>
          <p:nvPr/>
        </p:nvSpPr>
        <p:spPr>
          <a:xfrm>
            <a:off x="7452214" y="274639"/>
            <a:ext cx="1234586" cy="1143000"/>
          </a:xfrm>
          <a:prstGeom prst="ellipse">
            <a:avLst/>
          </a:prstGeom>
          <a:solidFill>
            <a:schemeClr val="accent3">
              <a:lumMod val="75000"/>
            </a:schemeClr>
          </a:solidFill>
          <a:ln w="38100">
            <a:solidFill>
              <a:schemeClr val="bg1"/>
            </a:solidFill>
          </a:ln>
          <a:effectLst>
            <a:glow rad="101600">
              <a:schemeClr val="accent3">
                <a:lumMod val="75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Step 3</a:t>
            </a:r>
            <a:endParaRPr lang="en-US" sz="24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Theoretical model</a:t>
            </a:r>
            <a:endParaRPr lang="en-US" dirty="0"/>
          </a:p>
        </p:txBody>
      </p:sp>
      <p:sp>
        <p:nvSpPr>
          <p:cNvPr id="3" name="Content Placeholder 2"/>
          <p:cNvSpPr>
            <a:spLocks noGrp="1"/>
          </p:cNvSpPr>
          <p:nvPr>
            <p:ph idx="1"/>
          </p:nvPr>
        </p:nvSpPr>
        <p:spPr>
          <a:xfrm>
            <a:off x="457200" y="2088943"/>
            <a:ext cx="8229600" cy="4525963"/>
          </a:xfrm>
        </p:spPr>
        <p:txBody>
          <a:bodyPr>
            <a:normAutofit/>
          </a:bodyPr>
          <a:lstStyle/>
          <a:p>
            <a:pPr algn="ctr">
              <a:buNone/>
            </a:pPr>
            <a:r>
              <a:rPr lang="en-US" sz="2800" dirty="0" smtClean="0"/>
              <a:t>No evidence that the dual process model is inappropriate.</a:t>
            </a:r>
          </a:p>
          <a:p>
            <a:pPr algn="ctr">
              <a:buNone/>
            </a:pPr>
            <a:r>
              <a:rPr lang="en-US" sz="2800" dirty="0" smtClean="0"/>
              <a:t>Where intentions to comply are high, a prototype willingness model is useful.</a:t>
            </a:r>
          </a:p>
        </p:txBody>
      </p:sp>
      <p:sp>
        <p:nvSpPr>
          <p:cNvPr id="4" name="Oval 3"/>
          <p:cNvSpPr/>
          <p:nvPr/>
        </p:nvSpPr>
        <p:spPr>
          <a:xfrm>
            <a:off x="7452214" y="274639"/>
            <a:ext cx="1234586" cy="1143000"/>
          </a:xfrm>
          <a:prstGeom prst="ellipse">
            <a:avLst/>
          </a:prstGeom>
          <a:solidFill>
            <a:schemeClr val="accent3">
              <a:lumMod val="75000"/>
            </a:schemeClr>
          </a:solidFill>
          <a:ln w="38100">
            <a:solidFill>
              <a:schemeClr val="bg1"/>
            </a:solidFill>
          </a:ln>
          <a:effectLst>
            <a:glow rad="101600">
              <a:schemeClr val="accent3">
                <a:lumMod val="75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Step 4</a:t>
            </a:r>
            <a:endParaRPr lang="en-US" sz="24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Barriers</a:t>
            </a:r>
            <a:endParaRPr lang="en-US" dirty="0"/>
          </a:p>
        </p:txBody>
      </p:sp>
      <p:sp>
        <p:nvSpPr>
          <p:cNvPr id="3" name="Content Placeholder 2"/>
          <p:cNvSpPr>
            <a:spLocks noGrp="1"/>
          </p:cNvSpPr>
          <p:nvPr>
            <p:ph idx="1"/>
          </p:nvPr>
        </p:nvSpPr>
        <p:spPr>
          <a:xfrm>
            <a:off x="457200" y="2088943"/>
            <a:ext cx="8229600" cy="4525963"/>
          </a:xfrm>
        </p:spPr>
        <p:txBody>
          <a:bodyPr>
            <a:normAutofit/>
          </a:bodyPr>
          <a:lstStyle/>
          <a:p>
            <a:r>
              <a:rPr lang="en-US" sz="2800" dirty="0" smtClean="0"/>
              <a:t>Intentional and unintentional speeders have different barriers.</a:t>
            </a:r>
          </a:p>
          <a:p>
            <a:r>
              <a:rPr lang="en-US" sz="2800" dirty="0" smtClean="0"/>
              <a:t>Difficulties identifying the speed limit.</a:t>
            </a:r>
          </a:p>
          <a:p>
            <a:r>
              <a:rPr lang="en-US" sz="2800" dirty="0" smtClean="0"/>
              <a:t>Difficulties in controlling the vehicle’s speed.</a:t>
            </a:r>
          </a:p>
          <a:p>
            <a:r>
              <a:rPr lang="en-US" sz="2800" dirty="0" smtClean="0"/>
              <a:t>Positive beliefs about speeding.</a:t>
            </a:r>
          </a:p>
          <a:p>
            <a:r>
              <a:rPr lang="en-US" sz="2800" dirty="0" smtClean="0"/>
              <a:t>Moral norms that don’t preclude speeding.</a:t>
            </a:r>
          </a:p>
          <a:p>
            <a:endParaRPr lang="en-US" sz="2800" dirty="0" smtClean="0"/>
          </a:p>
        </p:txBody>
      </p:sp>
      <p:sp>
        <p:nvSpPr>
          <p:cNvPr id="4" name="Oval 3"/>
          <p:cNvSpPr/>
          <p:nvPr/>
        </p:nvSpPr>
        <p:spPr>
          <a:xfrm>
            <a:off x="7452214" y="274639"/>
            <a:ext cx="1234586" cy="1143000"/>
          </a:xfrm>
          <a:prstGeom prst="ellipse">
            <a:avLst/>
          </a:prstGeom>
          <a:solidFill>
            <a:schemeClr val="accent3">
              <a:lumMod val="75000"/>
            </a:schemeClr>
          </a:solidFill>
          <a:ln w="38100">
            <a:solidFill>
              <a:schemeClr val="bg1"/>
            </a:solidFill>
          </a:ln>
          <a:effectLst>
            <a:glow rad="101600">
              <a:schemeClr val="accent3">
                <a:lumMod val="75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Step 5</a:t>
            </a:r>
            <a:endParaRPr lang="en-US" sz="24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Objectives</a:t>
            </a:r>
            <a:br>
              <a:rPr lang="en-US" dirty="0" smtClean="0"/>
            </a:br>
            <a:endParaRPr lang="en-US" dirty="0"/>
          </a:p>
        </p:txBody>
      </p:sp>
      <p:sp>
        <p:nvSpPr>
          <p:cNvPr id="3" name="Content Placeholder 2"/>
          <p:cNvSpPr>
            <a:spLocks noGrp="1"/>
          </p:cNvSpPr>
          <p:nvPr>
            <p:ph idx="1"/>
          </p:nvPr>
        </p:nvSpPr>
        <p:spPr>
          <a:xfrm>
            <a:off x="457200" y="1775092"/>
            <a:ext cx="8229600" cy="4525963"/>
          </a:xfrm>
        </p:spPr>
        <p:txBody>
          <a:bodyPr>
            <a:normAutofit/>
          </a:bodyPr>
          <a:lstStyle/>
          <a:p>
            <a:pPr>
              <a:buNone/>
            </a:pPr>
            <a:endParaRPr lang="en-US" sz="2000" dirty="0" smtClean="0">
              <a:solidFill>
                <a:srgbClr val="FF0000"/>
              </a:solidFill>
            </a:endParaRPr>
          </a:p>
          <a:p>
            <a:r>
              <a:rPr lang="en-US" dirty="0" smtClean="0"/>
              <a:t>More negative, less positive beliefs about speeding.</a:t>
            </a:r>
          </a:p>
          <a:p>
            <a:r>
              <a:rPr lang="en-US" dirty="0" smtClean="0"/>
              <a:t>Increase skills in identifying speed limits.</a:t>
            </a:r>
          </a:p>
          <a:p>
            <a:r>
              <a:rPr lang="en-US" dirty="0" err="1" smtClean="0"/>
              <a:t>Recognise</a:t>
            </a:r>
            <a:r>
              <a:rPr lang="en-US" dirty="0" smtClean="0"/>
              <a:t> personal responsibility for speed choice and its impact on others.</a:t>
            </a:r>
          </a:p>
        </p:txBody>
      </p:sp>
      <p:sp>
        <p:nvSpPr>
          <p:cNvPr id="4" name="Oval 3"/>
          <p:cNvSpPr/>
          <p:nvPr/>
        </p:nvSpPr>
        <p:spPr>
          <a:xfrm>
            <a:off x="7452214" y="274639"/>
            <a:ext cx="1234586" cy="1143000"/>
          </a:xfrm>
          <a:prstGeom prst="ellipse">
            <a:avLst/>
          </a:prstGeom>
          <a:solidFill>
            <a:schemeClr val="accent3">
              <a:lumMod val="75000"/>
            </a:schemeClr>
          </a:solidFill>
          <a:ln w="38100">
            <a:solidFill>
              <a:schemeClr val="bg1"/>
            </a:solidFill>
          </a:ln>
          <a:effectLst>
            <a:glow rad="101600">
              <a:schemeClr val="accent3">
                <a:lumMod val="75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Step 6</a:t>
            </a:r>
            <a:endParaRPr lang="en-US" sz="24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 the </a:t>
            </a:r>
            <a:r>
              <a:rPr lang="en-US" dirty="0" err="1" smtClean="0"/>
              <a:t>BCTs</a:t>
            </a:r>
            <a:endParaRPr lang="en-US" dirty="0"/>
          </a:p>
        </p:txBody>
      </p:sp>
      <p:sp>
        <p:nvSpPr>
          <p:cNvPr id="3" name="Content Placeholder 2"/>
          <p:cNvSpPr>
            <a:spLocks noGrp="1"/>
          </p:cNvSpPr>
          <p:nvPr>
            <p:ph idx="1"/>
          </p:nvPr>
        </p:nvSpPr>
        <p:spPr>
          <a:xfrm>
            <a:off x="457200" y="2088943"/>
            <a:ext cx="8229600" cy="4525963"/>
          </a:xfrm>
        </p:spPr>
        <p:txBody>
          <a:bodyPr>
            <a:normAutofit/>
          </a:bodyPr>
          <a:lstStyle/>
          <a:p>
            <a:r>
              <a:rPr lang="en-US" sz="2800" dirty="0" smtClean="0"/>
              <a:t>27 </a:t>
            </a:r>
            <a:r>
              <a:rPr lang="en-US" sz="2800" dirty="0" err="1" smtClean="0"/>
              <a:t>BCTs</a:t>
            </a:r>
            <a:r>
              <a:rPr lang="en-US" sz="2800" dirty="0" smtClean="0"/>
              <a:t> in 9 different groups.</a:t>
            </a:r>
          </a:p>
          <a:p>
            <a:r>
              <a:rPr lang="en-US" sz="2800" dirty="0" smtClean="0"/>
              <a:t>E.g. information about risk, demonstrating, forming specific intentions, identifying and overcoming barriers.</a:t>
            </a:r>
          </a:p>
          <a:p>
            <a:r>
              <a:rPr lang="en-US" sz="2800" dirty="0" smtClean="0"/>
              <a:t>Select the most appropriate for the course objectives and the delivery method.</a:t>
            </a:r>
          </a:p>
          <a:p>
            <a:endParaRPr lang="en-US" sz="2800" dirty="0" smtClean="0"/>
          </a:p>
        </p:txBody>
      </p:sp>
      <p:sp>
        <p:nvSpPr>
          <p:cNvPr id="4" name="Oval 3"/>
          <p:cNvSpPr/>
          <p:nvPr/>
        </p:nvSpPr>
        <p:spPr>
          <a:xfrm>
            <a:off x="7452214" y="274639"/>
            <a:ext cx="1234586" cy="1143000"/>
          </a:xfrm>
          <a:prstGeom prst="ellipse">
            <a:avLst/>
          </a:prstGeom>
          <a:solidFill>
            <a:schemeClr val="accent3">
              <a:lumMod val="75000"/>
            </a:schemeClr>
          </a:solidFill>
          <a:ln w="38100">
            <a:solidFill>
              <a:schemeClr val="bg1"/>
            </a:solidFill>
          </a:ln>
          <a:effectLst>
            <a:glow rad="101600">
              <a:schemeClr val="accent3">
                <a:lumMod val="75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Step 7</a:t>
            </a:r>
            <a:endParaRPr lang="en-US" sz="24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Intervention content</a:t>
            </a:r>
            <a:endParaRPr lang="en-US" dirty="0"/>
          </a:p>
        </p:txBody>
      </p:sp>
      <p:sp>
        <p:nvSpPr>
          <p:cNvPr id="3" name="Content Placeholder 2"/>
          <p:cNvSpPr>
            <a:spLocks noGrp="1"/>
          </p:cNvSpPr>
          <p:nvPr>
            <p:ph idx="1"/>
          </p:nvPr>
        </p:nvSpPr>
        <p:spPr/>
        <p:txBody>
          <a:bodyPr>
            <a:normAutofit/>
          </a:bodyPr>
          <a:lstStyle/>
          <a:p>
            <a:r>
              <a:rPr lang="en-US" sz="2800" dirty="0" smtClean="0"/>
              <a:t>Provide skills in scanning the environment to help identify the speed limit and detect hazards.</a:t>
            </a:r>
          </a:p>
          <a:p>
            <a:r>
              <a:rPr lang="en-US" sz="2800" dirty="0" smtClean="0"/>
              <a:t>Challenge descriptive norms (perceptions of what other drivers do).</a:t>
            </a:r>
          </a:p>
          <a:p>
            <a:r>
              <a:rPr lang="en-US" sz="2800" dirty="0" smtClean="0"/>
              <a:t>Use risk perception and moral norms (it’s wrong to speed).</a:t>
            </a:r>
          </a:p>
          <a:p>
            <a:r>
              <a:rPr lang="en-US" sz="2800" dirty="0" smtClean="0"/>
              <a:t>Explore situations in which people might be willing to break road rules. </a:t>
            </a:r>
          </a:p>
          <a:p>
            <a:r>
              <a:rPr lang="en-US" sz="2800" dirty="0" smtClean="0"/>
              <a:t>Target emotions.</a:t>
            </a:r>
          </a:p>
          <a:p>
            <a:r>
              <a:rPr lang="en-US" sz="2800" dirty="0" smtClean="0"/>
              <a:t>Target self-efficacy.</a:t>
            </a:r>
          </a:p>
          <a:p>
            <a:r>
              <a:rPr lang="en-US" sz="2800" dirty="0" smtClean="0"/>
              <a:t>Include implementation intentions.</a:t>
            </a:r>
          </a:p>
        </p:txBody>
      </p:sp>
      <p:sp>
        <p:nvSpPr>
          <p:cNvPr id="4" name="Oval 3"/>
          <p:cNvSpPr/>
          <p:nvPr/>
        </p:nvSpPr>
        <p:spPr>
          <a:xfrm>
            <a:off x="7452214" y="274639"/>
            <a:ext cx="1234586" cy="1143000"/>
          </a:xfrm>
          <a:prstGeom prst="ellipse">
            <a:avLst/>
          </a:prstGeom>
          <a:solidFill>
            <a:schemeClr val="accent3">
              <a:lumMod val="75000"/>
            </a:schemeClr>
          </a:solidFill>
          <a:ln w="38100">
            <a:solidFill>
              <a:schemeClr val="bg1"/>
            </a:solidFill>
          </a:ln>
          <a:effectLst>
            <a:glow rad="101600">
              <a:schemeClr val="accent3">
                <a:lumMod val="75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Step 8</a:t>
            </a:r>
            <a:endParaRPr lang="en-US" sz="24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Map the intervention</a:t>
            </a:r>
            <a:endParaRPr lang="en-US" dirty="0"/>
          </a:p>
        </p:txBody>
      </p:sp>
      <p:sp>
        <p:nvSpPr>
          <p:cNvPr id="3" name="Content Placeholder 2"/>
          <p:cNvSpPr>
            <a:spLocks noGrp="1"/>
          </p:cNvSpPr>
          <p:nvPr>
            <p:ph idx="1"/>
          </p:nvPr>
        </p:nvSpPr>
        <p:spPr/>
        <p:txBody>
          <a:bodyPr>
            <a:normAutofit/>
          </a:bodyPr>
          <a:lstStyle/>
          <a:p>
            <a:r>
              <a:rPr lang="en-US" sz="2600" dirty="0" smtClean="0"/>
              <a:t>Review each component/slide against the BCT it’s using:</a:t>
            </a:r>
          </a:p>
          <a:p>
            <a:pPr lvl="1"/>
            <a:r>
              <a:rPr lang="en-US" sz="2600" dirty="0" smtClean="0"/>
              <a:t>Is the BCT appropriate?</a:t>
            </a:r>
          </a:p>
          <a:p>
            <a:pPr lvl="1"/>
            <a:r>
              <a:rPr lang="en-US" sz="2600" dirty="0" smtClean="0"/>
              <a:t>Is there a sufficient range of </a:t>
            </a:r>
            <a:r>
              <a:rPr lang="en-US" sz="2600" dirty="0" err="1" smtClean="0"/>
              <a:t>BCTs</a:t>
            </a:r>
            <a:r>
              <a:rPr lang="en-US" sz="2600" dirty="0" smtClean="0"/>
              <a:t>?</a:t>
            </a:r>
          </a:p>
          <a:p>
            <a:r>
              <a:rPr lang="en-US" sz="2600" dirty="0" smtClean="0"/>
              <a:t>Review each component/slide against the objectives</a:t>
            </a:r>
          </a:p>
          <a:p>
            <a:pPr lvl="1"/>
            <a:r>
              <a:rPr lang="en-US" sz="2600" dirty="0" smtClean="0"/>
              <a:t>Does the content address each of the objectives?</a:t>
            </a:r>
          </a:p>
          <a:p>
            <a:pPr lvl="1"/>
            <a:r>
              <a:rPr lang="en-US" sz="2600" dirty="0" smtClean="0"/>
              <a:t>Is there a good balance of material?</a:t>
            </a:r>
          </a:p>
          <a:p>
            <a:r>
              <a:rPr lang="en-US" sz="2600" dirty="0" smtClean="0"/>
              <a:t>Do the objectives address the target </a:t>
            </a:r>
            <a:r>
              <a:rPr lang="en-US" sz="2600" dirty="0" err="1" smtClean="0"/>
              <a:t>behaviours</a:t>
            </a:r>
            <a:r>
              <a:rPr lang="en-US" sz="2600" dirty="0" smtClean="0"/>
              <a:t>?</a:t>
            </a:r>
          </a:p>
          <a:p>
            <a:pPr lvl="1"/>
            <a:r>
              <a:rPr lang="en-US" sz="2600" dirty="0" smtClean="0"/>
              <a:t>Are all </a:t>
            </a:r>
            <a:r>
              <a:rPr lang="en-US" sz="2600" dirty="0" err="1" smtClean="0"/>
              <a:t>behaviours</a:t>
            </a:r>
            <a:r>
              <a:rPr lang="en-US" sz="2600" dirty="0" smtClean="0"/>
              <a:t> addressed?</a:t>
            </a:r>
          </a:p>
          <a:p>
            <a:pPr lvl="1"/>
            <a:r>
              <a:rPr lang="en-US" sz="2600" dirty="0" smtClean="0"/>
              <a:t>Is the balance of objectives appropriate?</a:t>
            </a:r>
          </a:p>
        </p:txBody>
      </p:sp>
      <p:sp>
        <p:nvSpPr>
          <p:cNvPr id="4" name="Oval 3"/>
          <p:cNvSpPr/>
          <p:nvPr/>
        </p:nvSpPr>
        <p:spPr>
          <a:xfrm>
            <a:off x="7452214" y="274639"/>
            <a:ext cx="1234586" cy="1143000"/>
          </a:xfrm>
          <a:prstGeom prst="ellipse">
            <a:avLst/>
          </a:prstGeom>
          <a:solidFill>
            <a:schemeClr val="accent3">
              <a:lumMod val="75000"/>
            </a:schemeClr>
          </a:solidFill>
          <a:ln w="38100">
            <a:solidFill>
              <a:schemeClr val="bg1"/>
            </a:solidFill>
          </a:ln>
          <a:effectLst>
            <a:glow rad="101600">
              <a:schemeClr val="accent3">
                <a:lumMod val="75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Step 9</a:t>
            </a:r>
            <a:endParaRPr lang="en-US" sz="24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NSAC20 evaluation</a:t>
            </a:r>
            <a:endParaRPr lang="en-US" dirty="0"/>
          </a:p>
        </p:txBody>
      </p:sp>
      <p:sp>
        <p:nvSpPr>
          <p:cNvPr id="3" name="Content Placeholder 2"/>
          <p:cNvSpPr>
            <a:spLocks noGrp="1"/>
          </p:cNvSpPr>
          <p:nvPr>
            <p:ph idx="1"/>
          </p:nvPr>
        </p:nvSpPr>
        <p:spPr/>
        <p:txBody>
          <a:bodyPr/>
          <a:lstStyle/>
          <a:p>
            <a:r>
              <a:rPr lang="en-US" dirty="0" smtClean="0"/>
              <a:t>Does the course meet its objectives?</a:t>
            </a:r>
          </a:p>
          <a:p>
            <a:r>
              <a:rPr lang="en-US" dirty="0" smtClean="0"/>
              <a:t>Is the course more or less effective for any population sub-groups?</a:t>
            </a:r>
          </a:p>
          <a:p>
            <a:r>
              <a:rPr lang="en-US" dirty="0" smtClean="0"/>
              <a:t>Should the course continue or should it be subsumed into NSAC?</a:t>
            </a:r>
            <a:endParaRPr lang="en-US" dirty="0"/>
          </a:p>
        </p:txBody>
      </p:sp>
      <p:pic>
        <p:nvPicPr>
          <p:cNvPr id="4" name="Picture 3" descr="Screen Shot 2015-04-27 at 07.59.39.png"/>
          <p:cNvPicPr>
            <a:picLocks noChangeAspect="1"/>
          </p:cNvPicPr>
          <p:nvPr/>
        </p:nvPicPr>
        <p:blipFill>
          <a:blip r:embed="rId2"/>
          <a:stretch>
            <a:fillRect/>
          </a:stretch>
        </p:blipFill>
        <p:spPr>
          <a:xfrm>
            <a:off x="5323867" y="4464050"/>
            <a:ext cx="3820133" cy="2393950"/>
          </a:xfrm>
          <a:prstGeom prst="rect">
            <a:avLst/>
          </a:prstGeom>
        </p:spPr>
      </p:pic>
      <p:sp>
        <p:nvSpPr>
          <p:cNvPr id="5" name="Oval 4"/>
          <p:cNvSpPr/>
          <p:nvPr/>
        </p:nvSpPr>
        <p:spPr>
          <a:xfrm>
            <a:off x="7452214" y="274639"/>
            <a:ext cx="1234586" cy="1143000"/>
          </a:xfrm>
          <a:prstGeom prst="ellipse">
            <a:avLst/>
          </a:prstGeom>
          <a:solidFill>
            <a:schemeClr val="accent3">
              <a:lumMod val="75000"/>
            </a:schemeClr>
          </a:solidFill>
          <a:ln w="38100">
            <a:solidFill>
              <a:schemeClr val="bg1"/>
            </a:solidFill>
          </a:ln>
          <a:effectLst>
            <a:glow rad="101600">
              <a:schemeClr val="accent3">
                <a:lumMod val="75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Step 10</a:t>
            </a:r>
            <a:endParaRPr lang="en-US" sz="24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we know?</a:t>
            </a:r>
            <a:endParaRPr lang="en-US" dirty="0"/>
          </a:p>
        </p:txBody>
      </p:sp>
      <p:sp>
        <p:nvSpPr>
          <p:cNvPr id="3" name="Content Placeholder 2"/>
          <p:cNvSpPr>
            <a:spLocks noGrp="1"/>
          </p:cNvSpPr>
          <p:nvPr>
            <p:ph idx="1"/>
          </p:nvPr>
        </p:nvSpPr>
        <p:spPr/>
        <p:txBody>
          <a:bodyPr/>
          <a:lstStyle/>
          <a:p>
            <a:r>
              <a:rPr lang="en-US" dirty="0" smtClean="0"/>
              <a:t>NSAC20 successfully:</a:t>
            </a:r>
          </a:p>
          <a:p>
            <a:pPr lvl="1"/>
            <a:r>
              <a:rPr lang="en-US" dirty="0" smtClean="0"/>
              <a:t>Increases negative beliefs and decreases positive beliefs about speeding;</a:t>
            </a:r>
          </a:p>
          <a:p>
            <a:pPr lvl="1"/>
            <a:r>
              <a:rPr lang="en-US" dirty="0" smtClean="0"/>
              <a:t>Increases skills in identifying speed limits and confidence in being able to drive within the limit;</a:t>
            </a:r>
          </a:p>
          <a:p>
            <a:pPr lvl="1"/>
            <a:r>
              <a:rPr lang="en-US" dirty="0" smtClean="0"/>
              <a:t>Strengthens moral norms about speeding, although it does not affect descriptive norms.</a:t>
            </a:r>
          </a:p>
          <a:p>
            <a:r>
              <a:rPr lang="en-US" dirty="0" smtClean="0"/>
              <a:t>Leads to a decrease in self-reported speeding in 20mph areas, particularly for males.</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And finally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Review the intervention:</a:t>
            </a:r>
          </a:p>
          <a:p>
            <a:pPr lvl="1"/>
            <a:r>
              <a:rPr lang="en-US" dirty="0" smtClean="0"/>
              <a:t>What isn’t working as expected?</a:t>
            </a:r>
          </a:p>
          <a:p>
            <a:pPr lvl="1"/>
            <a:r>
              <a:rPr lang="en-US" dirty="0" smtClean="0"/>
              <a:t>What is working?</a:t>
            </a:r>
          </a:p>
          <a:p>
            <a:pPr lvl="1"/>
            <a:r>
              <a:rPr lang="en-US" dirty="0" smtClean="0"/>
              <a:t>Why? – qualitative research.</a:t>
            </a:r>
          </a:p>
          <a:p>
            <a:r>
              <a:rPr lang="en-US" dirty="0" smtClean="0"/>
              <a:t>Revise the intervention:</a:t>
            </a:r>
          </a:p>
          <a:p>
            <a:pPr lvl="1"/>
            <a:r>
              <a:rPr lang="en-US" dirty="0" smtClean="0"/>
              <a:t>Should it continue?</a:t>
            </a:r>
          </a:p>
          <a:p>
            <a:pPr lvl="1"/>
            <a:r>
              <a:rPr lang="en-US" dirty="0" smtClean="0"/>
              <a:t>Based on the research, do the objectives need to change?</a:t>
            </a:r>
          </a:p>
          <a:p>
            <a:pPr lvl="1"/>
            <a:r>
              <a:rPr lang="en-US" dirty="0" smtClean="0"/>
              <a:t>Does the content need to change?</a:t>
            </a:r>
          </a:p>
          <a:p>
            <a:pPr lvl="1"/>
            <a:r>
              <a:rPr lang="en-US" dirty="0" smtClean="0"/>
              <a:t>Strengthen any weak areas.</a:t>
            </a:r>
          </a:p>
          <a:p>
            <a:pPr lvl="1"/>
            <a:r>
              <a:rPr lang="en-US" dirty="0" smtClean="0"/>
              <a:t>Ensure fidelity of delivery</a:t>
            </a:r>
          </a:p>
          <a:p>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pic>
        <p:nvPicPr>
          <p:cNvPr id="5" name="Picture 4" descr="Screen Shot 2015-04-27 at 08.29.52.png"/>
          <p:cNvPicPr>
            <a:picLocks noChangeAspect="1"/>
          </p:cNvPicPr>
          <p:nvPr/>
        </p:nvPicPr>
        <p:blipFill>
          <a:blip r:embed="rId2"/>
          <a:stretch>
            <a:fillRect/>
          </a:stretch>
        </p:blipFill>
        <p:spPr>
          <a:xfrm>
            <a:off x="2109574" y="1654903"/>
            <a:ext cx="4780175" cy="3362481"/>
          </a:xfrm>
          <a:prstGeom prst="rect">
            <a:avLst/>
          </a:prstGeom>
        </p:spPr>
      </p:pic>
      <p:sp>
        <p:nvSpPr>
          <p:cNvPr id="4" name="TextBox 3"/>
          <p:cNvSpPr txBox="1"/>
          <p:nvPr/>
        </p:nvSpPr>
        <p:spPr>
          <a:xfrm>
            <a:off x="3097671" y="5433157"/>
            <a:ext cx="2939214" cy="923330"/>
          </a:xfrm>
          <a:prstGeom prst="rect">
            <a:avLst/>
          </a:prstGeom>
          <a:noFill/>
        </p:spPr>
        <p:txBody>
          <a:bodyPr wrap="none" rtlCol="0">
            <a:spAutoFit/>
          </a:bodyPr>
          <a:lstStyle/>
          <a:p>
            <a:pPr algn="ctr"/>
            <a:r>
              <a:rPr lang="en-US" dirty="0" smtClean="0"/>
              <a:t>0113 238 0157</a:t>
            </a:r>
          </a:p>
          <a:p>
            <a:pPr algn="ctr"/>
            <a:r>
              <a:rPr lang="en-US" dirty="0" err="1" smtClean="0"/>
              <a:t>hello@brainboxresearch.com</a:t>
            </a:r>
            <a:r>
              <a:rPr lang="en-US" dirty="0" smtClean="0"/>
              <a:t/>
            </a:r>
            <a:br>
              <a:rPr lang="en-US" dirty="0" smtClean="0"/>
            </a:br>
            <a:r>
              <a:rPr lang="en-US" dirty="0" err="1" smtClean="0"/>
              <a:t>www.brainboxresearch.com</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17941</TotalTime>
  <Words>2886</Words>
  <Application>Microsoft Macintosh PowerPoint</Application>
  <PresentationFormat>On-screen Show (4:3)</PresentationFormat>
  <Paragraphs>336</Paragraphs>
  <Slides>49</Slides>
  <Notes>24</Notes>
  <HiddenSlides>0</HiddenSlides>
  <MMClips>0</MMClips>
  <ScaleCrop>false</ScaleCrop>
  <HeadingPairs>
    <vt:vector size="4" baseType="variant">
      <vt:variant>
        <vt:lpstr>Design Template</vt:lpstr>
      </vt:variant>
      <vt:variant>
        <vt:i4>1</vt:i4>
      </vt:variant>
      <vt:variant>
        <vt:lpstr>Slide Titles</vt:lpstr>
      </vt:variant>
      <vt:variant>
        <vt:i4>49</vt:i4>
      </vt:variant>
    </vt:vector>
  </HeadingPairs>
  <TitlesOfParts>
    <vt:vector size="50" baseType="lpstr">
      <vt:lpstr>Office Theme</vt:lpstr>
      <vt:lpstr>10 steps to designing an intervention to  change road user behavious</vt:lpstr>
      <vt:lpstr>Rarely an individual effort</vt:lpstr>
      <vt:lpstr>Slide 3</vt:lpstr>
      <vt:lpstr>Slide 4</vt:lpstr>
      <vt:lpstr>Slide 5</vt:lpstr>
      <vt:lpstr>Generic and specific predictors</vt:lpstr>
      <vt:lpstr>Perceptions </vt:lpstr>
      <vt:lpstr>Perception: age or experience?</vt:lpstr>
      <vt:lpstr>Cognitions</vt:lpstr>
      <vt:lpstr>Two paths to behaviour</vt:lpstr>
      <vt:lpstr>Slide 11</vt:lpstr>
      <vt:lpstr>The fast intuitive system</vt:lpstr>
      <vt:lpstr>The slow reflective system</vt:lpstr>
      <vt:lpstr>Problem</vt:lpstr>
      <vt:lpstr>Example</vt:lpstr>
      <vt:lpstr>You don’t realise it’s wrong</vt:lpstr>
      <vt:lpstr>Why driving?</vt:lpstr>
      <vt:lpstr>Biases in how people think</vt:lpstr>
      <vt:lpstr>Self-enhancement bias</vt:lpstr>
      <vt:lpstr>Optimistic bias</vt:lpstr>
      <vt:lpstr>What’s Worked bias</vt:lpstr>
      <vt:lpstr>In-group, out-group bias</vt:lpstr>
      <vt:lpstr>Self-identity</vt:lpstr>
      <vt:lpstr>Emotions</vt:lpstr>
      <vt:lpstr>Personality and emotions</vt:lpstr>
      <vt:lpstr>Slide 26</vt:lpstr>
      <vt:lpstr>Slide 27</vt:lpstr>
      <vt:lpstr>Slide 28</vt:lpstr>
      <vt:lpstr>Slide 29</vt:lpstr>
      <vt:lpstr>Slide 30</vt:lpstr>
      <vt:lpstr>27 Driver BCTs (Fylan and Stradling)</vt:lpstr>
      <vt:lpstr>Slide 32</vt:lpstr>
      <vt:lpstr>Slide 33</vt:lpstr>
      <vt:lpstr>Slide 34</vt:lpstr>
      <vt:lpstr>Slide 35</vt:lpstr>
      <vt:lpstr>Four key design principles</vt:lpstr>
      <vt:lpstr> Example: NSAC20 </vt:lpstr>
      <vt:lpstr>Recent research</vt:lpstr>
      <vt:lpstr>Subgroups</vt:lpstr>
      <vt:lpstr>Theoretical model</vt:lpstr>
      <vt:lpstr>Barriers</vt:lpstr>
      <vt:lpstr> Objectives </vt:lpstr>
      <vt:lpstr>Select the BCTs</vt:lpstr>
      <vt:lpstr>Intervention content</vt:lpstr>
      <vt:lpstr>Map the intervention</vt:lpstr>
      <vt:lpstr>The NSAC20 evaluation</vt:lpstr>
      <vt:lpstr>What do we know?</vt:lpstr>
      <vt:lpstr>And finally</vt:lpstr>
      <vt:lpstr>Thank you</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Evaluation of the Winter Awareness campaign Is A&amp;E the best place for me?</dc:title>
  <dc:creator>Fiona</dc:creator>
  <cp:lastModifiedBy>Fiona</cp:lastModifiedBy>
  <cp:revision>78</cp:revision>
  <cp:lastPrinted>2014-04-28T09:50:34Z</cp:lastPrinted>
  <dcterms:created xsi:type="dcterms:W3CDTF">2016-10-23T22:29:22Z</dcterms:created>
  <dcterms:modified xsi:type="dcterms:W3CDTF">2016-10-24T15:19:50Z</dcterms:modified>
</cp:coreProperties>
</file>