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3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4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60" r:id="rId1"/>
    <p:sldMasterId id="2147483892" r:id="rId2"/>
    <p:sldMasterId id="2147483909" r:id="rId3"/>
    <p:sldMasterId id="2147484006" r:id="rId4"/>
    <p:sldMasterId id="2147484033" r:id="rId5"/>
  </p:sldMasterIdLst>
  <p:notesMasterIdLst>
    <p:notesMasterId r:id="rId20"/>
  </p:notesMasterIdLst>
  <p:handoutMasterIdLst>
    <p:handoutMasterId r:id="rId21"/>
  </p:handoutMasterIdLst>
  <p:sldIdLst>
    <p:sldId id="425" r:id="rId6"/>
    <p:sldId id="317" r:id="rId7"/>
    <p:sldId id="376" r:id="rId8"/>
    <p:sldId id="375" r:id="rId9"/>
    <p:sldId id="414" r:id="rId10"/>
    <p:sldId id="417" r:id="rId11"/>
    <p:sldId id="419" r:id="rId12"/>
    <p:sldId id="418" r:id="rId13"/>
    <p:sldId id="415" r:id="rId14"/>
    <p:sldId id="416" r:id="rId15"/>
    <p:sldId id="420" r:id="rId16"/>
    <p:sldId id="421" r:id="rId17"/>
    <p:sldId id="423" r:id="rId18"/>
    <p:sldId id="424" r:id="rId19"/>
  </p:sldIdLst>
  <p:sldSz cx="6858000" cy="5143500"/>
  <p:notesSz cx="7099300" cy="10234613"/>
  <p:embeddedFontLst>
    <p:embeddedFont>
      <p:font typeface="Frutiger-Light" pitchFamily="2" charset="0"/>
      <p:regular r:id="rId22"/>
    </p:embeddedFont>
    <p:embeddedFont>
      <p:font typeface="Calibri Light" panose="020F0302020204030204" pitchFamily="34" charset="0"/>
      <p:regular r:id="rId23"/>
      <p:italic r:id="rId24"/>
    </p:embeddedFont>
    <p:embeddedFont>
      <p:font typeface="Frutiger-Black" pitchFamily="2" charset="0"/>
      <p:regular r:id="rId25"/>
    </p:embeddedFont>
    <p:embeddedFont>
      <p:font typeface="Frutiger-Roman" pitchFamily="2" charset="0"/>
      <p:regular r:id="rId26"/>
    </p:embeddedFont>
    <p:embeddedFont>
      <p:font typeface="Frutiger-Bold" pitchFamily="2" charset="0"/>
      <p:regular r:id="rId27"/>
    </p:embeddedFon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algn="l" defTabSz="684213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341313" indent="115888" algn="l" defTabSz="684213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684213" indent="230188" algn="l" defTabSz="684213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027113" indent="344488" algn="l" defTabSz="684213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370013" indent="458788" algn="l" defTabSz="684213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3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3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3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3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00"/>
    <a:srgbClr val="990000"/>
    <a:srgbClr val="FF990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25" autoAdjust="0"/>
    <p:restoredTop sz="91440" autoAdjust="0"/>
  </p:normalViewPr>
  <p:slideViewPr>
    <p:cSldViewPr snapToGrid="0">
      <p:cViewPr varScale="1">
        <p:scale>
          <a:sx n="90" d="100"/>
          <a:sy n="90" d="100"/>
        </p:scale>
        <p:origin x="618" y="66"/>
      </p:cViewPr>
      <p:guideLst>
        <p:guide orient="horz" pos="1620"/>
        <p:guide pos="216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font" Target="fonts/font5.fntdata"/><Relationship Id="rId3" Type="http://schemas.openxmlformats.org/officeDocument/2006/relationships/slideMaster" Target="slideMasters/slideMaster3.xml"/><Relationship Id="rId21" Type="http://schemas.openxmlformats.org/officeDocument/2006/relationships/handoutMaster" Target="handoutMasters/handoutMaster1.xml"/><Relationship Id="rId34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font" Target="fonts/font4.fntdata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font" Target="fonts/font3.fntdata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font" Target="fonts/font10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2763"/>
          </a:xfrm>
          <a:prstGeom prst="rect">
            <a:avLst/>
          </a:prstGeom>
        </p:spPr>
        <p:txBody>
          <a:bodyPr vert="horz" lIns="95537" tIns="47768" rIns="95537" bIns="47768" rtlCol="0"/>
          <a:lstStyle>
            <a:lvl1pPr algn="l" defTabSz="716495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2763"/>
          </a:xfrm>
          <a:prstGeom prst="rect">
            <a:avLst/>
          </a:prstGeom>
        </p:spPr>
        <p:txBody>
          <a:bodyPr vert="horz" lIns="95537" tIns="47768" rIns="95537" bIns="47768" rtlCol="0"/>
          <a:lstStyle>
            <a:lvl1pPr algn="r" defTabSz="716495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A07DC3AB-D1B2-44AF-BBB9-91CBA883B1C3}" type="datetimeFigureOut">
              <a:rPr lang="fr-BE"/>
              <a:pPr>
                <a:defRPr/>
              </a:pPr>
              <a:t>24-10-16</a:t>
            </a:fld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0263"/>
            <a:ext cx="3076575" cy="512762"/>
          </a:xfrm>
          <a:prstGeom prst="rect">
            <a:avLst/>
          </a:prstGeom>
        </p:spPr>
        <p:txBody>
          <a:bodyPr vert="horz" lIns="95537" tIns="47768" rIns="95537" bIns="47768" rtlCol="0" anchor="b"/>
          <a:lstStyle>
            <a:lvl1pPr algn="l" defTabSz="716495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138" y="9720263"/>
            <a:ext cx="3076575" cy="512762"/>
          </a:xfrm>
          <a:prstGeom prst="rect">
            <a:avLst/>
          </a:prstGeom>
        </p:spPr>
        <p:txBody>
          <a:bodyPr vert="horz" wrap="square" lIns="95537" tIns="47768" rIns="95537" bIns="47768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Calibri" pitchFamily="34" charset="0"/>
              </a:defRPr>
            </a:lvl1pPr>
          </a:lstStyle>
          <a:p>
            <a:pPr>
              <a:defRPr/>
            </a:pPr>
            <a:fld id="{916FC3B4-B634-4CB9-ADDE-AE4CAEBBAD1C}" type="slidenum">
              <a:rPr lang="fr-BE" altLang="en-US"/>
              <a:pPr>
                <a:defRPr/>
              </a:pPr>
              <a:t>‹#›</a:t>
            </a:fld>
            <a:endParaRPr lang="fr-BE" altLang="en-US"/>
          </a:p>
        </p:txBody>
      </p:sp>
    </p:spTree>
    <p:extLst>
      <p:ext uri="{BB962C8B-B14F-4D97-AF65-F5344CB8AC3E}">
        <p14:creationId xmlns:p14="http://schemas.microsoft.com/office/powerpoint/2010/main" val="31486323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4350"/>
          </a:xfrm>
          <a:prstGeom prst="rect">
            <a:avLst/>
          </a:prstGeom>
        </p:spPr>
        <p:txBody>
          <a:bodyPr vert="horz" lIns="95537" tIns="47768" rIns="95537" bIns="47768" rtlCol="0"/>
          <a:lstStyle>
            <a:lvl1pPr algn="l" defTabSz="716495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4350"/>
          </a:xfrm>
          <a:prstGeom prst="rect">
            <a:avLst/>
          </a:prstGeom>
        </p:spPr>
        <p:txBody>
          <a:bodyPr vert="horz" lIns="95537" tIns="47768" rIns="95537" bIns="47768" rtlCol="0"/>
          <a:lstStyle>
            <a:lvl1pPr algn="r" defTabSz="716495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3FBF1534-39B4-4E52-8F0A-77EC4B0A5B8F}" type="datetimeFigureOut">
              <a:rPr lang="en-GB"/>
              <a:pPr>
                <a:defRPr/>
              </a:pPr>
              <a:t>24/10/2016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37" tIns="47768" rIns="95537" bIns="47768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1200" y="4924425"/>
            <a:ext cx="5676900" cy="4030663"/>
          </a:xfrm>
          <a:prstGeom prst="rect">
            <a:avLst/>
          </a:prstGeom>
        </p:spPr>
        <p:txBody>
          <a:bodyPr vert="horz" lIns="95537" tIns="47768" rIns="95537" bIns="47768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0263"/>
            <a:ext cx="3076575" cy="514350"/>
          </a:xfrm>
          <a:prstGeom prst="rect">
            <a:avLst/>
          </a:prstGeom>
        </p:spPr>
        <p:txBody>
          <a:bodyPr vert="horz" lIns="95537" tIns="47768" rIns="95537" bIns="47768" rtlCol="0" anchor="b"/>
          <a:lstStyle>
            <a:lvl1pPr algn="l" defTabSz="716495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138" y="9720263"/>
            <a:ext cx="3076575" cy="514350"/>
          </a:xfrm>
          <a:prstGeom prst="rect">
            <a:avLst/>
          </a:prstGeom>
        </p:spPr>
        <p:txBody>
          <a:bodyPr vert="horz" wrap="square" lIns="95537" tIns="47768" rIns="95537" bIns="47768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Calibri" pitchFamily="34" charset="0"/>
              </a:defRPr>
            </a:lvl1pPr>
          </a:lstStyle>
          <a:p>
            <a:pPr>
              <a:defRPr/>
            </a:pPr>
            <a:fld id="{234AB02C-00BD-4912-8957-9EC78AA7A40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4073445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684213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1313" algn="l" defTabSz="684213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4213" algn="l" defTabSz="684213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7113" algn="l" defTabSz="684213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0013" algn="l" defTabSz="684213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432" algn="l" defTabSz="68577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318" algn="l" defTabSz="68577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204" algn="l" defTabSz="68577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091" algn="l" defTabSz="68577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DC9EB6-757A-4F1D-9E2E-EDC587CE4BCF}" type="slidenum">
              <a:rPr lang="en-GB" smtClean="0">
                <a:solidFill>
                  <a:prstClr val="black"/>
                </a:solidFill>
              </a:rPr>
              <a:pPr/>
              <a:t>1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97370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DC9EB6-757A-4F1D-9E2E-EDC587CE4BCF}" type="slidenum">
              <a:rPr lang="en-GB" smtClean="0">
                <a:solidFill>
                  <a:prstClr val="black"/>
                </a:solidFill>
              </a:rPr>
              <a:pPr/>
              <a:t>2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72699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>
                <a:latin typeface="Arial" panose="020B0604020202020204" pitchFamily="34" charset="0"/>
              </a:rPr>
              <a:t>But let’s remind ourselves of the fatality figures.</a:t>
            </a:r>
            <a:endParaRPr lang="en-GB" altLang="en-US" smtClean="0">
              <a:latin typeface="Arial" panose="020B0604020202020204" pitchFamily="34" charset="0"/>
            </a:endParaRPr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3F6D44AF-E70C-4B7A-A148-0BB30342FA52}" type="slidenum">
              <a:rPr lang="en-US" altLang="en-US" sz="1200" smtClean="0"/>
              <a:pPr/>
              <a:t>3</a:t>
            </a:fld>
            <a:endParaRPr lang="en-US" altLang="en-US" sz="1200" smtClean="0"/>
          </a:p>
        </p:txBody>
      </p:sp>
    </p:spTree>
    <p:extLst>
      <p:ext uri="{BB962C8B-B14F-4D97-AF65-F5344CB8AC3E}">
        <p14:creationId xmlns:p14="http://schemas.microsoft.com/office/powerpoint/2010/main" val="16177865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fr-FR" smtClean="0">
              <a:latin typeface="Arial" panose="020B0604020202020204" pitchFamily="34" charset="0"/>
            </a:endParaRP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633F2B9-71E1-4AAC-83BF-F828A4F4B733}" type="slidenum">
              <a:rPr lang="en-US" altLang="fr-FR"/>
              <a:pPr>
                <a:spcBef>
                  <a:spcPct val="0"/>
                </a:spcBef>
              </a:pPr>
              <a:t>4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41156835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fr-FR" smtClean="0">
                <a:latin typeface="Arial" panose="020B0604020202020204" pitchFamily="34" charset="0"/>
              </a:rPr>
              <a:t>I will track your progress along the year. </a:t>
            </a:r>
            <a:endParaRPr lang="nl-BE" altLang="fr-FR" smtClean="0">
              <a:latin typeface="Arial" panose="020B0604020202020204" pitchFamily="34" charset="0"/>
            </a:endParaRPr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9106B74-7959-4BAA-BFDC-032FE58905E9}" type="slidenum">
              <a:rPr lang="en-US" altLang="fr-FR"/>
              <a:pPr>
                <a:spcBef>
                  <a:spcPct val="0"/>
                </a:spcBef>
              </a:pPr>
              <a:t>5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40551964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BE" altLang="fr-FR" smtClean="0">
              <a:latin typeface="Arial" panose="020B0604020202020204" pitchFamily="34" charset="0"/>
            </a:endParaRPr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2E7CE2D-0A0F-4CCA-8B8D-FEEF58D78F11}" type="slidenum">
              <a:rPr lang="en-US" altLang="fr-FR"/>
              <a:pPr>
                <a:spcBef>
                  <a:spcPct val="0"/>
                </a:spcBef>
              </a:pPr>
              <a:t>6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38848592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BE" altLang="fr-FR" smtClean="0">
              <a:latin typeface="Arial" panose="020B0604020202020204" pitchFamily="34" charset="0"/>
            </a:endParaRPr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79B07F3-7330-4718-89D1-B5F621DAAE5F}" type="slidenum">
              <a:rPr lang="en-US" altLang="fr-FR"/>
              <a:pPr>
                <a:spcBef>
                  <a:spcPct val="0"/>
                </a:spcBef>
              </a:pPr>
              <a:t>7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24108563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BE" altLang="fr-FR" smtClean="0">
              <a:latin typeface="Arial" panose="020B0604020202020204" pitchFamily="34" charset="0"/>
            </a:endParaRPr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A68C3BC-A93C-4902-99F1-3276439A296F}" type="slidenum">
              <a:rPr lang="en-US" altLang="fr-FR"/>
              <a:pPr>
                <a:spcBef>
                  <a:spcPct val="0"/>
                </a:spcBef>
              </a:pPr>
              <a:t>8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21938312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 txBox="1">
            <a:spLocks noGrp="1" noChangeArrowheads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8906FAE8-66F7-43C5-A4F6-401EA62CBAD3}" type="slidenum">
              <a:rPr lang="en-GB" altLang="fr-FR"/>
              <a:pPr algn="r" eaLnBrk="1" hangingPunct="1">
                <a:spcBef>
                  <a:spcPct val="0"/>
                </a:spcBef>
              </a:pPr>
              <a:t>9</a:t>
            </a:fld>
            <a:endParaRPr lang="en-GB" altLang="fr-FR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/>
          <a:lstStyle/>
          <a:p>
            <a:pPr eaLnBrk="1" hangingPunct="1"/>
            <a:endParaRPr lang="en-US" altLang="fr-FR" smtClean="0">
              <a:latin typeface="Arial" panose="020B0604020202020204" pitchFamily="34" charset="0"/>
            </a:endParaRPr>
          </a:p>
          <a:p>
            <a:pPr eaLnBrk="1" hangingPunct="1"/>
            <a:endParaRPr lang="nl-BE" altLang="fr-FR" smtClean="0">
              <a:latin typeface="Arial" panose="020B0604020202020204" pitchFamily="34" charset="0"/>
            </a:endParaRPr>
          </a:p>
          <a:p>
            <a:pPr eaLnBrk="1" hangingPunct="1"/>
            <a:endParaRPr lang="nl-BE" altLang="fr-FR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41970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 txBox="1">
            <a:spLocks noGrp="1" noChangeArrowheads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36E77B0-E97D-4D5F-8A03-3D34ED57D608}" type="slidenum">
              <a:rPr lang="en-GB" altLang="fr-FR"/>
              <a:pPr algn="r" eaLnBrk="1" hangingPunct="1">
                <a:spcBef>
                  <a:spcPct val="0"/>
                </a:spcBef>
              </a:pPr>
              <a:t>10</a:t>
            </a:fld>
            <a:endParaRPr lang="en-GB" altLang="fr-FR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/>
          <a:lstStyle/>
          <a:p>
            <a:pPr eaLnBrk="1" hangingPunct="1"/>
            <a:endParaRPr lang="en-GB" altLang="fr-FR" smtClean="0">
              <a:latin typeface="Arial" panose="020B0604020202020204" pitchFamily="34" charset="0"/>
            </a:endParaRPr>
          </a:p>
          <a:p>
            <a:pPr eaLnBrk="1" hangingPunct="1"/>
            <a:endParaRPr lang="en-US" altLang="fr-FR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47838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BE" altLang="fr-FR" smtClean="0">
              <a:latin typeface="Arial" panose="020B0604020202020204" pitchFamily="34" charset="0"/>
            </a:endParaRPr>
          </a:p>
        </p:txBody>
      </p:sp>
      <p:sp>
        <p:nvSpPr>
          <p:cNvPr id="24580" name="Slide Number Placeholder 3"/>
          <p:cNvSpPr txBox="1">
            <a:spLocks noGrp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FA345A9-299B-4676-BFA7-2526C5F80386}" type="slidenum">
              <a:rPr lang="en-US" altLang="fr-FR"/>
              <a:pPr algn="r" eaLnBrk="1" hangingPunct="1">
                <a:spcBef>
                  <a:spcPct val="0"/>
                </a:spcBef>
              </a:pPr>
              <a:t>11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27706025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DC9EB6-757A-4F1D-9E2E-EDC587CE4BCF}" type="slidenum">
              <a:rPr lang="en-GB" smtClean="0">
                <a:solidFill>
                  <a:prstClr val="black"/>
                </a:solidFill>
              </a:rPr>
              <a:pPr/>
              <a:t>13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39625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BE" altLang="fr-FR" smtClean="0">
              <a:latin typeface="Arial" panose="020B0604020202020204" pitchFamily="34" charset="0"/>
            </a:endParaRPr>
          </a:p>
        </p:txBody>
      </p:sp>
      <p:sp>
        <p:nvSpPr>
          <p:cNvPr id="24580" name="Slide Number Placeholder 3"/>
          <p:cNvSpPr txBox="1">
            <a:spLocks noGrp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FA345A9-299B-4676-BFA7-2526C5F80386}" type="slidenum">
              <a:rPr lang="en-US" altLang="fr-FR"/>
              <a:pPr algn="r" eaLnBrk="1" hangingPunct="1">
                <a:spcBef>
                  <a:spcPct val="0"/>
                </a:spcBef>
              </a:pPr>
              <a:t>14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31949649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841772"/>
            <a:ext cx="58293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2701528"/>
            <a:ext cx="51435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580B1-EBC4-4C0D-88CB-6A8DB58A566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24/10/2016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DBC56-BE53-4A20-B6A5-6BE537A58C5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84440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580B1-EBC4-4C0D-88CB-6A8DB58A566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24/10/2016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DBC56-BE53-4A20-B6A5-6BE537A58C5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91963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1282305"/>
            <a:ext cx="5915025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3442099"/>
            <a:ext cx="5915025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580B1-EBC4-4C0D-88CB-6A8DB58A566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24/10/2016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DBC56-BE53-4A20-B6A5-6BE537A58C5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4383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1369219"/>
            <a:ext cx="2914650" cy="326350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1369219"/>
            <a:ext cx="2914650" cy="326350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580B1-EBC4-4C0D-88CB-6A8DB58A566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24/10/2016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DBC56-BE53-4A20-B6A5-6BE537A58C5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350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273845"/>
            <a:ext cx="5915025" cy="99417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1260872"/>
            <a:ext cx="2901255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1878806"/>
            <a:ext cx="2901255" cy="276344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1260872"/>
            <a:ext cx="2915543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1878806"/>
            <a:ext cx="2915543" cy="276344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580B1-EBC4-4C0D-88CB-6A8DB58A566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24/10/2016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DBC56-BE53-4A20-B6A5-6BE537A58C5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48520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580B1-EBC4-4C0D-88CB-6A8DB58A566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24/10/2016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DBC56-BE53-4A20-B6A5-6BE537A58C5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4007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580B1-EBC4-4C0D-88CB-6A8DB58A566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24/10/2016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DBC56-BE53-4A20-B6A5-6BE537A58C5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8697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342900"/>
            <a:ext cx="2211884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740570"/>
            <a:ext cx="3471863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1543050"/>
            <a:ext cx="2211884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580B1-EBC4-4C0D-88CB-6A8DB58A566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24/10/2016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DBC56-BE53-4A20-B6A5-6BE537A58C5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6092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342900"/>
            <a:ext cx="2211884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740570"/>
            <a:ext cx="3471863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1543050"/>
            <a:ext cx="2211884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580B1-EBC4-4C0D-88CB-6A8DB58A566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24/10/2016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DBC56-BE53-4A20-B6A5-6BE537A58C5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3541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580B1-EBC4-4C0D-88CB-6A8DB58A566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24/10/2016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DBC56-BE53-4A20-B6A5-6BE537A58C5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5359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273844"/>
            <a:ext cx="1478756" cy="435887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273844"/>
            <a:ext cx="4350544" cy="435887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580B1-EBC4-4C0D-88CB-6A8DB58A566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24/10/2016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DBC56-BE53-4A20-B6A5-6BE537A58C5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27976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342900" y="342900"/>
            <a:ext cx="6172200" cy="4057650"/>
          </a:xfrm>
        </p:spPr>
        <p:txBody>
          <a:bodyPr/>
          <a:lstStyle>
            <a:lvl1pPr>
              <a:defRPr sz="2100">
                <a:latin typeface="Arial" pitchFamily="34" charset="0"/>
                <a:cs typeface="Arial" pitchFamily="34" charset="0"/>
              </a:defRPr>
            </a:lvl1pPr>
            <a:lvl2pPr>
              <a:defRPr sz="2100">
                <a:latin typeface="Arial" pitchFamily="34" charset="0"/>
                <a:cs typeface="Arial" pitchFamily="34" charset="0"/>
              </a:defRPr>
            </a:lvl2pPr>
            <a:lvl3pPr>
              <a:defRPr sz="2100">
                <a:latin typeface="Arial" pitchFamily="34" charset="0"/>
                <a:cs typeface="Arial" pitchFamily="34" charset="0"/>
              </a:defRPr>
            </a:lvl3pPr>
            <a:lvl4pPr>
              <a:defRPr sz="2100">
                <a:latin typeface="Arial" pitchFamily="34" charset="0"/>
                <a:cs typeface="Arial" pitchFamily="34" charset="0"/>
              </a:defRPr>
            </a:lvl4pPr>
            <a:lvl5pPr>
              <a:defRPr sz="21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5490916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1314450" y="4514850"/>
            <a:ext cx="525780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defTabSz="685800" eaLnBrk="1" hangingPunct="1">
              <a:defRPr/>
            </a:pPr>
            <a:endParaRPr lang="en-US" altLang="en-US" sz="1500" smtClean="0">
              <a:solidFill>
                <a:srgbClr val="FFFFFF"/>
              </a:solidFill>
              <a:latin typeface="Frutiger-Light" pitchFamily="2" charset="0"/>
              <a:cs typeface="Arial" panose="020B0604020202020204" pitchFamily="34" charset="0"/>
            </a:endParaRPr>
          </a:p>
          <a:p>
            <a:pPr defTabSz="685800" eaLnBrk="1" hangingPunct="1">
              <a:defRPr/>
            </a:pPr>
            <a:r>
              <a:rPr lang="nl-NL" altLang="en-US" sz="1200" b="1" smtClean="0">
                <a:solidFill>
                  <a:srgbClr val="FFFFFF"/>
                </a:solidFill>
                <a:latin typeface="Frutiger-Light" pitchFamily="2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257300" y="2571750"/>
            <a:ext cx="5314950" cy="857250"/>
          </a:xfrm>
        </p:spPr>
        <p:txBody>
          <a:bodyPr/>
          <a:lstStyle>
            <a:lvl1pPr>
              <a:defRPr sz="3750">
                <a:solidFill>
                  <a:srgbClr val="CC6600"/>
                </a:solidFill>
                <a:latin typeface="Frutiger-Black" pitchFamily="2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nl-NL" dirty="0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257300" y="2057400"/>
            <a:ext cx="5257800" cy="342900"/>
          </a:xfrm>
        </p:spPr>
        <p:txBody>
          <a:bodyPr/>
          <a:lstStyle>
            <a:lvl1pPr marL="0" indent="0">
              <a:buFont typeface="Frutiger-Roman" pitchFamily="2" charset="0"/>
              <a:buNone/>
              <a:defRPr sz="2100">
                <a:solidFill>
                  <a:srgbClr val="000000"/>
                </a:solidFill>
                <a:latin typeface="Frutiger-Roman" pitchFamily="2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subtitle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705950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4942432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3305177"/>
            <a:ext cx="58293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180035"/>
            <a:ext cx="5829300" cy="1125140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472765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6738" y="789385"/>
            <a:ext cx="2943225" cy="399573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B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24263" y="789385"/>
            <a:ext cx="2943225" cy="399573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4074430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205979"/>
            <a:ext cx="61722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151335"/>
            <a:ext cx="303014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1631156"/>
            <a:ext cx="303014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0" y="1151335"/>
            <a:ext cx="303133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0" y="1631156"/>
            <a:ext cx="303133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990158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latin typeface="Frutiger-Black" pitchFamily="2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5034826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035402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1" y="204787"/>
            <a:ext cx="2256235" cy="871538"/>
          </a:xfrm>
        </p:spPr>
        <p:txBody>
          <a:bodyPr anchor="b"/>
          <a:lstStyle>
            <a:lvl1pPr algn="l">
              <a:defRPr sz="1500" b="0"/>
            </a:lvl1pPr>
          </a:lstStyle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204789"/>
            <a:ext cx="3833813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BE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1" y="1076327"/>
            <a:ext cx="2256235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769787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3600450"/>
            <a:ext cx="4114800" cy="425054"/>
          </a:xfrm>
        </p:spPr>
        <p:txBody>
          <a:bodyPr anchor="b"/>
          <a:lstStyle>
            <a:lvl1pPr algn="l">
              <a:defRPr sz="1500" b="0"/>
            </a:lvl1pPr>
          </a:lstStyle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459581"/>
            <a:ext cx="41148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nl-BE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4025503"/>
            <a:ext cx="41148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740139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9841930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39904" y="2"/>
            <a:ext cx="1627584" cy="478512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151" y="2"/>
            <a:ext cx="4768454" cy="478512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4436268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" y="2"/>
            <a:ext cx="5429250" cy="57388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66738" y="789385"/>
            <a:ext cx="2943225" cy="39957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24263" y="789385"/>
            <a:ext cx="2943225" cy="39957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3958519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57150" y="2"/>
            <a:ext cx="5429250" cy="57388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66738" y="789387"/>
            <a:ext cx="2943225" cy="19407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3624263" y="789387"/>
            <a:ext cx="2943225" cy="19407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66738" y="2844405"/>
            <a:ext cx="2943225" cy="19407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624263" y="2844405"/>
            <a:ext cx="2943225" cy="19407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3981225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342900" y="342900"/>
            <a:ext cx="6172200" cy="4057650"/>
          </a:xfrm>
        </p:spPr>
        <p:txBody>
          <a:bodyPr/>
          <a:lstStyle>
            <a:lvl1pPr>
              <a:defRPr sz="2100">
                <a:latin typeface="Arial" pitchFamily="34" charset="0"/>
                <a:cs typeface="Arial" pitchFamily="34" charset="0"/>
              </a:defRPr>
            </a:lvl1pPr>
            <a:lvl2pPr>
              <a:defRPr sz="2100">
                <a:latin typeface="Arial" pitchFamily="34" charset="0"/>
                <a:cs typeface="Arial" pitchFamily="34" charset="0"/>
              </a:defRPr>
            </a:lvl2pPr>
            <a:lvl3pPr>
              <a:defRPr sz="2100">
                <a:latin typeface="Arial" pitchFamily="34" charset="0"/>
                <a:cs typeface="Arial" pitchFamily="34" charset="0"/>
              </a:defRPr>
            </a:lvl3pPr>
            <a:lvl4pPr>
              <a:defRPr sz="2100">
                <a:latin typeface="Arial" pitchFamily="34" charset="0"/>
                <a:cs typeface="Arial" pitchFamily="34" charset="0"/>
              </a:defRPr>
            </a:lvl4pPr>
            <a:lvl5pPr>
              <a:defRPr sz="21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95289424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81145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" y="1"/>
            <a:ext cx="5429250" cy="57388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28650" y="857250"/>
            <a:ext cx="2943225" cy="38290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3686175" y="857250"/>
            <a:ext cx="2943225" cy="3829050"/>
          </a:xfrm>
        </p:spPr>
        <p:txBody>
          <a:bodyPr/>
          <a:lstStyle/>
          <a:p>
            <a:pPr lvl="0"/>
            <a:endParaRPr lang="nl-BE" noProof="0" smtClean="0"/>
          </a:p>
        </p:txBody>
      </p:sp>
    </p:spTree>
    <p:extLst>
      <p:ext uri="{BB962C8B-B14F-4D97-AF65-F5344CB8AC3E}">
        <p14:creationId xmlns:p14="http://schemas.microsoft.com/office/powerpoint/2010/main" val="278682199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1314450" y="4514850"/>
            <a:ext cx="525780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defTabSz="685800" eaLnBrk="1" hangingPunct="1">
              <a:defRPr/>
            </a:pPr>
            <a:endParaRPr lang="en-US" altLang="en-US" sz="1500" smtClean="0">
              <a:solidFill>
                <a:srgbClr val="FFFFFF"/>
              </a:solidFill>
              <a:latin typeface="Frutiger-Light" pitchFamily="2" charset="0"/>
              <a:cs typeface="Arial" panose="020B0604020202020204" pitchFamily="34" charset="0"/>
            </a:endParaRPr>
          </a:p>
          <a:p>
            <a:pPr defTabSz="685800" eaLnBrk="1" hangingPunct="1">
              <a:defRPr/>
            </a:pPr>
            <a:r>
              <a:rPr lang="nl-NL" altLang="en-US" sz="1200" b="1" smtClean="0">
                <a:solidFill>
                  <a:srgbClr val="FFFFFF"/>
                </a:solidFill>
                <a:latin typeface="Frutiger-Light" pitchFamily="2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257300" y="2571750"/>
            <a:ext cx="5314950" cy="857250"/>
          </a:xfrm>
        </p:spPr>
        <p:txBody>
          <a:bodyPr/>
          <a:lstStyle>
            <a:lvl1pPr>
              <a:defRPr sz="3750">
                <a:solidFill>
                  <a:srgbClr val="CC6600"/>
                </a:solidFill>
                <a:latin typeface="Frutiger-Black" pitchFamily="2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nl-NL" dirty="0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257300" y="2057400"/>
            <a:ext cx="5257800" cy="342900"/>
          </a:xfrm>
        </p:spPr>
        <p:txBody>
          <a:bodyPr/>
          <a:lstStyle>
            <a:lvl1pPr marL="0" indent="0">
              <a:buFont typeface="Frutiger-Roman" pitchFamily="2" charset="0"/>
              <a:buNone/>
              <a:defRPr sz="2100">
                <a:solidFill>
                  <a:srgbClr val="000000"/>
                </a:solidFill>
                <a:latin typeface="Frutiger-Roman" pitchFamily="2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subtitle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797340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9253651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3305177"/>
            <a:ext cx="58293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180035"/>
            <a:ext cx="5829300" cy="1125140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3125911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6738" y="789385"/>
            <a:ext cx="2943225" cy="399573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B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24263" y="789385"/>
            <a:ext cx="2943225" cy="399573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85461369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205979"/>
            <a:ext cx="61722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151335"/>
            <a:ext cx="303014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1631156"/>
            <a:ext cx="303014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0" y="1151335"/>
            <a:ext cx="303133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0" y="1631156"/>
            <a:ext cx="303133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504579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latin typeface="Frutiger-Black" pitchFamily="2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13918367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8943022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1" y="204787"/>
            <a:ext cx="2256235" cy="871538"/>
          </a:xfrm>
        </p:spPr>
        <p:txBody>
          <a:bodyPr anchor="b"/>
          <a:lstStyle>
            <a:lvl1pPr algn="l">
              <a:defRPr sz="1500" b="0"/>
            </a:lvl1pPr>
          </a:lstStyle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204789"/>
            <a:ext cx="3833813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BE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1" y="1076327"/>
            <a:ext cx="2256235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58661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3600450"/>
            <a:ext cx="4114800" cy="425054"/>
          </a:xfrm>
        </p:spPr>
        <p:txBody>
          <a:bodyPr anchor="b"/>
          <a:lstStyle>
            <a:lvl1pPr algn="l">
              <a:defRPr sz="1500" b="0"/>
            </a:lvl1pPr>
          </a:lstStyle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459581"/>
            <a:ext cx="41148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nl-BE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4025503"/>
            <a:ext cx="41148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2038248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64670229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39904" y="2"/>
            <a:ext cx="1627584" cy="478512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151" y="2"/>
            <a:ext cx="4768454" cy="478512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8789298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" y="2"/>
            <a:ext cx="5429250" cy="57388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66738" y="789385"/>
            <a:ext cx="2943225" cy="39957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24263" y="789385"/>
            <a:ext cx="2943225" cy="39957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65443696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57150" y="2"/>
            <a:ext cx="5429250" cy="57388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66738" y="789387"/>
            <a:ext cx="2943225" cy="19407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3624263" y="789387"/>
            <a:ext cx="2943225" cy="19407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66738" y="2844405"/>
            <a:ext cx="2943225" cy="19407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624263" y="2844405"/>
            <a:ext cx="2943225" cy="19407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1636238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342900" y="342900"/>
            <a:ext cx="6172200" cy="4057650"/>
          </a:xfrm>
        </p:spPr>
        <p:txBody>
          <a:bodyPr/>
          <a:lstStyle>
            <a:lvl1pPr>
              <a:defRPr sz="2100">
                <a:latin typeface="Arial" pitchFamily="34" charset="0"/>
                <a:cs typeface="Arial" pitchFamily="34" charset="0"/>
              </a:defRPr>
            </a:lvl1pPr>
            <a:lvl2pPr>
              <a:defRPr sz="2100">
                <a:latin typeface="Arial" pitchFamily="34" charset="0"/>
                <a:cs typeface="Arial" pitchFamily="34" charset="0"/>
              </a:defRPr>
            </a:lvl2pPr>
            <a:lvl3pPr>
              <a:defRPr sz="2100">
                <a:latin typeface="Arial" pitchFamily="34" charset="0"/>
                <a:cs typeface="Arial" pitchFamily="34" charset="0"/>
              </a:defRPr>
            </a:lvl3pPr>
            <a:lvl4pPr>
              <a:defRPr sz="2100">
                <a:latin typeface="Arial" pitchFamily="34" charset="0"/>
                <a:cs typeface="Arial" pitchFamily="34" charset="0"/>
              </a:defRPr>
            </a:lvl4pPr>
            <a:lvl5pPr>
              <a:defRPr sz="21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6334270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803625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" y="1"/>
            <a:ext cx="5429250" cy="57388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28650" y="857250"/>
            <a:ext cx="2943225" cy="38290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3686175" y="857250"/>
            <a:ext cx="2943225" cy="3829050"/>
          </a:xfrm>
        </p:spPr>
        <p:txBody>
          <a:bodyPr/>
          <a:lstStyle/>
          <a:p>
            <a:pPr lvl="0"/>
            <a:endParaRPr lang="nl-BE" noProof="0" smtClean="0"/>
          </a:p>
        </p:txBody>
      </p:sp>
    </p:spTree>
    <p:extLst>
      <p:ext uri="{BB962C8B-B14F-4D97-AF65-F5344CB8AC3E}">
        <p14:creationId xmlns:p14="http://schemas.microsoft.com/office/powerpoint/2010/main" val="71898395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1314450" y="4514850"/>
            <a:ext cx="5257800" cy="51435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defTabSz="685800" eaLnBrk="1" hangingPunct="1">
              <a:defRPr/>
            </a:pPr>
            <a:endParaRPr lang="en-US" altLang="en-US" sz="1500" smtClean="0">
              <a:solidFill>
                <a:srgbClr val="FFFFFF"/>
              </a:solidFill>
              <a:latin typeface="Frutiger-Light" pitchFamily="2" charset="0"/>
              <a:cs typeface="Arial" panose="020B0604020202020204" pitchFamily="34" charset="0"/>
            </a:endParaRPr>
          </a:p>
          <a:p>
            <a:pPr defTabSz="685800" eaLnBrk="1" hangingPunct="1">
              <a:defRPr/>
            </a:pPr>
            <a:r>
              <a:rPr lang="nl-NL" altLang="en-US" sz="1200" b="1" smtClean="0">
                <a:solidFill>
                  <a:srgbClr val="FFFFFF"/>
                </a:solidFill>
                <a:latin typeface="Frutiger-Light" pitchFamily="2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257300" y="2571750"/>
            <a:ext cx="5314950" cy="857250"/>
          </a:xfrm>
        </p:spPr>
        <p:txBody>
          <a:bodyPr/>
          <a:lstStyle>
            <a:lvl1pPr>
              <a:defRPr sz="3750">
                <a:solidFill>
                  <a:srgbClr val="CC6600"/>
                </a:solidFill>
                <a:latin typeface="Frutiger-Black" pitchFamily="2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nl-NL" dirty="0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257300" y="2057400"/>
            <a:ext cx="5257800" cy="342900"/>
          </a:xfrm>
        </p:spPr>
        <p:txBody>
          <a:bodyPr/>
          <a:lstStyle>
            <a:lvl1pPr marL="0" indent="0">
              <a:buFont typeface="Frutiger-Roman" pitchFamily="2" charset="0"/>
              <a:buNone/>
              <a:defRPr sz="2100">
                <a:solidFill>
                  <a:srgbClr val="000000"/>
                </a:solidFill>
                <a:latin typeface="Frutiger-Roman" pitchFamily="2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subtitle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8025390"/>
      </p:ext>
    </p:extLst>
  </p:cSld>
  <p:clrMapOvr>
    <a:masterClrMapping/>
  </p:clrMapOvr>
  <p:transition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44477389"/>
      </p:ext>
    </p:extLst>
  </p:cSld>
  <p:clrMapOvr>
    <a:masterClrMapping/>
  </p:clrMapOvr>
  <p:transition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3305177"/>
            <a:ext cx="58293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180035"/>
            <a:ext cx="5829300" cy="1125140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81037801"/>
      </p:ext>
    </p:extLst>
  </p:cSld>
  <p:clrMapOvr>
    <a:masterClrMapping/>
  </p:clrMapOvr>
  <p:transition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6738" y="789385"/>
            <a:ext cx="2943225" cy="399573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B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24263" y="789385"/>
            <a:ext cx="2943225" cy="399573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518034278"/>
      </p:ext>
    </p:extLst>
  </p:cSld>
  <p:clrMapOvr>
    <a:masterClrMapping/>
  </p:clrMapOvr>
  <p:transition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205979"/>
            <a:ext cx="61722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151335"/>
            <a:ext cx="303014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1631156"/>
            <a:ext cx="303014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0" y="1151335"/>
            <a:ext cx="303133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0" y="1631156"/>
            <a:ext cx="303133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913367845"/>
      </p:ext>
    </p:extLst>
  </p:cSld>
  <p:clrMapOvr>
    <a:masterClrMapping/>
  </p:clrMapOvr>
  <p:transition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latin typeface="Frutiger-Black" pitchFamily="2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05889638"/>
      </p:ext>
    </p:extLst>
  </p:cSld>
  <p:clrMapOvr>
    <a:masterClrMapping/>
  </p:clrMapOvr>
  <p:transition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5660457"/>
      </p:ext>
    </p:extLst>
  </p:cSld>
  <p:clrMapOvr>
    <a:masterClrMapping/>
  </p:clrMapOvr>
  <p:transition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1" y="204787"/>
            <a:ext cx="2256235" cy="871538"/>
          </a:xfrm>
        </p:spPr>
        <p:txBody>
          <a:bodyPr anchor="b"/>
          <a:lstStyle>
            <a:lvl1pPr algn="l">
              <a:defRPr sz="1500" b="0"/>
            </a:lvl1pPr>
          </a:lstStyle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204789"/>
            <a:ext cx="3833813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BE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1" y="1076327"/>
            <a:ext cx="2256235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21159724"/>
      </p:ext>
    </p:extLst>
  </p:cSld>
  <p:clrMapOvr>
    <a:masterClrMapping/>
  </p:clrMapOvr>
  <p:transition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3600450"/>
            <a:ext cx="4114800" cy="425054"/>
          </a:xfrm>
        </p:spPr>
        <p:txBody>
          <a:bodyPr anchor="b"/>
          <a:lstStyle>
            <a:lvl1pPr algn="l">
              <a:defRPr sz="1500" b="0"/>
            </a:lvl1pPr>
          </a:lstStyle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459581"/>
            <a:ext cx="41148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nl-BE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4025503"/>
            <a:ext cx="41148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13631395"/>
      </p:ext>
    </p:extLst>
  </p:cSld>
  <p:clrMapOvr>
    <a:masterClrMapping/>
  </p:clrMapOvr>
  <p:transition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306668597"/>
      </p:ext>
    </p:extLst>
  </p:cSld>
  <p:clrMapOvr>
    <a:masterClrMapping/>
  </p:clrMapOvr>
  <p:transition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39904" y="2"/>
            <a:ext cx="1627584" cy="478512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151" y="2"/>
            <a:ext cx="4768454" cy="478512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23190170"/>
      </p:ext>
    </p:extLst>
  </p:cSld>
  <p:clrMapOvr>
    <a:masterClrMapping/>
  </p:clrMapOvr>
  <p:transition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" y="2"/>
            <a:ext cx="5429250" cy="57388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66738" y="789385"/>
            <a:ext cx="2943225" cy="39957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24263" y="789385"/>
            <a:ext cx="2943225" cy="39957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84407615"/>
      </p:ext>
    </p:extLst>
  </p:cSld>
  <p:clrMapOvr>
    <a:masterClrMapping/>
  </p:clrMapOvr>
  <p:transition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342900" y="342900"/>
            <a:ext cx="6172200" cy="4057650"/>
          </a:xfrm>
        </p:spPr>
        <p:txBody>
          <a:bodyPr/>
          <a:lstStyle>
            <a:lvl1pPr>
              <a:defRPr sz="2100">
                <a:latin typeface="Arial" pitchFamily="34" charset="0"/>
                <a:cs typeface="Arial" pitchFamily="34" charset="0"/>
              </a:defRPr>
            </a:lvl1pPr>
            <a:lvl2pPr>
              <a:defRPr sz="2100">
                <a:latin typeface="Arial" pitchFamily="34" charset="0"/>
                <a:cs typeface="Arial" pitchFamily="34" charset="0"/>
              </a:defRPr>
            </a:lvl2pPr>
            <a:lvl3pPr>
              <a:defRPr sz="2100">
                <a:latin typeface="Arial" pitchFamily="34" charset="0"/>
                <a:cs typeface="Arial" pitchFamily="34" charset="0"/>
              </a:defRPr>
            </a:lvl3pPr>
            <a:lvl4pPr>
              <a:defRPr sz="2100">
                <a:latin typeface="Arial" pitchFamily="34" charset="0"/>
                <a:cs typeface="Arial" pitchFamily="34" charset="0"/>
              </a:defRPr>
            </a:lvl4pPr>
            <a:lvl5pPr>
              <a:defRPr sz="21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190216230"/>
      </p:ext>
    </p:extLst>
  </p:cSld>
  <p:clrMapOvr>
    <a:masterClrMapping/>
  </p:clrMapOvr>
  <p:transition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1314450" y="4514850"/>
            <a:ext cx="525780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defTabSz="685800" eaLnBrk="1" hangingPunct="1">
              <a:defRPr/>
            </a:pPr>
            <a:endParaRPr lang="en-US" altLang="en-US" sz="1500" smtClean="0">
              <a:solidFill>
                <a:srgbClr val="FFFFFF"/>
              </a:solidFill>
              <a:latin typeface="Frutiger-Light" pitchFamily="2" charset="0"/>
              <a:cs typeface="Arial" panose="020B0604020202020204" pitchFamily="34" charset="0"/>
            </a:endParaRPr>
          </a:p>
          <a:p>
            <a:pPr defTabSz="685800" eaLnBrk="1" hangingPunct="1">
              <a:defRPr/>
            </a:pPr>
            <a:r>
              <a:rPr lang="nl-NL" altLang="en-US" sz="1200" b="1" smtClean="0">
                <a:solidFill>
                  <a:srgbClr val="FFFFFF"/>
                </a:solidFill>
                <a:latin typeface="Frutiger-Light" pitchFamily="2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257300" y="2571750"/>
            <a:ext cx="5314950" cy="857250"/>
          </a:xfrm>
        </p:spPr>
        <p:txBody>
          <a:bodyPr/>
          <a:lstStyle>
            <a:lvl1pPr>
              <a:defRPr sz="3750">
                <a:solidFill>
                  <a:srgbClr val="CC6600"/>
                </a:solidFill>
                <a:latin typeface="Frutiger-Black" pitchFamily="2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nl-NL" dirty="0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257300" y="2057400"/>
            <a:ext cx="5257800" cy="342900"/>
          </a:xfrm>
        </p:spPr>
        <p:txBody>
          <a:bodyPr/>
          <a:lstStyle>
            <a:lvl1pPr marL="0" indent="0">
              <a:buFont typeface="Frutiger-Roman" pitchFamily="2" charset="0"/>
              <a:buNone/>
              <a:defRPr sz="2100">
                <a:solidFill>
                  <a:srgbClr val="000000"/>
                </a:solidFill>
                <a:latin typeface="Frutiger-Roman" pitchFamily="2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subtitle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2351236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6332047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3305177"/>
            <a:ext cx="58293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180035"/>
            <a:ext cx="5829300" cy="1125140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2649844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6738" y="789385"/>
            <a:ext cx="2943225" cy="399573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B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24263" y="789385"/>
            <a:ext cx="2943225" cy="399573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82136281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205979"/>
            <a:ext cx="61722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151335"/>
            <a:ext cx="303014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1631156"/>
            <a:ext cx="303014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0" y="1151335"/>
            <a:ext cx="303133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0" y="1631156"/>
            <a:ext cx="303133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92797381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latin typeface="Frutiger-Black" pitchFamily="2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70061769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745118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1" y="204787"/>
            <a:ext cx="2256235" cy="871538"/>
          </a:xfrm>
        </p:spPr>
        <p:txBody>
          <a:bodyPr anchor="b"/>
          <a:lstStyle>
            <a:lvl1pPr algn="l">
              <a:defRPr sz="1500" b="0"/>
            </a:lvl1pPr>
          </a:lstStyle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204789"/>
            <a:ext cx="3833813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BE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1" y="1076327"/>
            <a:ext cx="2256235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8687971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3600450"/>
            <a:ext cx="4114800" cy="425054"/>
          </a:xfrm>
        </p:spPr>
        <p:txBody>
          <a:bodyPr anchor="b"/>
          <a:lstStyle>
            <a:lvl1pPr algn="l">
              <a:defRPr sz="1500" b="0"/>
            </a:lvl1pPr>
          </a:lstStyle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459581"/>
            <a:ext cx="41148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nl-BE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4025503"/>
            <a:ext cx="41148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5747487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34137808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39904" y="2"/>
            <a:ext cx="1627584" cy="478512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151" y="2"/>
            <a:ext cx="4768454" cy="478512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6509576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" y="2"/>
            <a:ext cx="5429250" cy="57388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66738" y="789385"/>
            <a:ext cx="2943225" cy="39957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24263" y="789385"/>
            <a:ext cx="2943225" cy="39957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6990366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57150" y="2"/>
            <a:ext cx="5429250" cy="57388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66738" y="789387"/>
            <a:ext cx="2943225" cy="19407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3624263" y="789387"/>
            <a:ext cx="2943225" cy="19407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66738" y="2844405"/>
            <a:ext cx="2943225" cy="19407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624263" y="2844405"/>
            <a:ext cx="2943225" cy="19407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2978069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342900" y="342900"/>
            <a:ext cx="6172200" cy="4057650"/>
          </a:xfrm>
        </p:spPr>
        <p:txBody>
          <a:bodyPr/>
          <a:lstStyle>
            <a:lvl1pPr>
              <a:defRPr sz="2100">
                <a:latin typeface="Arial" pitchFamily="34" charset="0"/>
                <a:cs typeface="Arial" pitchFamily="34" charset="0"/>
              </a:defRPr>
            </a:lvl1pPr>
            <a:lvl2pPr>
              <a:defRPr sz="2100">
                <a:latin typeface="Arial" pitchFamily="34" charset="0"/>
                <a:cs typeface="Arial" pitchFamily="34" charset="0"/>
              </a:defRPr>
            </a:lvl2pPr>
            <a:lvl3pPr>
              <a:defRPr sz="2100">
                <a:latin typeface="Arial" pitchFamily="34" charset="0"/>
                <a:cs typeface="Arial" pitchFamily="34" charset="0"/>
              </a:defRPr>
            </a:lvl3pPr>
            <a:lvl4pPr>
              <a:defRPr sz="2100">
                <a:latin typeface="Arial" pitchFamily="34" charset="0"/>
                <a:cs typeface="Arial" pitchFamily="34" charset="0"/>
              </a:defRPr>
            </a:lvl4pPr>
            <a:lvl5pPr>
              <a:defRPr sz="21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13236985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344969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" y="1"/>
            <a:ext cx="5429250" cy="57388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28650" y="857250"/>
            <a:ext cx="2943225" cy="38290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3686175" y="857250"/>
            <a:ext cx="2943225" cy="3829050"/>
          </a:xfrm>
        </p:spPr>
        <p:txBody>
          <a:bodyPr/>
          <a:lstStyle/>
          <a:p>
            <a:pPr lvl="0"/>
            <a:endParaRPr lang="nl-BE" noProof="0" smtClean="0"/>
          </a:p>
        </p:txBody>
      </p:sp>
    </p:spTree>
    <p:extLst>
      <p:ext uri="{BB962C8B-B14F-4D97-AF65-F5344CB8AC3E}">
        <p14:creationId xmlns:p14="http://schemas.microsoft.com/office/powerpoint/2010/main" val="3618046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30.xml"/><Relationship Id="rId16" Type="http://schemas.openxmlformats.org/officeDocument/2006/relationships/slideLayout" Target="../slideLayouts/slideLayout44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slideLayout" Target="../slideLayouts/slideLayout70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slideLayout" Target="../slideLayouts/slideLayout69.xml"/><Relationship Id="rId17" Type="http://schemas.openxmlformats.org/officeDocument/2006/relationships/theme" Target="../theme/theme5.xml"/><Relationship Id="rId2" Type="http://schemas.openxmlformats.org/officeDocument/2006/relationships/slideLayout" Target="../slideLayouts/slideLayout59.xml"/><Relationship Id="rId16" Type="http://schemas.openxmlformats.org/officeDocument/2006/relationships/slideLayout" Target="../slideLayouts/slideLayout73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Relationship Id="rId14" Type="http://schemas.openxmlformats.org/officeDocument/2006/relationships/slideLayout" Target="../slideLayouts/slideLayout7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273845"/>
            <a:ext cx="5915025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1369219"/>
            <a:ext cx="5915025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4767264"/>
            <a:ext cx="154305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fld id="{5C2580B1-EBC4-4C0D-88CB-6A8DB58A5660}" type="datetimeFigureOut">
              <a:rPr lang="en-GB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rPr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</a:pPr>
              <a:t>24/10/2016</a:t>
            </a:fld>
            <a:endParaRPr lang="en-GB">
              <a:solidFill>
                <a:prstClr val="black">
                  <a:tint val="75000"/>
                </a:prstClr>
              </a:solidFill>
              <a:latin typeface="Calibri" panose="020F0502020204030204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4767264"/>
            <a:ext cx="2314575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GB">
              <a:solidFill>
                <a:prstClr val="black">
                  <a:tint val="75000"/>
                </a:prstClr>
              </a:solidFill>
              <a:latin typeface="Calibri" panose="020F0502020204030204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4767264"/>
            <a:ext cx="154305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fld id="{FB7DBC56-BE53-4A20-B6A5-6BE537A58C50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rPr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3325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4064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66738" y="789385"/>
            <a:ext cx="6000750" cy="399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en-US" smtClean="0"/>
              <a:t>Klik om de opmaakprofielen van de modeltekst te bewerken</a:t>
            </a:r>
          </a:p>
          <a:p>
            <a:pPr lvl="1"/>
            <a:r>
              <a:rPr lang="nl-NL" altLang="en-US" smtClean="0"/>
              <a:t>Tweede niveau</a:t>
            </a:r>
          </a:p>
          <a:p>
            <a:pPr lvl="2"/>
            <a:r>
              <a:rPr lang="nl-NL" altLang="en-US" smtClean="0"/>
              <a:t>Derde niveau</a:t>
            </a:r>
          </a:p>
          <a:p>
            <a:pPr lvl="3"/>
            <a:r>
              <a:rPr lang="nl-NL" altLang="en-US" smtClean="0"/>
              <a:t>Vierde niveau</a:t>
            </a:r>
          </a:p>
          <a:p>
            <a:pPr lvl="4"/>
            <a:r>
              <a:rPr lang="nl-NL" altLang="en-US" smtClean="0"/>
              <a:t>Vijfde niveau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57150" y="2"/>
            <a:ext cx="5429250" cy="573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TITLE OF SHEET</a:t>
            </a:r>
            <a:endParaRPr lang="nl-NL" altLang="en-US" smtClean="0"/>
          </a:p>
        </p:txBody>
      </p:sp>
      <p:sp>
        <p:nvSpPr>
          <p:cNvPr id="1029" name="Rectangle 11"/>
          <p:cNvSpPr>
            <a:spLocks noChangeArrowheads="1"/>
          </p:cNvSpPr>
          <p:nvPr/>
        </p:nvSpPr>
        <p:spPr bwMode="auto">
          <a:xfrm rot="-5400000">
            <a:off x="-1887735" y="2623543"/>
            <a:ext cx="4045744" cy="270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defTabSz="685800" eaLnBrk="1" hangingPunct="1">
              <a:spcBef>
                <a:spcPct val="20000"/>
              </a:spcBef>
              <a:defRPr/>
            </a:pPr>
            <a:endParaRPr lang="nl-NL" altLang="en-US" sz="1500" smtClean="0">
              <a:solidFill>
                <a:srgbClr val="996633"/>
              </a:solidFill>
              <a:latin typeface="Frutiger-Roman" pitchFamily="2" charset="0"/>
              <a:cs typeface="Arial" panose="020B0604020202020204" pitchFamily="34" charset="0"/>
            </a:endParaRPr>
          </a:p>
        </p:txBody>
      </p:sp>
      <p:sp>
        <p:nvSpPr>
          <p:cNvPr id="1033" name="Text Box 62"/>
          <p:cNvSpPr txBox="1">
            <a:spLocks noChangeArrowheads="1"/>
          </p:cNvSpPr>
          <p:nvPr/>
        </p:nvSpPr>
        <p:spPr bwMode="auto">
          <a:xfrm>
            <a:off x="4994673" y="4677968"/>
            <a:ext cx="1863328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defTabSz="685800" eaLnBrk="1" hangingPunct="1">
              <a:defRPr/>
            </a:pPr>
            <a:endParaRPr lang="nl-BE" altLang="en-US" sz="1500" smtClean="0">
              <a:solidFill>
                <a:srgbClr val="996633"/>
              </a:solidFill>
              <a:latin typeface="Frutiger-Roman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0043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3" r:id="rId1"/>
    <p:sldLayoutId id="2147483894" r:id="rId2"/>
    <p:sldLayoutId id="2147483895" r:id="rId3"/>
    <p:sldLayoutId id="2147483896" r:id="rId4"/>
    <p:sldLayoutId id="2147483897" r:id="rId5"/>
    <p:sldLayoutId id="2147483898" r:id="rId6"/>
    <p:sldLayoutId id="2147483899" r:id="rId7"/>
    <p:sldLayoutId id="2147483900" r:id="rId8"/>
    <p:sldLayoutId id="2147483901" r:id="rId9"/>
    <p:sldLayoutId id="2147483902" r:id="rId10"/>
    <p:sldLayoutId id="2147483903" r:id="rId11"/>
    <p:sldLayoutId id="2147483904" r:id="rId12"/>
    <p:sldLayoutId id="2147483905" r:id="rId13"/>
    <p:sldLayoutId id="2147483906" r:id="rId14"/>
    <p:sldLayoutId id="2147483907" r:id="rId15"/>
    <p:sldLayoutId id="2147483908" r:id="rId16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CC6600"/>
          </a:solidFill>
          <a:latin typeface="Frutiger-Black" pitchFamily="2" charset="0"/>
          <a:ea typeface="+mj-ea"/>
          <a:cs typeface="Arial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CC6600"/>
          </a:solidFill>
          <a:latin typeface="Frutiger-Black" pitchFamily="2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CC6600"/>
          </a:solidFill>
          <a:latin typeface="Frutiger-Black" pitchFamily="2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CC6600"/>
          </a:solidFill>
          <a:latin typeface="Frutiger-Black" pitchFamily="2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CC6600"/>
          </a:solidFill>
          <a:latin typeface="Frutiger-Black" pitchFamily="2" charset="0"/>
          <a:cs typeface="Arial" charset="0"/>
        </a:defRPr>
      </a:lvl5pPr>
      <a:lvl6pPr marL="342900" algn="l" rtl="0" fontAlgn="base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Frutiger-Bold" pitchFamily="2" charset="0"/>
        </a:defRPr>
      </a:lvl6pPr>
      <a:lvl7pPr marL="685800" algn="l" rtl="0" fontAlgn="base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Frutiger-Bold" pitchFamily="2" charset="0"/>
        </a:defRPr>
      </a:lvl7pPr>
      <a:lvl8pPr marL="1028700" algn="l" rtl="0" fontAlgn="base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Frutiger-Bold" pitchFamily="2" charset="0"/>
        </a:defRPr>
      </a:lvl8pPr>
      <a:lvl9pPr marL="1371600" algn="l" rtl="0" fontAlgn="base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Frutiger-Bold" pitchFamily="2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Clr>
          <a:srgbClr val="CC6600"/>
        </a:buClr>
        <a:buFont typeface="Frutiger-Roman" pitchFamily="2" charset="0"/>
        <a:buChar char="•"/>
        <a:defRPr sz="1875">
          <a:solidFill>
            <a:schemeClr val="tx1"/>
          </a:solidFill>
          <a:latin typeface="Frutiger-Roman" pitchFamily="2" charset="0"/>
          <a:ea typeface="+mn-ea"/>
          <a:cs typeface="Arial" pitchFamily="34" charset="0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Clr>
          <a:srgbClr val="CC6600"/>
        </a:buClr>
        <a:buChar char="•"/>
        <a:defRPr sz="1875">
          <a:solidFill>
            <a:schemeClr val="tx1"/>
          </a:solidFill>
          <a:latin typeface="Frutiger-Roman" pitchFamily="2" charset="0"/>
          <a:cs typeface="Arial" pitchFamily="34" charset="0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Clr>
          <a:srgbClr val="CC6600"/>
        </a:buClr>
        <a:buChar char="•"/>
        <a:defRPr sz="1875">
          <a:solidFill>
            <a:schemeClr val="tx1"/>
          </a:solidFill>
          <a:latin typeface="Frutiger-Roman" pitchFamily="2" charset="0"/>
          <a:cs typeface="Arial" pitchFamily="34" charset="0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Clr>
          <a:srgbClr val="CC6600"/>
        </a:buClr>
        <a:buChar char="•"/>
        <a:defRPr sz="1875">
          <a:solidFill>
            <a:schemeClr val="tx1"/>
          </a:solidFill>
          <a:latin typeface="Frutiger-Roman" pitchFamily="2" charset="0"/>
          <a:cs typeface="Arial" pitchFamily="34" charset="0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Clr>
          <a:srgbClr val="CC6600"/>
        </a:buClr>
        <a:buChar char="•"/>
        <a:defRPr sz="1875">
          <a:solidFill>
            <a:schemeClr val="tx1"/>
          </a:solidFill>
          <a:latin typeface="Frutiger-Roman" pitchFamily="2" charset="0"/>
          <a:cs typeface="Arial" pitchFamily="34" charset="0"/>
        </a:defRPr>
      </a:lvl5pPr>
      <a:lvl6pPr marL="1885950" indent="-171450" algn="l" rtl="0" fontAlgn="base">
        <a:spcBef>
          <a:spcPct val="20000"/>
        </a:spcBef>
        <a:spcAft>
          <a:spcPct val="0"/>
        </a:spcAft>
        <a:buClr>
          <a:srgbClr val="CC6600"/>
        </a:buClr>
        <a:buChar char="•"/>
        <a:defRPr sz="1875">
          <a:solidFill>
            <a:schemeClr val="tx1"/>
          </a:solidFill>
          <a:latin typeface="+mn-lt"/>
        </a:defRPr>
      </a:lvl6pPr>
      <a:lvl7pPr marL="2228850" indent="-171450" algn="l" rtl="0" fontAlgn="base">
        <a:spcBef>
          <a:spcPct val="20000"/>
        </a:spcBef>
        <a:spcAft>
          <a:spcPct val="0"/>
        </a:spcAft>
        <a:buClr>
          <a:srgbClr val="CC6600"/>
        </a:buClr>
        <a:buChar char="•"/>
        <a:defRPr sz="1875">
          <a:solidFill>
            <a:schemeClr val="tx1"/>
          </a:solidFill>
          <a:latin typeface="+mn-lt"/>
        </a:defRPr>
      </a:lvl7pPr>
      <a:lvl8pPr marL="2571750" indent="-171450" algn="l" rtl="0" fontAlgn="base">
        <a:spcBef>
          <a:spcPct val="20000"/>
        </a:spcBef>
        <a:spcAft>
          <a:spcPct val="0"/>
        </a:spcAft>
        <a:buClr>
          <a:srgbClr val="CC6600"/>
        </a:buClr>
        <a:buChar char="•"/>
        <a:defRPr sz="1875">
          <a:solidFill>
            <a:schemeClr val="tx1"/>
          </a:solidFill>
          <a:latin typeface="+mn-lt"/>
        </a:defRPr>
      </a:lvl8pPr>
      <a:lvl9pPr marL="2914650" indent="-171450" algn="l" rtl="0" fontAlgn="base">
        <a:spcBef>
          <a:spcPct val="20000"/>
        </a:spcBef>
        <a:spcAft>
          <a:spcPct val="0"/>
        </a:spcAft>
        <a:buClr>
          <a:srgbClr val="CC6600"/>
        </a:buClr>
        <a:buChar char="•"/>
        <a:defRPr sz="1875">
          <a:solidFill>
            <a:schemeClr val="tx1"/>
          </a:solidFill>
          <a:latin typeface="+mn-lt"/>
        </a:defRPr>
      </a:lvl9pPr>
    </p:bodyStyle>
    <p:otherStyle>
      <a:defPPr>
        <a:defRPr lang="nl-B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66738" y="789385"/>
            <a:ext cx="6000750" cy="399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en-US" smtClean="0"/>
              <a:t>Klik om de opmaakprofielen van de modeltekst te bewerken</a:t>
            </a:r>
          </a:p>
          <a:p>
            <a:pPr lvl="1"/>
            <a:r>
              <a:rPr lang="nl-NL" altLang="en-US" smtClean="0"/>
              <a:t>Tweede niveau</a:t>
            </a:r>
          </a:p>
          <a:p>
            <a:pPr lvl="2"/>
            <a:r>
              <a:rPr lang="nl-NL" altLang="en-US" smtClean="0"/>
              <a:t>Derde niveau</a:t>
            </a:r>
          </a:p>
          <a:p>
            <a:pPr lvl="3"/>
            <a:r>
              <a:rPr lang="nl-NL" altLang="en-US" smtClean="0"/>
              <a:t>Vierde niveau</a:t>
            </a:r>
          </a:p>
          <a:p>
            <a:pPr lvl="4"/>
            <a:r>
              <a:rPr lang="nl-NL" altLang="en-US" smtClean="0"/>
              <a:t>Vijfde niveau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57150" y="2"/>
            <a:ext cx="5429250" cy="573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TITLE OF SHEET</a:t>
            </a:r>
            <a:endParaRPr lang="nl-NL" altLang="en-US" smtClean="0"/>
          </a:p>
        </p:txBody>
      </p:sp>
      <p:sp>
        <p:nvSpPr>
          <p:cNvPr id="1029" name="Rectangle 11"/>
          <p:cNvSpPr>
            <a:spLocks noChangeArrowheads="1"/>
          </p:cNvSpPr>
          <p:nvPr/>
        </p:nvSpPr>
        <p:spPr bwMode="auto">
          <a:xfrm rot="-5400000">
            <a:off x="-1887735" y="2623543"/>
            <a:ext cx="4045744" cy="270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defTabSz="685800" eaLnBrk="1" hangingPunct="1">
              <a:spcBef>
                <a:spcPct val="20000"/>
              </a:spcBef>
              <a:defRPr/>
            </a:pPr>
            <a:endParaRPr lang="nl-NL" altLang="en-US" sz="1500" smtClean="0">
              <a:solidFill>
                <a:srgbClr val="996633"/>
              </a:solidFill>
              <a:latin typeface="Frutiger-Roman" pitchFamily="2" charset="0"/>
              <a:cs typeface="Arial" panose="020B0604020202020204" pitchFamily="34" charset="0"/>
            </a:endParaRPr>
          </a:p>
        </p:txBody>
      </p:sp>
      <p:sp>
        <p:nvSpPr>
          <p:cNvPr id="1033" name="Text Box 62"/>
          <p:cNvSpPr txBox="1">
            <a:spLocks noChangeArrowheads="1"/>
          </p:cNvSpPr>
          <p:nvPr/>
        </p:nvSpPr>
        <p:spPr bwMode="auto">
          <a:xfrm>
            <a:off x="4994673" y="4677968"/>
            <a:ext cx="1863328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defTabSz="685800" eaLnBrk="1" hangingPunct="1">
              <a:defRPr/>
            </a:pPr>
            <a:endParaRPr lang="nl-BE" altLang="en-US" sz="1500" smtClean="0">
              <a:solidFill>
                <a:srgbClr val="996633"/>
              </a:solidFill>
              <a:latin typeface="Frutiger-Roman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3289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11" r:id="rId2"/>
    <p:sldLayoutId id="2147483912" r:id="rId3"/>
    <p:sldLayoutId id="2147483913" r:id="rId4"/>
    <p:sldLayoutId id="2147483914" r:id="rId5"/>
    <p:sldLayoutId id="2147483915" r:id="rId6"/>
    <p:sldLayoutId id="2147483916" r:id="rId7"/>
    <p:sldLayoutId id="2147483917" r:id="rId8"/>
    <p:sldLayoutId id="2147483918" r:id="rId9"/>
    <p:sldLayoutId id="2147483919" r:id="rId10"/>
    <p:sldLayoutId id="2147483920" r:id="rId11"/>
    <p:sldLayoutId id="2147483921" r:id="rId12"/>
    <p:sldLayoutId id="2147483922" r:id="rId13"/>
    <p:sldLayoutId id="2147483923" r:id="rId14"/>
    <p:sldLayoutId id="2147483924" r:id="rId15"/>
    <p:sldLayoutId id="2147483925" r:id="rId16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CC6600"/>
          </a:solidFill>
          <a:latin typeface="Frutiger-Black" pitchFamily="2" charset="0"/>
          <a:ea typeface="+mj-ea"/>
          <a:cs typeface="Arial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CC6600"/>
          </a:solidFill>
          <a:latin typeface="Frutiger-Black" pitchFamily="2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CC6600"/>
          </a:solidFill>
          <a:latin typeface="Frutiger-Black" pitchFamily="2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CC6600"/>
          </a:solidFill>
          <a:latin typeface="Frutiger-Black" pitchFamily="2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CC6600"/>
          </a:solidFill>
          <a:latin typeface="Frutiger-Black" pitchFamily="2" charset="0"/>
          <a:cs typeface="Arial" charset="0"/>
        </a:defRPr>
      </a:lvl5pPr>
      <a:lvl6pPr marL="342900" algn="l" rtl="0" fontAlgn="base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Frutiger-Bold" pitchFamily="2" charset="0"/>
        </a:defRPr>
      </a:lvl6pPr>
      <a:lvl7pPr marL="685800" algn="l" rtl="0" fontAlgn="base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Frutiger-Bold" pitchFamily="2" charset="0"/>
        </a:defRPr>
      </a:lvl7pPr>
      <a:lvl8pPr marL="1028700" algn="l" rtl="0" fontAlgn="base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Frutiger-Bold" pitchFamily="2" charset="0"/>
        </a:defRPr>
      </a:lvl8pPr>
      <a:lvl9pPr marL="1371600" algn="l" rtl="0" fontAlgn="base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Frutiger-Bold" pitchFamily="2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Clr>
          <a:srgbClr val="CC6600"/>
        </a:buClr>
        <a:buFont typeface="Frutiger-Roman" pitchFamily="2" charset="0"/>
        <a:buChar char="•"/>
        <a:defRPr sz="1875">
          <a:solidFill>
            <a:schemeClr val="tx1"/>
          </a:solidFill>
          <a:latin typeface="Frutiger-Roman" pitchFamily="2" charset="0"/>
          <a:ea typeface="+mn-ea"/>
          <a:cs typeface="Arial" pitchFamily="34" charset="0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Clr>
          <a:srgbClr val="CC6600"/>
        </a:buClr>
        <a:buChar char="•"/>
        <a:defRPr sz="1875">
          <a:solidFill>
            <a:schemeClr val="tx1"/>
          </a:solidFill>
          <a:latin typeface="Frutiger-Roman" pitchFamily="2" charset="0"/>
          <a:cs typeface="Arial" pitchFamily="34" charset="0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Clr>
          <a:srgbClr val="CC6600"/>
        </a:buClr>
        <a:buChar char="•"/>
        <a:defRPr sz="1875">
          <a:solidFill>
            <a:schemeClr val="tx1"/>
          </a:solidFill>
          <a:latin typeface="Frutiger-Roman" pitchFamily="2" charset="0"/>
          <a:cs typeface="Arial" pitchFamily="34" charset="0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Clr>
          <a:srgbClr val="CC6600"/>
        </a:buClr>
        <a:buChar char="•"/>
        <a:defRPr sz="1875">
          <a:solidFill>
            <a:schemeClr val="tx1"/>
          </a:solidFill>
          <a:latin typeface="Frutiger-Roman" pitchFamily="2" charset="0"/>
          <a:cs typeface="Arial" pitchFamily="34" charset="0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Clr>
          <a:srgbClr val="CC6600"/>
        </a:buClr>
        <a:buChar char="•"/>
        <a:defRPr sz="1875">
          <a:solidFill>
            <a:schemeClr val="tx1"/>
          </a:solidFill>
          <a:latin typeface="Frutiger-Roman" pitchFamily="2" charset="0"/>
          <a:cs typeface="Arial" pitchFamily="34" charset="0"/>
        </a:defRPr>
      </a:lvl5pPr>
      <a:lvl6pPr marL="1885950" indent="-171450" algn="l" rtl="0" fontAlgn="base">
        <a:spcBef>
          <a:spcPct val="20000"/>
        </a:spcBef>
        <a:spcAft>
          <a:spcPct val="0"/>
        </a:spcAft>
        <a:buClr>
          <a:srgbClr val="CC6600"/>
        </a:buClr>
        <a:buChar char="•"/>
        <a:defRPr sz="1875">
          <a:solidFill>
            <a:schemeClr val="tx1"/>
          </a:solidFill>
          <a:latin typeface="+mn-lt"/>
        </a:defRPr>
      </a:lvl6pPr>
      <a:lvl7pPr marL="2228850" indent="-171450" algn="l" rtl="0" fontAlgn="base">
        <a:spcBef>
          <a:spcPct val="20000"/>
        </a:spcBef>
        <a:spcAft>
          <a:spcPct val="0"/>
        </a:spcAft>
        <a:buClr>
          <a:srgbClr val="CC6600"/>
        </a:buClr>
        <a:buChar char="•"/>
        <a:defRPr sz="1875">
          <a:solidFill>
            <a:schemeClr val="tx1"/>
          </a:solidFill>
          <a:latin typeface="+mn-lt"/>
        </a:defRPr>
      </a:lvl7pPr>
      <a:lvl8pPr marL="2571750" indent="-171450" algn="l" rtl="0" fontAlgn="base">
        <a:spcBef>
          <a:spcPct val="20000"/>
        </a:spcBef>
        <a:spcAft>
          <a:spcPct val="0"/>
        </a:spcAft>
        <a:buClr>
          <a:srgbClr val="CC6600"/>
        </a:buClr>
        <a:buChar char="•"/>
        <a:defRPr sz="1875">
          <a:solidFill>
            <a:schemeClr val="tx1"/>
          </a:solidFill>
          <a:latin typeface="+mn-lt"/>
        </a:defRPr>
      </a:lvl8pPr>
      <a:lvl9pPr marL="2914650" indent="-171450" algn="l" rtl="0" fontAlgn="base">
        <a:spcBef>
          <a:spcPct val="20000"/>
        </a:spcBef>
        <a:spcAft>
          <a:spcPct val="0"/>
        </a:spcAft>
        <a:buClr>
          <a:srgbClr val="CC6600"/>
        </a:buClr>
        <a:buChar char="•"/>
        <a:defRPr sz="1875">
          <a:solidFill>
            <a:schemeClr val="tx1"/>
          </a:solidFill>
          <a:latin typeface="+mn-lt"/>
        </a:defRPr>
      </a:lvl9pPr>
    </p:bodyStyle>
    <p:otherStyle>
      <a:defPPr>
        <a:defRPr lang="nl-B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66738" y="789385"/>
            <a:ext cx="6000750" cy="399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en-US" smtClean="0"/>
              <a:t>Klik om de opmaakprofielen van de modeltekst te bewerken</a:t>
            </a:r>
          </a:p>
          <a:p>
            <a:pPr lvl="1"/>
            <a:r>
              <a:rPr lang="nl-NL" altLang="en-US" smtClean="0"/>
              <a:t>Tweede niveau</a:t>
            </a:r>
          </a:p>
          <a:p>
            <a:pPr lvl="2"/>
            <a:r>
              <a:rPr lang="nl-NL" altLang="en-US" smtClean="0"/>
              <a:t>Derde niveau</a:t>
            </a:r>
          </a:p>
          <a:p>
            <a:pPr lvl="3"/>
            <a:r>
              <a:rPr lang="nl-NL" altLang="en-US" smtClean="0"/>
              <a:t>Vierde niveau</a:t>
            </a:r>
          </a:p>
          <a:p>
            <a:pPr lvl="4"/>
            <a:r>
              <a:rPr lang="nl-NL" altLang="en-US" smtClean="0"/>
              <a:t>Vijfde niveau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57150" y="1"/>
            <a:ext cx="5429250" cy="573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TITLE OF SHEET</a:t>
            </a:r>
            <a:endParaRPr lang="nl-NL" altLang="en-US" smtClean="0"/>
          </a:p>
        </p:txBody>
      </p:sp>
      <p:sp>
        <p:nvSpPr>
          <p:cNvPr id="1029" name="Rectangle 11"/>
          <p:cNvSpPr>
            <a:spLocks noChangeArrowheads="1"/>
          </p:cNvSpPr>
          <p:nvPr/>
        </p:nvSpPr>
        <p:spPr bwMode="auto">
          <a:xfrm rot="-5400000">
            <a:off x="-1887736" y="2623543"/>
            <a:ext cx="4045744" cy="270272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marL="342900" indent="-3429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defTabSz="685800" eaLnBrk="1" hangingPunct="1">
              <a:spcBef>
                <a:spcPct val="20000"/>
              </a:spcBef>
              <a:defRPr/>
            </a:pPr>
            <a:endParaRPr lang="nl-NL" altLang="en-US" sz="1500" smtClean="0">
              <a:solidFill>
                <a:srgbClr val="996633"/>
              </a:solidFill>
              <a:latin typeface="Frutiger-Roman" pitchFamily="2" charset="0"/>
              <a:cs typeface="Arial" panose="020B0604020202020204" pitchFamily="34" charset="0"/>
            </a:endParaRPr>
          </a:p>
        </p:txBody>
      </p:sp>
      <p:sp>
        <p:nvSpPr>
          <p:cNvPr id="1033" name="Text Box 62"/>
          <p:cNvSpPr txBox="1">
            <a:spLocks noChangeArrowheads="1"/>
          </p:cNvSpPr>
          <p:nvPr/>
        </p:nvSpPr>
        <p:spPr bwMode="auto">
          <a:xfrm>
            <a:off x="4994673" y="4677966"/>
            <a:ext cx="1863328" cy="32316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defTabSz="685800" eaLnBrk="1" hangingPunct="1">
              <a:defRPr/>
            </a:pPr>
            <a:endParaRPr lang="nl-BE" altLang="en-US" sz="1500" smtClean="0">
              <a:solidFill>
                <a:srgbClr val="996633"/>
              </a:solidFill>
              <a:latin typeface="Frutiger-Roman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6835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7" r:id="rId1"/>
    <p:sldLayoutId id="2147484008" r:id="rId2"/>
    <p:sldLayoutId id="2147484009" r:id="rId3"/>
    <p:sldLayoutId id="2147484010" r:id="rId4"/>
    <p:sldLayoutId id="2147484011" r:id="rId5"/>
    <p:sldLayoutId id="2147484012" r:id="rId6"/>
    <p:sldLayoutId id="2147484013" r:id="rId7"/>
    <p:sldLayoutId id="2147484014" r:id="rId8"/>
    <p:sldLayoutId id="2147484015" r:id="rId9"/>
    <p:sldLayoutId id="2147484016" r:id="rId10"/>
    <p:sldLayoutId id="2147484017" r:id="rId11"/>
    <p:sldLayoutId id="2147484018" r:id="rId12"/>
    <p:sldLayoutId id="2147484019" r:id="rId13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CC6600"/>
          </a:solidFill>
          <a:latin typeface="Frutiger-Black" pitchFamily="2" charset="0"/>
          <a:ea typeface="+mj-ea"/>
          <a:cs typeface="Arial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CC6600"/>
          </a:solidFill>
          <a:latin typeface="Frutiger-Black" pitchFamily="2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CC6600"/>
          </a:solidFill>
          <a:latin typeface="Frutiger-Black" pitchFamily="2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CC6600"/>
          </a:solidFill>
          <a:latin typeface="Frutiger-Black" pitchFamily="2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CC6600"/>
          </a:solidFill>
          <a:latin typeface="Frutiger-Black" pitchFamily="2" charset="0"/>
          <a:cs typeface="Arial" charset="0"/>
        </a:defRPr>
      </a:lvl5pPr>
      <a:lvl6pPr marL="342900" algn="l" rtl="0" fontAlgn="base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Frutiger-Bold" pitchFamily="2" charset="0"/>
        </a:defRPr>
      </a:lvl6pPr>
      <a:lvl7pPr marL="685800" algn="l" rtl="0" fontAlgn="base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Frutiger-Bold" pitchFamily="2" charset="0"/>
        </a:defRPr>
      </a:lvl7pPr>
      <a:lvl8pPr marL="1028700" algn="l" rtl="0" fontAlgn="base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Frutiger-Bold" pitchFamily="2" charset="0"/>
        </a:defRPr>
      </a:lvl8pPr>
      <a:lvl9pPr marL="1371600" algn="l" rtl="0" fontAlgn="base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Frutiger-Bold" pitchFamily="2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Clr>
          <a:srgbClr val="CC6600"/>
        </a:buClr>
        <a:buFont typeface="Frutiger-Roman" pitchFamily="2" charset="0"/>
        <a:buChar char="•"/>
        <a:defRPr sz="1875">
          <a:solidFill>
            <a:schemeClr val="tx1"/>
          </a:solidFill>
          <a:latin typeface="Frutiger-Roman" pitchFamily="2" charset="0"/>
          <a:ea typeface="+mn-ea"/>
          <a:cs typeface="Arial" pitchFamily="34" charset="0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Clr>
          <a:srgbClr val="CC6600"/>
        </a:buClr>
        <a:buChar char="•"/>
        <a:defRPr sz="1875">
          <a:solidFill>
            <a:schemeClr val="tx1"/>
          </a:solidFill>
          <a:latin typeface="Frutiger-Roman" pitchFamily="2" charset="0"/>
          <a:cs typeface="Arial" pitchFamily="34" charset="0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Clr>
          <a:srgbClr val="CC6600"/>
        </a:buClr>
        <a:buChar char="•"/>
        <a:defRPr sz="1875">
          <a:solidFill>
            <a:schemeClr val="tx1"/>
          </a:solidFill>
          <a:latin typeface="Frutiger-Roman" pitchFamily="2" charset="0"/>
          <a:cs typeface="Arial" pitchFamily="34" charset="0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Clr>
          <a:srgbClr val="CC6600"/>
        </a:buClr>
        <a:buChar char="•"/>
        <a:defRPr sz="1875">
          <a:solidFill>
            <a:schemeClr val="tx1"/>
          </a:solidFill>
          <a:latin typeface="Frutiger-Roman" pitchFamily="2" charset="0"/>
          <a:cs typeface="Arial" pitchFamily="34" charset="0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Clr>
          <a:srgbClr val="CC6600"/>
        </a:buClr>
        <a:buChar char="•"/>
        <a:defRPr sz="1875">
          <a:solidFill>
            <a:schemeClr val="tx1"/>
          </a:solidFill>
          <a:latin typeface="Frutiger-Roman" pitchFamily="2" charset="0"/>
          <a:cs typeface="Arial" pitchFamily="34" charset="0"/>
        </a:defRPr>
      </a:lvl5pPr>
      <a:lvl6pPr marL="1885950" indent="-171450" algn="l" rtl="0" fontAlgn="base">
        <a:spcBef>
          <a:spcPct val="20000"/>
        </a:spcBef>
        <a:spcAft>
          <a:spcPct val="0"/>
        </a:spcAft>
        <a:buClr>
          <a:srgbClr val="CC6600"/>
        </a:buClr>
        <a:buChar char="•"/>
        <a:defRPr sz="1875">
          <a:solidFill>
            <a:schemeClr val="tx1"/>
          </a:solidFill>
          <a:latin typeface="+mn-lt"/>
        </a:defRPr>
      </a:lvl6pPr>
      <a:lvl7pPr marL="2228850" indent="-171450" algn="l" rtl="0" fontAlgn="base">
        <a:spcBef>
          <a:spcPct val="20000"/>
        </a:spcBef>
        <a:spcAft>
          <a:spcPct val="0"/>
        </a:spcAft>
        <a:buClr>
          <a:srgbClr val="CC6600"/>
        </a:buClr>
        <a:buChar char="•"/>
        <a:defRPr sz="1875">
          <a:solidFill>
            <a:schemeClr val="tx1"/>
          </a:solidFill>
          <a:latin typeface="+mn-lt"/>
        </a:defRPr>
      </a:lvl7pPr>
      <a:lvl8pPr marL="2571750" indent="-171450" algn="l" rtl="0" fontAlgn="base">
        <a:spcBef>
          <a:spcPct val="20000"/>
        </a:spcBef>
        <a:spcAft>
          <a:spcPct val="0"/>
        </a:spcAft>
        <a:buClr>
          <a:srgbClr val="CC6600"/>
        </a:buClr>
        <a:buChar char="•"/>
        <a:defRPr sz="1875">
          <a:solidFill>
            <a:schemeClr val="tx1"/>
          </a:solidFill>
          <a:latin typeface="+mn-lt"/>
        </a:defRPr>
      </a:lvl8pPr>
      <a:lvl9pPr marL="2914650" indent="-171450" algn="l" rtl="0" fontAlgn="base">
        <a:spcBef>
          <a:spcPct val="20000"/>
        </a:spcBef>
        <a:spcAft>
          <a:spcPct val="0"/>
        </a:spcAft>
        <a:buClr>
          <a:srgbClr val="CC6600"/>
        </a:buClr>
        <a:buChar char="•"/>
        <a:defRPr sz="1875">
          <a:solidFill>
            <a:schemeClr val="tx1"/>
          </a:solidFill>
          <a:latin typeface="+mn-lt"/>
        </a:defRPr>
      </a:lvl9pPr>
    </p:bodyStyle>
    <p:otherStyle>
      <a:defPPr>
        <a:defRPr lang="nl-B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66738" y="789385"/>
            <a:ext cx="6000750" cy="399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en-US" smtClean="0"/>
              <a:t>Klik om de opmaakprofielen van de modeltekst te bewerken</a:t>
            </a:r>
          </a:p>
          <a:p>
            <a:pPr lvl="1"/>
            <a:r>
              <a:rPr lang="nl-NL" altLang="en-US" smtClean="0"/>
              <a:t>Tweede niveau</a:t>
            </a:r>
          </a:p>
          <a:p>
            <a:pPr lvl="2"/>
            <a:r>
              <a:rPr lang="nl-NL" altLang="en-US" smtClean="0"/>
              <a:t>Derde niveau</a:t>
            </a:r>
          </a:p>
          <a:p>
            <a:pPr lvl="3"/>
            <a:r>
              <a:rPr lang="nl-NL" altLang="en-US" smtClean="0"/>
              <a:t>Vierde niveau</a:t>
            </a:r>
          </a:p>
          <a:p>
            <a:pPr lvl="4"/>
            <a:r>
              <a:rPr lang="nl-NL" altLang="en-US" smtClean="0"/>
              <a:t>Vijfde niveau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57150" y="2"/>
            <a:ext cx="5429250" cy="573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TITLE OF SHEET</a:t>
            </a:r>
            <a:endParaRPr lang="nl-NL" altLang="en-US" smtClean="0"/>
          </a:p>
        </p:txBody>
      </p:sp>
      <p:sp>
        <p:nvSpPr>
          <p:cNvPr id="1029" name="Rectangle 11"/>
          <p:cNvSpPr>
            <a:spLocks noChangeArrowheads="1"/>
          </p:cNvSpPr>
          <p:nvPr/>
        </p:nvSpPr>
        <p:spPr bwMode="auto">
          <a:xfrm rot="-5400000">
            <a:off x="-1887735" y="2623543"/>
            <a:ext cx="4045744" cy="270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defTabSz="685800" eaLnBrk="1" hangingPunct="1">
              <a:spcBef>
                <a:spcPct val="20000"/>
              </a:spcBef>
              <a:defRPr/>
            </a:pPr>
            <a:endParaRPr lang="nl-NL" altLang="en-US" sz="1500" smtClean="0">
              <a:solidFill>
                <a:srgbClr val="996633"/>
              </a:solidFill>
              <a:latin typeface="Frutiger-Roman" pitchFamily="2" charset="0"/>
              <a:cs typeface="Arial" panose="020B0604020202020204" pitchFamily="34" charset="0"/>
            </a:endParaRPr>
          </a:p>
        </p:txBody>
      </p:sp>
      <p:sp>
        <p:nvSpPr>
          <p:cNvPr id="1033" name="Text Box 62"/>
          <p:cNvSpPr txBox="1">
            <a:spLocks noChangeArrowheads="1"/>
          </p:cNvSpPr>
          <p:nvPr/>
        </p:nvSpPr>
        <p:spPr bwMode="auto">
          <a:xfrm>
            <a:off x="4994673" y="4677968"/>
            <a:ext cx="1863328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defTabSz="685800" eaLnBrk="1" hangingPunct="1">
              <a:defRPr/>
            </a:pPr>
            <a:endParaRPr lang="nl-BE" altLang="en-US" sz="1500" smtClean="0">
              <a:solidFill>
                <a:srgbClr val="996633"/>
              </a:solidFill>
              <a:latin typeface="Frutiger-Roman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5013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4" r:id="rId1"/>
    <p:sldLayoutId id="2147484035" r:id="rId2"/>
    <p:sldLayoutId id="2147484036" r:id="rId3"/>
    <p:sldLayoutId id="2147484037" r:id="rId4"/>
    <p:sldLayoutId id="2147484038" r:id="rId5"/>
    <p:sldLayoutId id="2147484039" r:id="rId6"/>
    <p:sldLayoutId id="2147484040" r:id="rId7"/>
    <p:sldLayoutId id="2147484041" r:id="rId8"/>
    <p:sldLayoutId id="2147484042" r:id="rId9"/>
    <p:sldLayoutId id="2147484043" r:id="rId10"/>
    <p:sldLayoutId id="2147484044" r:id="rId11"/>
    <p:sldLayoutId id="2147484045" r:id="rId12"/>
    <p:sldLayoutId id="2147484046" r:id="rId13"/>
    <p:sldLayoutId id="2147484047" r:id="rId14"/>
    <p:sldLayoutId id="2147484048" r:id="rId15"/>
    <p:sldLayoutId id="2147484049" r:id="rId16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CC6600"/>
          </a:solidFill>
          <a:latin typeface="Frutiger-Black" pitchFamily="2" charset="0"/>
          <a:ea typeface="+mj-ea"/>
          <a:cs typeface="Arial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CC6600"/>
          </a:solidFill>
          <a:latin typeface="Frutiger-Black" pitchFamily="2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CC6600"/>
          </a:solidFill>
          <a:latin typeface="Frutiger-Black" pitchFamily="2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CC6600"/>
          </a:solidFill>
          <a:latin typeface="Frutiger-Black" pitchFamily="2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CC6600"/>
          </a:solidFill>
          <a:latin typeface="Frutiger-Black" pitchFamily="2" charset="0"/>
          <a:cs typeface="Arial" charset="0"/>
        </a:defRPr>
      </a:lvl5pPr>
      <a:lvl6pPr marL="342900" algn="l" rtl="0" fontAlgn="base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Frutiger-Bold" pitchFamily="2" charset="0"/>
        </a:defRPr>
      </a:lvl6pPr>
      <a:lvl7pPr marL="685800" algn="l" rtl="0" fontAlgn="base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Frutiger-Bold" pitchFamily="2" charset="0"/>
        </a:defRPr>
      </a:lvl7pPr>
      <a:lvl8pPr marL="1028700" algn="l" rtl="0" fontAlgn="base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Frutiger-Bold" pitchFamily="2" charset="0"/>
        </a:defRPr>
      </a:lvl8pPr>
      <a:lvl9pPr marL="1371600" algn="l" rtl="0" fontAlgn="base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Frutiger-Bold" pitchFamily="2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Clr>
          <a:srgbClr val="CC6600"/>
        </a:buClr>
        <a:buFont typeface="Frutiger-Roman" pitchFamily="2" charset="0"/>
        <a:buChar char="•"/>
        <a:defRPr sz="1875">
          <a:solidFill>
            <a:schemeClr val="tx1"/>
          </a:solidFill>
          <a:latin typeface="Frutiger-Roman" pitchFamily="2" charset="0"/>
          <a:ea typeface="+mn-ea"/>
          <a:cs typeface="Arial" pitchFamily="34" charset="0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Clr>
          <a:srgbClr val="CC6600"/>
        </a:buClr>
        <a:buChar char="•"/>
        <a:defRPr sz="1875">
          <a:solidFill>
            <a:schemeClr val="tx1"/>
          </a:solidFill>
          <a:latin typeface="Frutiger-Roman" pitchFamily="2" charset="0"/>
          <a:cs typeface="Arial" pitchFamily="34" charset="0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Clr>
          <a:srgbClr val="CC6600"/>
        </a:buClr>
        <a:buChar char="•"/>
        <a:defRPr sz="1875">
          <a:solidFill>
            <a:schemeClr val="tx1"/>
          </a:solidFill>
          <a:latin typeface="Frutiger-Roman" pitchFamily="2" charset="0"/>
          <a:cs typeface="Arial" pitchFamily="34" charset="0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Clr>
          <a:srgbClr val="CC6600"/>
        </a:buClr>
        <a:buChar char="•"/>
        <a:defRPr sz="1875">
          <a:solidFill>
            <a:schemeClr val="tx1"/>
          </a:solidFill>
          <a:latin typeface="Frutiger-Roman" pitchFamily="2" charset="0"/>
          <a:cs typeface="Arial" pitchFamily="34" charset="0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Clr>
          <a:srgbClr val="CC6600"/>
        </a:buClr>
        <a:buChar char="•"/>
        <a:defRPr sz="1875">
          <a:solidFill>
            <a:schemeClr val="tx1"/>
          </a:solidFill>
          <a:latin typeface="Frutiger-Roman" pitchFamily="2" charset="0"/>
          <a:cs typeface="Arial" pitchFamily="34" charset="0"/>
        </a:defRPr>
      </a:lvl5pPr>
      <a:lvl6pPr marL="1885950" indent="-171450" algn="l" rtl="0" fontAlgn="base">
        <a:spcBef>
          <a:spcPct val="20000"/>
        </a:spcBef>
        <a:spcAft>
          <a:spcPct val="0"/>
        </a:spcAft>
        <a:buClr>
          <a:srgbClr val="CC6600"/>
        </a:buClr>
        <a:buChar char="•"/>
        <a:defRPr sz="1875">
          <a:solidFill>
            <a:schemeClr val="tx1"/>
          </a:solidFill>
          <a:latin typeface="+mn-lt"/>
        </a:defRPr>
      </a:lvl6pPr>
      <a:lvl7pPr marL="2228850" indent="-171450" algn="l" rtl="0" fontAlgn="base">
        <a:spcBef>
          <a:spcPct val="20000"/>
        </a:spcBef>
        <a:spcAft>
          <a:spcPct val="0"/>
        </a:spcAft>
        <a:buClr>
          <a:srgbClr val="CC6600"/>
        </a:buClr>
        <a:buChar char="•"/>
        <a:defRPr sz="1875">
          <a:solidFill>
            <a:schemeClr val="tx1"/>
          </a:solidFill>
          <a:latin typeface="+mn-lt"/>
        </a:defRPr>
      </a:lvl7pPr>
      <a:lvl8pPr marL="2571750" indent="-171450" algn="l" rtl="0" fontAlgn="base">
        <a:spcBef>
          <a:spcPct val="20000"/>
        </a:spcBef>
        <a:spcAft>
          <a:spcPct val="0"/>
        </a:spcAft>
        <a:buClr>
          <a:srgbClr val="CC6600"/>
        </a:buClr>
        <a:buChar char="•"/>
        <a:defRPr sz="1875">
          <a:solidFill>
            <a:schemeClr val="tx1"/>
          </a:solidFill>
          <a:latin typeface="+mn-lt"/>
        </a:defRPr>
      </a:lvl8pPr>
      <a:lvl9pPr marL="2914650" indent="-171450" algn="l" rtl="0" fontAlgn="base">
        <a:spcBef>
          <a:spcPct val="20000"/>
        </a:spcBef>
        <a:spcAft>
          <a:spcPct val="0"/>
        </a:spcAft>
        <a:buClr>
          <a:srgbClr val="CC6600"/>
        </a:buClr>
        <a:buChar char="•"/>
        <a:defRPr sz="1875">
          <a:solidFill>
            <a:schemeClr val="tx1"/>
          </a:solidFill>
          <a:latin typeface="+mn-lt"/>
        </a:defRPr>
      </a:lvl9pPr>
    </p:bodyStyle>
    <p:otherStyle>
      <a:defPPr>
        <a:defRPr lang="nl-B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http://www.goforzero.be/frontend/files/userfiles/images/motor/logo-bivv-ibsr.png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Relationship Id="rId9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http://www.goforzero.be/frontend/files/userfiles/images/motor/logo-bivv-ibsr.png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Relationship Id="rId9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6.xml"/><Relationship Id="rId5" Type="http://schemas.openxmlformats.org/officeDocument/2006/relationships/image" Target="../media/image9.png"/><Relationship Id="rId4" Type="http://schemas.openxmlformats.org/officeDocument/2006/relationships/image" Target="../media/image8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13" Type="http://schemas.openxmlformats.org/officeDocument/2006/relationships/image" Target="../media/image20.png"/><Relationship Id="rId18" Type="http://schemas.openxmlformats.org/officeDocument/2006/relationships/image" Target="../media/image25.jpeg"/><Relationship Id="rId3" Type="http://schemas.openxmlformats.org/officeDocument/2006/relationships/image" Target="../media/image10.jpeg"/><Relationship Id="rId7" Type="http://schemas.openxmlformats.org/officeDocument/2006/relationships/image" Target="../media/image14.png"/><Relationship Id="rId12" Type="http://schemas.openxmlformats.org/officeDocument/2006/relationships/image" Target="../media/image19.jpeg"/><Relationship Id="rId17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23.jpeg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13.png"/><Relationship Id="rId11" Type="http://schemas.openxmlformats.org/officeDocument/2006/relationships/image" Target="../media/image18.jpeg"/><Relationship Id="rId5" Type="http://schemas.openxmlformats.org/officeDocument/2006/relationships/image" Target="../media/image12.jpeg"/><Relationship Id="rId15" Type="http://schemas.openxmlformats.org/officeDocument/2006/relationships/image" Target="../media/image22.png"/><Relationship Id="rId10" Type="http://schemas.openxmlformats.org/officeDocument/2006/relationships/image" Target="../media/image17.jpeg"/><Relationship Id="rId4" Type="http://schemas.openxmlformats.org/officeDocument/2006/relationships/image" Target="../media/image11.png"/><Relationship Id="rId9" Type="http://schemas.openxmlformats.org/officeDocument/2006/relationships/image" Target="../media/image16.jpeg"/><Relationship Id="rId1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http://www.goforzero.be/frontend/files/userfiles/images/motor/logo-bivv-ibsr.png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Relationship Id="rId9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4656" y="3878096"/>
            <a:ext cx="5488959" cy="2530808"/>
          </a:xfrm>
        </p:spPr>
        <p:txBody>
          <a:bodyPr>
            <a:normAutofit/>
          </a:bodyPr>
          <a:lstStyle/>
          <a:p>
            <a:pPr algn="l"/>
            <a:endParaRPr lang="en-GB" sz="2250" dirty="0" smtClean="0">
              <a:latin typeface="Frutiger-Roman" pitchFamily="2" charset="0"/>
            </a:endParaRPr>
          </a:p>
          <a:p>
            <a:pPr algn="r"/>
            <a:r>
              <a:rPr lang="en-GB" smtClean="0">
                <a:latin typeface="Frutiger-Roman" pitchFamily="2" charset="0"/>
              </a:rPr>
              <a:t>24- 28 </a:t>
            </a:r>
            <a:r>
              <a:rPr lang="en-GB" smtClean="0">
                <a:latin typeface="Frutiger-Roman" pitchFamily="2" charset="0"/>
              </a:rPr>
              <a:t>October </a:t>
            </a:r>
            <a:r>
              <a:rPr lang="en-GB" smtClean="0">
                <a:latin typeface="Frutiger-Roman" pitchFamily="2" charset="0"/>
              </a:rPr>
              <a:t>2016</a:t>
            </a:r>
            <a:endParaRPr lang="en-GB">
              <a:latin typeface="Frutiger-Roman" pitchFamily="2" charset="0"/>
            </a:endParaRPr>
          </a:p>
          <a:p>
            <a:pPr algn="r"/>
            <a:r>
              <a:rPr lang="en-GB" smtClean="0">
                <a:latin typeface="Frutiger-Roman" pitchFamily="2" charset="0"/>
              </a:rPr>
              <a:t> Brussels</a:t>
            </a:r>
            <a:endParaRPr lang="en-GB" dirty="0">
              <a:latin typeface="Frutiger-Roman" pitchFamily="2" charset="0"/>
            </a:endParaRPr>
          </a:p>
        </p:txBody>
      </p:sp>
      <p:pic>
        <p:nvPicPr>
          <p:cNvPr id="4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4428" y="4319598"/>
            <a:ext cx="1840456" cy="603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25" y="1527782"/>
            <a:ext cx="2650977" cy="1091825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503464" y="237459"/>
            <a:ext cx="5829300" cy="1054043"/>
          </a:xfrm>
        </p:spPr>
        <p:txBody>
          <a:bodyPr>
            <a:normAutofit/>
          </a:bodyPr>
          <a:lstStyle/>
          <a:p>
            <a:r>
              <a:rPr lang="fr-BE" sz="3200" b="1" dirty="0">
                <a:solidFill>
                  <a:srgbClr val="CC6600"/>
                </a:solidFill>
                <a:latin typeface="Frutiger-Roman" pitchFamily="2" charset="0"/>
              </a:rPr>
              <a:t>Young Europeans Acting for Road Safety</a:t>
            </a:r>
          </a:p>
        </p:txBody>
      </p:sp>
      <p:pic>
        <p:nvPicPr>
          <p:cNvPr id="7" name="Picture 11" descr="logo_ce-en-rvb-l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4342" y="3079765"/>
            <a:ext cx="1409862" cy="969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488" y="3177554"/>
            <a:ext cx="1009168" cy="905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il_fi" descr="http://www.goforzero.be/frontend/files/userfiles/images/motor/logo-bivv-ibsr.png"/>
          <p:cNvPicPr>
            <a:picLocks noChangeAspect="1" noChangeArrowheads="1"/>
          </p:cNvPicPr>
          <p:nvPr/>
        </p:nvPicPr>
        <p:blipFill>
          <a:blip r:embed="rId7"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02" b="16539"/>
          <a:stretch>
            <a:fillRect/>
          </a:stretch>
        </p:blipFill>
        <p:spPr bwMode="auto">
          <a:xfrm>
            <a:off x="3539590" y="3208632"/>
            <a:ext cx="1550687" cy="843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 descr="http://www.pacts.org.uk/wp-content/uploads/sites/2/425x271xPACTS-final-logoRGB-New.jpg.pagespeed.ic.9sRPMT0TB2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2359" y="3147519"/>
            <a:ext cx="1352702" cy="860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6740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4656" y="3878096"/>
            <a:ext cx="5488959" cy="2530808"/>
          </a:xfrm>
        </p:spPr>
        <p:txBody>
          <a:bodyPr>
            <a:normAutofit/>
          </a:bodyPr>
          <a:lstStyle/>
          <a:p>
            <a:pPr algn="l"/>
            <a:endParaRPr lang="en-GB" sz="2250" dirty="0" smtClean="0">
              <a:latin typeface="Frutiger-Roman" pitchFamily="2" charset="0"/>
            </a:endParaRPr>
          </a:p>
          <a:p>
            <a:pPr algn="r"/>
            <a:r>
              <a:rPr lang="en-GB" dirty="0" smtClean="0">
                <a:latin typeface="Frutiger-Roman" pitchFamily="2" charset="0"/>
              </a:rPr>
              <a:t>24 October 2016, Brussels</a:t>
            </a:r>
            <a:endParaRPr lang="en-GB" dirty="0">
              <a:latin typeface="Frutiger-Roman" pitchFamily="2" charset="0"/>
            </a:endParaRPr>
          </a:p>
          <a:p>
            <a:pPr algn="r"/>
            <a:r>
              <a:rPr lang="fr-BE" sz="2000" dirty="0" smtClean="0">
                <a:latin typeface="Frutiger-Roman" pitchFamily="2" charset="0"/>
              </a:rPr>
              <a:t>Francesca Podda, Project Manager</a:t>
            </a:r>
            <a:endParaRPr lang="en-GB" sz="2000" dirty="0">
              <a:latin typeface="Frutiger-Roman" pitchFamily="2" charset="0"/>
            </a:endParaRPr>
          </a:p>
        </p:txBody>
      </p:sp>
      <p:pic>
        <p:nvPicPr>
          <p:cNvPr id="4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4428" y="4319598"/>
            <a:ext cx="1840456" cy="603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25" y="1527782"/>
            <a:ext cx="2650977" cy="1091825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503464" y="237459"/>
            <a:ext cx="5829300" cy="1054043"/>
          </a:xfrm>
        </p:spPr>
        <p:txBody>
          <a:bodyPr>
            <a:normAutofit/>
          </a:bodyPr>
          <a:lstStyle/>
          <a:p>
            <a:r>
              <a:rPr lang="fr-BE" sz="3200" b="1" dirty="0">
                <a:solidFill>
                  <a:srgbClr val="CC6600"/>
                </a:solidFill>
                <a:latin typeface="Frutiger-Roman" pitchFamily="2" charset="0"/>
              </a:rPr>
              <a:t>Young Europeans Acting for Road Safety</a:t>
            </a:r>
          </a:p>
        </p:txBody>
      </p:sp>
      <p:pic>
        <p:nvPicPr>
          <p:cNvPr id="7" name="Picture 11" descr="logo_ce-en-rvb-l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4342" y="3079765"/>
            <a:ext cx="1409862" cy="969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488" y="3177554"/>
            <a:ext cx="1009168" cy="905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il_fi" descr="http://www.goforzero.be/frontend/files/userfiles/images/motor/logo-bivv-ibsr.png"/>
          <p:cNvPicPr>
            <a:picLocks noChangeAspect="1" noChangeArrowheads="1"/>
          </p:cNvPicPr>
          <p:nvPr/>
        </p:nvPicPr>
        <p:blipFill>
          <a:blip r:embed="rId7"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02" b="16539"/>
          <a:stretch>
            <a:fillRect/>
          </a:stretch>
        </p:blipFill>
        <p:spPr bwMode="auto">
          <a:xfrm>
            <a:off x="3539590" y="3208632"/>
            <a:ext cx="1550687" cy="843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 descr="http://www.pacts.org.uk/wp-content/uploads/sites/2/425x271xPACTS-final-logoRGB-New.jpg.pagespeed.ic.9sRPMT0TB2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2359" y="3147519"/>
            <a:ext cx="1352702" cy="860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0501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16416" y="91208"/>
            <a:ext cx="845701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en-US" sz="2400" dirty="0" smtClean="0">
                <a:solidFill>
                  <a:srgbClr val="CC6600"/>
                </a:solidFill>
                <a:latin typeface="Frutiger-Black" pitchFamily="2" charset="0"/>
                <a:ea typeface="+mj-ea"/>
              </a:rPr>
              <a:t>Steps of the YEARS project</a:t>
            </a:r>
            <a:endParaRPr lang="en-GB" sz="2400" dirty="0">
              <a:solidFill>
                <a:srgbClr val="CC6600"/>
              </a:solidFill>
              <a:latin typeface="Frutiger-Black" pitchFamily="2" charset="0"/>
              <a:ea typeface="+mj-ea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830997"/>
            <a:ext cx="4267200" cy="41203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Tx/>
              <a:buAutoNum type="arabicPeriod"/>
              <a:defRPr/>
            </a:pPr>
            <a:r>
              <a:rPr lang="en-GB" sz="2000" dirty="0">
                <a:latin typeface="+mn-lt"/>
              </a:rPr>
              <a:t>Students apply </a:t>
            </a:r>
            <a:r>
              <a:rPr lang="en-GB" sz="2000" dirty="0" smtClean="0">
                <a:latin typeface="+mn-lt"/>
              </a:rPr>
              <a:t>in pair to </a:t>
            </a:r>
            <a:r>
              <a:rPr lang="en-GB" sz="2000" dirty="0">
                <a:latin typeface="+mn-lt"/>
              </a:rPr>
              <a:t>take part </a:t>
            </a:r>
            <a:endParaRPr lang="en-GB" sz="2000" dirty="0" smtClean="0">
              <a:latin typeface="+mn-lt"/>
            </a:endParaRPr>
          </a:p>
          <a:p>
            <a:pPr marL="342900" indent="-342900">
              <a:buFontTx/>
              <a:buAutoNum type="arabicPeriod"/>
              <a:defRPr/>
            </a:pPr>
            <a:r>
              <a:rPr lang="en-GB" sz="2000" dirty="0" smtClean="0">
                <a:latin typeface="+mn-lt"/>
              </a:rPr>
              <a:t>Camp: </a:t>
            </a:r>
            <a:r>
              <a:rPr lang="en-GB" sz="2000" dirty="0">
                <a:latin typeface="+mn-lt"/>
              </a:rPr>
              <a:t>students with the best project ideas attend </a:t>
            </a:r>
            <a:r>
              <a:rPr lang="en-GB" sz="2000" dirty="0" smtClean="0">
                <a:latin typeface="+mn-lt"/>
              </a:rPr>
              <a:t>a 1 week </a:t>
            </a:r>
            <a:r>
              <a:rPr lang="en-GB" sz="2000" dirty="0">
                <a:latin typeface="+mn-lt"/>
              </a:rPr>
              <a:t>training </a:t>
            </a:r>
            <a:r>
              <a:rPr lang="en-GB" sz="2000" dirty="0" smtClean="0">
                <a:latin typeface="+mn-lt"/>
              </a:rPr>
              <a:t>in an EU capital </a:t>
            </a:r>
            <a:r>
              <a:rPr lang="en-GB" sz="2000" dirty="0">
                <a:latin typeface="+mn-lt"/>
              </a:rPr>
              <a:t>to </a:t>
            </a:r>
            <a:r>
              <a:rPr lang="en-GB" sz="2000" dirty="0" smtClean="0">
                <a:latin typeface="+mn-lt"/>
              </a:rPr>
              <a:t>improve their </a:t>
            </a:r>
            <a:r>
              <a:rPr lang="en-GB" sz="2000" dirty="0">
                <a:latin typeface="+mn-lt"/>
              </a:rPr>
              <a:t>ideas with </a:t>
            </a:r>
            <a:r>
              <a:rPr lang="en-GB" sz="2000" dirty="0" smtClean="0">
                <a:latin typeface="+mn-lt"/>
              </a:rPr>
              <a:t>experts</a:t>
            </a:r>
            <a:endParaRPr lang="en-GB" sz="2000" dirty="0">
              <a:latin typeface="+mn-lt"/>
            </a:endParaRPr>
          </a:p>
          <a:p>
            <a:pPr marL="342900" indent="-342900">
              <a:buFontTx/>
              <a:buAutoNum type="arabicPeriod"/>
              <a:defRPr/>
            </a:pPr>
            <a:r>
              <a:rPr lang="en-GB" sz="2000" dirty="0">
                <a:latin typeface="+mn-lt"/>
              </a:rPr>
              <a:t>Challenge: </a:t>
            </a:r>
            <a:r>
              <a:rPr lang="nl-BE" sz="2000" dirty="0" smtClean="0">
                <a:latin typeface="+mn-lt"/>
              </a:rPr>
              <a:t>students </a:t>
            </a:r>
            <a:r>
              <a:rPr lang="nl-BE" sz="2000" dirty="0">
                <a:latin typeface="+mn-lt"/>
              </a:rPr>
              <a:t>carry a safety activity with the support of ETSC and its </a:t>
            </a:r>
            <a:r>
              <a:rPr lang="nl-BE" sz="2000" dirty="0" smtClean="0">
                <a:latin typeface="+mn-lt"/>
              </a:rPr>
              <a:t>partners</a:t>
            </a:r>
          </a:p>
          <a:p>
            <a:pPr marL="342900" indent="-342900">
              <a:buFontTx/>
              <a:buAutoNum type="arabicPeriod"/>
              <a:defRPr/>
            </a:pPr>
            <a:r>
              <a:rPr lang="nl-BE" sz="2000" dirty="0" smtClean="0">
                <a:latin typeface="+mn-lt"/>
              </a:rPr>
              <a:t>Award Ceremony in Brussels</a:t>
            </a:r>
          </a:p>
          <a:p>
            <a:pPr marL="342900" indent="-342900">
              <a:buFontTx/>
              <a:buAutoNum type="arabicPeriod"/>
              <a:defRPr/>
            </a:pPr>
            <a:endParaRPr lang="en-GB" sz="1600" dirty="0">
              <a:latin typeface="+mn-lt"/>
            </a:endParaRPr>
          </a:p>
          <a:p>
            <a:pPr marL="342900" indent="-342900">
              <a:buFontTx/>
              <a:buAutoNum type="arabicPeriod"/>
              <a:defRPr/>
            </a:pPr>
            <a:endParaRPr lang="en-GB" sz="1600" dirty="0">
              <a:latin typeface="+mn-lt"/>
            </a:endParaRPr>
          </a:p>
          <a:p>
            <a:pPr>
              <a:defRPr/>
            </a:pPr>
            <a:endParaRPr lang="en-US" sz="975" b="1" dirty="0"/>
          </a:p>
        </p:txBody>
      </p:sp>
      <p:sp>
        <p:nvSpPr>
          <p:cNvPr id="9" name="Rounded Rectangle 8"/>
          <p:cNvSpPr/>
          <p:nvPr/>
        </p:nvSpPr>
        <p:spPr>
          <a:xfrm>
            <a:off x="4818320" y="875128"/>
            <a:ext cx="1343115" cy="718486"/>
          </a:xfrm>
          <a:prstGeom prst="roundRect">
            <a:avLst>
              <a:gd name="adj" fmla="val 10000"/>
            </a:avLst>
          </a:prstGeom>
          <a:blipFill rotWithShape="0">
            <a:blip r:embed="rId3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8331" y="1930756"/>
            <a:ext cx="2083091" cy="1084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66" t="35919" r="35185" b="29022"/>
          <a:stretch>
            <a:fillRect/>
          </a:stretch>
        </p:blipFill>
        <p:spPr bwMode="auto">
          <a:xfrm>
            <a:off x="4346879" y="3352841"/>
            <a:ext cx="2289920" cy="1711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30915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2"/>
          <p:cNvSpPr>
            <a:spLocks noGrp="1"/>
          </p:cNvSpPr>
          <p:nvPr>
            <p:ph idx="1"/>
          </p:nvPr>
        </p:nvSpPr>
        <p:spPr>
          <a:xfrm>
            <a:off x="-30956" y="781050"/>
            <a:ext cx="4752975" cy="3626644"/>
          </a:xfrm>
        </p:spPr>
        <p:txBody>
          <a:bodyPr/>
          <a:lstStyle/>
          <a:p>
            <a:pPr marL="0" indent="0">
              <a:buNone/>
            </a:pPr>
            <a:r>
              <a:rPr lang="en-GB" altLang="fr-FR" sz="1650" dirty="0">
                <a:latin typeface="Arial" panose="020B0604020202020204" pitchFamily="34" charset="0"/>
              </a:rPr>
              <a:t>A Lecture tour across universities: </a:t>
            </a:r>
            <a:r>
              <a:rPr lang="en-GB" altLang="fr-FR" sz="1650" dirty="0" smtClean="0">
                <a:latin typeface="Arial" panose="020B0604020202020204" pitchFamily="34" charset="0"/>
              </a:rPr>
              <a:t>20 </a:t>
            </a:r>
            <a:r>
              <a:rPr lang="en-GB" altLang="fr-FR" sz="1650" dirty="0">
                <a:latin typeface="Arial" panose="020B0604020202020204" pitchFamily="34" charset="0"/>
              </a:rPr>
              <a:t>lectures in selected universities across Europe to motivate students </a:t>
            </a:r>
            <a:r>
              <a:rPr lang="en-GB" altLang="fr-FR" sz="1650" dirty="0" smtClean="0">
                <a:latin typeface="Arial" panose="020B0604020202020204" pitchFamily="34" charset="0"/>
              </a:rPr>
              <a:t>(engineering but not only) </a:t>
            </a:r>
            <a:r>
              <a:rPr lang="en-GB" altLang="fr-FR" sz="1650" dirty="0">
                <a:latin typeface="Arial" panose="020B0604020202020204" pitchFamily="34" charset="0"/>
              </a:rPr>
              <a:t>to take action and come up with ideas for local road safety projects targeting young road users.</a:t>
            </a:r>
          </a:p>
        </p:txBody>
      </p:sp>
      <p:sp>
        <p:nvSpPr>
          <p:cNvPr id="1638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altLang="fr-FR" sz="4000" b="1" dirty="0">
                <a:latin typeface="+mn-lt"/>
              </a:rPr>
              <a:t>YEARS </a:t>
            </a:r>
            <a:r>
              <a:rPr lang="en-GB" altLang="fr-FR" sz="4000" b="1" dirty="0" smtClean="0">
                <a:latin typeface="+mn-lt"/>
              </a:rPr>
              <a:t>Lectures</a:t>
            </a:r>
            <a:endParaRPr lang="en-US" altLang="fr-FR" sz="4000" b="1" dirty="0">
              <a:latin typeface="+mn-lt"/>
            </a:endParaRPr>
          </a:p>
        </p:txBody>
      </p:sp>
      <p:pic>
        <p:nvPicPr>
          <p:cNvPr id="16388" name="Picture 2" descr="http://wifi.entpe.fr/imgs/Logo_ENTP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9041" y="2994422"/>
            <a:ext cx="1188244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Picture 4" descr="http://www.moveonnet.eu/logos/logo_PLKRAKOW03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36207"/>
            <a:ext cx="2195513" cy="716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0" name="Picture 6" descr="http://www.nanototouch.eu/uploads/pics/TUM_logo_0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541" y="2653904"/>
            <a:ext cx="932259" cy="1202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1" name="Picture 10" descr="http://users.isr.ist.utl.pt/%7Epjcro/index_files/IST_A_RGB_POS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0432" y="3604618"/>
            <a:ext cx="2439591" cy="1726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4" name="Picture 16" descr="http://upload.wikimedia.org/wikipedia/en/9/9c/LogoUPM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755" y="3061183"/>
            <a:ext cx="826294" cy="903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6" name="Picture 20" descr="http://www.cdefi.fr/images/photos/0004/img_1151336474145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5526" y="3015853"/>
            <a:ext cx="1669256" cy="89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7" name="Picture 22" descr="http://www.alumotive.com/Shared_Image/loghi/logo_politecnico_milano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0094" y="2379881"/>
            <a:ext cx="1607344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9" name="Picture 32" descr="http://www.e2stormed.eu/wp-content/uploads/2013/05/1-valencia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8060" y="2139554"/>
            <a:ext cx="1382315" cy="758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00" name="Picture 34" descr="http://basoti.uni-rostock.de/fileadmin/becker/basoti/NewLogo_VGTU_EN_Color_RGB_60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7319" y="1144351"/>
            <a:ext cx="1640681" cy="725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 descr="http://www.hit.ac.il/.upload/minisites/tempus-iris/logo%20nowe%20PW2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5665" y="3885850"/>
            <a:ext cx="1390194" cy="1029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politecnico torino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4095" y="64796"/>
            <a:ext cx="1123905" cy="1123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mage result for federico ii napoli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3502" y="2994422"/>
            <a:ext cx="1354248" cy="902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Image result for maribor university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5665" y="2299493"/>
            <a:ext cx="1031425" cy="589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Image result for pisa university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0717" y="2168094"/>
            <a:ext cx="851944" cy="769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Image result for zagreb university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6885" y="1653507"/>
            <a:ext cx="678154" cy="678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Image result for ljubljana university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6507" y="541334"/>
            <a:ext cx="741243" cy="739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8933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92426" y="545901"/>
            <a:ext cx="6276476" cy="270272"/>
          </a:xfrm>
        </p:spPr>
        <p:txBody>
          <a:bodyPr>
            <a:normAutofit fontScale="90000"/>
          </a:bodyPr>
          <a:lstStyle/>
          <a:p>
            <a:r>
              <a:rPr lang="nl-BE" altLang="fr-FR" sz="4400" b="1" dirty="0">
                <a:solidFill>
                  <a:srgbClr val="CC6600"/>
                </a:solidFill>
                <a:latin typeface="Frutiger-Roman" pitchFamily="2" charset="0"/>
                <a:cs typeface="Arial" pitchFamily="34" charset="0"/>
              </a:rPr>
              <a:t>YEARS students selection</a:t>
            </a:r>
            <a:r>
              <a:rPr lang="nl-BE" altLang="fr-FR" dirty="0" smtClean="0"/>
              <a:t>		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42888" y="681037"/>
            <a:ext cx="6324600" cy="3673079"/>
          </a:xfrm>
        </p:spPr>
        <p:txBody>
          <a:bodyPr>
            <a:normAutofit lnSpcReduction="10000"/>
          </a:bodyPr>
          <a:lstStyle/>
          <a:p>
            <a:pPr>
              <a:buFont typeface="Frutiger-Roman" pitchFamily="2" charset="0"/>
              <a:buNone/>
              <a:defRPr/>
            </a:pPr>
            <a:endParaRPr lang="nl-BE" dirty="0" smtClean="0"/>
          </a:p>
          <a:p>
            <a:pPr>
              <a:defRPr/>
            </a:pPr>
            <a:r>
              <a:rPr lang="nl-BE" sz="2400" dirty="0">
                <a:latin typeface="Frutiger-Roman" pitchFamily="2" charset="0"/>
              </a:rPr>
              <a:t>Site already identified with solution proposal</a:t>
            </a:r>
          </a:p>
          <a:p>
            <a:pPr>
              <a:defRPr/>
            </a:pPr>
            <a:r>
              <a:rPr lang="nl-BE" sz="2400" dirty="0" smtClean="0">
                <a:latin typeface="Frutiger-Roman" pitchFamily="2" charset="0"/>
              </a:rPr>
              <a:t>Strong motivation </a:t>
            </a:r>
          </a:p>
          <a:p>
            <a:pPr>
              <a:defRPr/>
            </a:pPr>
            <a:r>
              <a:rPr lang="nl-BE" sz="2400" dirty="0" smtClean="0">
                <a:latin typeface="Frutiger-Roman" pitchFamily="2" charset="0"/>
              </a:rPr>
              <a:t>Strategy in place</a:t>
            </a:r>
            <a:endParaRPr lang="nl-BE" sz="2400" dirty="0">
              <a:latin typeface="Frutiger-Roman" pitchFamily="2" charset="0"/>
            </a:endParaRPr>
          </a:p>
          <a:p>
            <a:pPr>
              <a:buFont typeface="Frutiger-Roman" pitchFamily="2" charset="0"/>
              <a:buNone/>
              <a:defRPr/>
            </a:pPr>
            <a:endParaRPr lang="nl-BE" dirty="0" smtClean="0">
              <a:latin typeface="Frutiger-Roman" pitchFamily="2" charset="0"/>
            </a:endParaRPr>
          </a:p>
          <a:p>
            <a:pPr>
              <a:buFont typeface="Frutiger-Roman" pitchFamily="2" charset="0"/>
              <a:buNone/>
              <a:defRPr/>
            </a:pPr>
            <a:r>
              <a:rPr lang="nl-BE" sz="2400" dirty="0">
                <a:latin typeface="Frutiger-Roman" pitchFamily="2" charset="0"/>
              </a:rPr>
              <a:t>IMPORTANT:</a:t>
            </a:r>
          </a:p>
          <a:p>
            <a:pPr>
              <a:defRPr/>
            </a:pPr>
            <a:r>
              <a:rPr lang="en-US" sz="2400" dirty="0">
                <a:latin typeface="Frutiger-Roman" pitchFamily="2" charset="0"/>
              </a:rPr>
              <a:t>By attending the </a:t>
            </a:r>
            <a:r>
              <a:rPr lang="en-US" sz="2400" dirty="0" smtClean="0">
                <a:latin typeface="Frutiger-Roman" pitchFamily="2" charset="0"/>
              </a:rPr>
              <a:t>YEARS Camp </a:t>
            </a:r>
            <a:r>
              <a:rPr lang="en-US" sz="2400" dirty="0">
                <a:latin typeface="Frutiger-Roman" pitchFamily="2" charset="0"/>
              </a:rPr>
              <a:t>you get a compromise on trying to implement your project. </a:t>
            </a:r>
          </a:p>
          <a:p>
            <a:pPr>
              <a:defRPr/>
            </a:pPr>
            <a:endParaRPr lang="nl-BE" dirty="0" smtClean="0"/>
          </a:p>
          <a:p>
            <a:pPr>
              <a:defRPr/>
            </a:pP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687693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Box 1"/>
          <p:cNvSpPr txBox="1">
            <a:spLocks noChangeArrowheads="1"/>
          </p:cNvSpPr>
          <p:nvPr/>
        </p:nvSpPr>
        <p:spPr bwMode="auto">
          <a:xfrm>
            <a:off x="107157" y="107156"/>
            <a:ext cx="6038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CC6600"/>
              </a:buClr>
              <a:buFont typeface="Frutiger-Roman" pitchFamily="2" charset="0"/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nl-BE" altLang="fr-FR" sz="3200" b="1" dirty="0">
                <a:solidFill>
                  <a:srgbClr val="CC6600"/>
                </a:solidFill>
                <a:latin typeface="Frutiger-Roman" pitchFamily="2" charset="0"/>
              </a:rPr>
              <a:t>YEARS </a:t>
            </a:r>
            <a:r>
              <a:rPr lang="nl-BE" altLang="fr-FR" sz="3200" b="1" dirty="0" smtClean="0">
                <a:solidFill>
                  <a:srgbClr val="CC6600"/>
                </a:solidFill>
                <a:latin typeface="Frutiger-Roman" pitchFamily="2" charset="0"/>
              </a:rPr>
              <a:t>CAMP:</a:t>
            </a:r>
            <a:r>
              <a:rPr lang="nl-BE" altLang="fr-FR" sz="3000" b="1" dirty="0" smtClean="0">
                <a:solidFill>
                  <a:schemeClr val="bg1"/>
                </a:solidFill>
              </a:rPr>
              <a:t>amp </a:t>
            </a:r>
            <a:r>
              <a:rPr lang="nl-BE" altLang="fr-FR" sz="3000" b="1" dirty="0">
                <a:solidFill>
                  <a:schemeClr val="bg1"/>
                </a:solidFill>
              </a:rPr>
              <a:t>Agenda</a:t>
            </a:r>
          </a:p>
        </p:txBody>
      </p:sp>
      <p:sp>
        <p:nvSpPr>
          <p:cNvPr id="17412" name="Content Placeholder 8"/>
          <p:cNvSpPr>
            <a:spLocks noGrp="1"/>
          </p:cNvSpPr>
          <p:nvPr>
            <p:ph/>
          </p:nvPr>
        </p:nvSpPr>
        <p:spPr>
          <a:xfrm>
            <a:off x="107157" y="927192"/>
            <a:ext cx="6426994" cy="3509963"/>
          </a:xfrm>
        </p:spPr>
        <p:txBody>
          <a:bodyPr>
            <a:normAutofit/>
          </a:bodyPr>
          <a:lstStyle/>
          <a:p>
            <a:pPr>
              <a:buFont typeface="Frutiger-Roman" pitchFamily="2" charset="0"/>
              <a:buNone/>
            </a:pPr>
            <a:r>
              <a:rPr lang="nl-BE" altLang="fr-FR" sz="2400" dirty="0">
                <a:latin typeface="Frutiger-Roman" pitchFamily="2" charset="0"/>
                <a:cs typeface="+mn-cs"/>
              </a:rPr>
              <a:t>Lectures:</a:t>
            </a:r>
          </a:p>
          <a:p>
            <a:r>
              <a:rPr lang="nl-BE" altLang="fr-FR" sz="2400" dirty="0">
                <a:latin typeface="Frutiger-Roman" pitchFamily="2" charset="0"/>
                <a:cs typeface="+mn-cs"/>
              </a:rPr>
              <a:t>Road Safety Engineering</a:t>
            </a:r>
          </a:p>
          <a:p>
            <a:r>
              <a:rPr lang="nl-BE" altLang="fr-FR" sz="2400" dirty="0">
                <a:latin typeface="Frutiger-Roman" pitchFamily="2" charset="0"/>
                <a:cs typeface="+mn-cs"/>
              </a:rPr>
              <a:t>Road Safety </a:t>
            </a:r>
            <a:r>
              <a:rPr lang="nl-BE" altLang="fr-FR" sz="2400" dirty="0" smtClean="0">
                <a:latin typeface="Frutiger-Roman" pitchFamily="2" charset="0"/>
                <a:cs typeface="+mn-cs"/>
              </a:rPr>
              <a:t>Campaigning</a:t>
            </a:r>
          </a:p>
          <a:p>
            <a:r>
              <a:rPr lang="nl-BE" altLang="fr-FR" sz="2400" dirty="0" smtClean="0">
                <a:latin typeface="Frutiger-Roman" pitchFamily="2" charset="0"/>
                <a:cs typeface="+mn-cs"/>
              </a:rPr>
              <a:t>Group exercises</a:t>
            </a:r>
            <a:endParaRPr lang="nl-BE" altLang="fr-FR" sz="2400" dirty="0">
              <a:latin typeface="Frutiger-Roman" pitchFamily="2" charset="0"/>
              <a:cs typeface="+mn-cs"/>
            </a:endParaRPr>
          </a:p>
          <a:p>
            <a:pPr>
              <a:buFont typeface="Frutiger-Roman" pitchFamily="2" charset="0"/>
              <a:buNone/>
            </a:pPr>
            <a:endParaRPr lang="nl-BE" altLang="fr-FR" sz="2400" dirty="0">
              <a:latin typeface="Frutiger-Roman" pitchFamily="2" charset="0"/>
              <a:cs typeface="+mn-cs"/>
            </a:endParaRPr>
          </a:p>
          <a:p>
            <a:pPr>
              <a:buFont typeface="Frutiger-Roman" pitchFamily="2" charset="0"/>
              <a:buNone/>
            </a:pPr>
            <a:r>
              <a:rPr lang="nl-BE" altLang="fr-FR" sz="2400" dirty="0">
                <a:latin typeface="Frutiger-Roman" pitchFamily="2" charset="0"/>
                <a:cs typeface="+mn-cs"/>
              </a:rPr>
              <a:t>Other activities:</a:t>
            </a:r>
          </a:p>
          <a:p>
            <a:r>
              <a:rPr lang="nl-BE" altLang="fr-FR" sz="2400" dirty="0">
                <a:latin typeface="Frutiger-Roman" pitchFamily="2" charset="0"/>
                <a:cs typeface="+mn-cs"/>
              </a:rPr>
              <a:t>EU Institutions: Parliament visit</a:t>
            </a:r>
          </a:p>
          <a:p>
            <a:r>
              <a:rPr lang="nl-BE" altLang="fr-FR" sz="2400" dirty="0">
                <a:latin typeface="Frutiger-Roman" pitchFamily="2" charset="0"/>
                <a:cs typeface="+mn-cs"/>
              </a:rPr>
              <a:t>Guided cycling tour</a:t>
            </a:r>
          </a:p>
        </p:txBody>
      </p:sp>
      <p:pic>
        <p:nvPicPr>
          <p:cNvPr id="2050" name="Picture 2" descr="Image result for student clas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3417" y="107156"/>
            <a:ext cx="2572880" cy="1714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 result for parliament europea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0275" y="2258122"/>
            <a:ext cx="1956022" cy="1300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7168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Box 1"/>
          <p:cNvSpPr txBox="1">
            <a:spLocks noChangeArrowheads="1"/>
          </p:cNvSpPr>
          <p:nvPr/>
        </p:nvSpPr>
        <p:spPr bwMode="auto">
          <a:xfrm>
            <a:off x="242888" y="141685"/>
            <a:ext cx="648057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>
              <a:spcBef>
                <a:spcPct val="20000"/>
              </a:spcBef>
              <a:buClr>
                <a:srgbClr val="CC6600"/>
              </a:buClr>
              <a:buFont typeface="Frutiger-Roman" pitchFamily="2" charset="0"/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ts val="450"/>
              </a:spcBef>
              <a:spcAft>
                <a:spcPts val="450"/>
              </a:spcAft>
              <a:buClrTx/>
              <a:buNone/>
            </a:pPr>
            <a:r>
              <a:rPr lang="nl-BE" altLang="fr-FR" sz="3000" b="1">
                <a:solidFill>
                  <a:schemeClr val="bg1"/>
                </a:solidFill>
              </a:rPr>
              <a:t>Conclusions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/>
          </p:nvPr>
        </p:nvSpPr>
        <p:spPr>
          <a:xfrm>
            <a:off x="242888" y="897732"/>
            <a:ext cx="6426994" cy="3502819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nl-BE" sz="2400" dirty="0">
                <a:latin typeface="Frutiger-Roman" pitchFamily="2" charset="0"/>
                <a:cs typeface="+mn-cs"/>
              </a:rPr>
              <a:t>Improve technical knowledge on road safety infrastructure</a:t>
            </a:r>
          </a:p>
          <a:p>
            <a:pPr>
              <a:defRPr/>
            </a:pPr>
            <a:r>
              <a:rPr lang="nl-BE" sz="2400" dirty="0">
                <a:latin typeface="Frutiger-Roman" pitchFamily="2" charset="0"/>
                <a:cs typeface="+mn-cs"/>
              </a:rPr>
              <a:t>Learn how to run a communication campaign, involving media and public authorities</a:t>
            </a:r>
          </a:p>
          <a:p>
            <a:pPr>
              <a:defRPr/>
            </a:pPr>
            <a:r>
              <a:rPr lang="nl-BE" sz="2400" dirty="0">
                <a:latin typeface="Frutiger-Roman" pitchFamily="2" charset="0"/>
                <a:cs typeface="+mn-cs"/>
              </a:rPr>
              <a:t>Have a more structured idea on the project you’re going to manage</a:t>
            </a:r>
          </a:p>
          <a:p>
            <a:pPr>
              <a:defRPr/>
            </a:pPr>
            <a:r>
              <a:rPr lang="nl-BE" sz="2400" dirty="0">
                <a:latin typeface="Frutiger-Roman" pitchFamily="2" charset="0"/>
                <a:cs typeface="+mn-cs"/>
              </a:rPr>
              <a:t>Go back to your country even more motivated to start your </a:t>
            </a:r>
            <a:r>
              <a:rPr lang="nl-BE" sz="2400" dirty="0" smtClean="0">
                <a:latin typeface="Frutiger-Roman" pitchFamily="2" charset="0"/>
                <a:cs typeface="+mn-cs"/>
              </a:rPr>
              <a:t>campaign</a:t>
            </a:r>
            <a:endParaRPr lang="nl-BE" sz="2400" dirty="0">
              <a:latin typeface="Frutiger-Roman" pitchFamily="2" charset="0"/>
              <a:cs typeface="+mn-cs"/>
            </a:endParaRPr>
          </a:p>
          <a:p>
            <a:pPr>
              <a:buFont typeface="Frutiger-Roman" pitchFamily="2" charset="0"/>
              <a:buNone/>
              <a:defRPr/>
            </a:pPr>
            <a:endParaRPr lang="nl-BE" sz="2400" dirty="0">
              <a:latin typeface="Frutiger-Roman" pitchFamily="2" charset="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36416" y="110907"/>
            <a:ext cx="60643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BE" altLang="fr-FR" sz="3200" b="1" dirty="0">
                <a:solidFill>
                  <a:srgbClr val="CC6600"/>
                </a:solidFill>
                <a:latin typeface="Frutiger-Roman" pitchFamily="2" charset="0"/>
              </a:rPr>
              <a:t>YEARS </a:t>
            </a:r>
            <a:r>
              <a:rPr lang="nl-BE" altLang="fr-FR" sz="3200" b="1" dirty="0" smtClean="0">
                <a:solidFill>
                  <a:srgbClr val="CC6600"/>
                </a:solidFill>
                <a:latin typeface="Frutiger-Roman" pitchFamily="2" charset="0"/>
              </a:rPr>
              <a:t>CAMP objectives:</a:t>
            </a:r>
            <a:r>
              <a:rPr lang="nl-BE" altLang="fr-FR" sz="3200" b="1" dirty="0" smtClean="0">
                <a:solidFill>
                  <a:schemeClr val="bg1"/>
                </a:solidFill>
              </a:rPr>
              <a:t>amp </a:t>
            </a:r>
            <a:endParaRPr lang="fr-BE" sz="3200" dirty="0"/>
          </a:p>
        </p:txBody>
      </p:sp>
    </p:spTree>
    <p:extLst>
      <p:ext uri="{BB962C8B-B14F-4D97-AF65-F5344CB8AC3E}">
        <p14:creationId xmlns:p14="http://schemas.microsoft.com/office/powerpoint/2010/main" val="2383403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TextBox 2"/>
          <p:cNvSpPr txBox="1">
            <a:spLocks noChangeArrowheads="1"/>
          </p:cNvSpPr>
          <p:nvPr/>
        </p:nvSpPr>
        <p:spPr bwMode="auto">
          <a:xfrm>
            <a:off x="242887" y="1006078"/>
            <a:ext cx="6101954" cy="4204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6600"/>
              </a:buClr>
              <a:buFont typeface="Frutiger-Roman" pitchFamily="2" charset="0"/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457200" indent="-457200" eaLnBrk="1" hangingPunct="1">
              <a:spcBef>
                <a:spcPts val="450"/>
              </a:spcBef>
              <a:spcAft>
                <a:spcPts val="450"/>
              </a:spcAft>
              <a:buClrTx/>
              <a:buFont typeface="Wingdings" panose="05000000000000000000" pitchFamily="2" charset="2"/>
              <a:buChar char="§"/>
            </a:pPr>
            <a:r>
              <a:rPr lang="nl-BE" altLang="fr-FR" sz="2400" dirty="0" smtClean="0">
                <a:latin typeface="Frutiger-Roman" pitchFamily="2" charset="0"/>
                <a:cs typeface="+mn-cs"/>
              </a:rPr>
              <a:t>Be punctual</a:t>
            </a:r>
          </a:p>
          <a:p>
            <a:pPr marL="457200" indent="-457200" eaLnBrk="1" hangingPunct="1">
              <a:spcBef>
                <a:spcPts val="450"/>
              </a:spcBef>
              <a:spcAft>
                <a:spcPts val="450"/>
              </a:spcAft>
              <a:buClrTx/>
              <a:buFont typeface="Wingdings" panose="05000000000000000000" pitchFamily="2" charset="2"/>
              <a:buChar char="§"/>
            </a:pPr>
            <a:r>
              <a:rPr lang="nl-BE" altLang="fr-FR" sz="2400" dirty="0" smtClean="0">
                <a:latin typeface="Frutiger-Roman" pitchFamily="2" charset="0"/>
                <a:cs typeface="+mn-cs"/>
              </a:rPr>
              <a:t>Listen </a:t>
            </a:r>
            <a:r>
              <a:rPr lang="nl-BE" altLang="fr-FR" sz="2400" dirty="0">
                <a:latin typeface="Frutiger-Roman" pitchFamily="2" charset="0"/>
                <a:cs typeface="+mn-cs"/>
              </a:rPr>
              <a:t>carefully to the lecturers </a:t>
            </a:r>
            <a:r>
              <a:rPr lang="nl-BE" altLang="fr-FR" sz="2400" dirty="0" smtClean="0">
                <a:latin typeface="Frutiger-Roman" pitchFamily="2" charset="0"/>
                <a:cs typeface="+mn-cs"/>
              </a:rPr>
              <a:t>presentations</a:t>
            </a:r>
          </a:p>
          <a:p>
            <a:pPr marL="457200" indent="-457200" eaLnBrk="1" hangingPunct="1">
              <a:spcBef>
                <a:spcPts val="450"/>
              </a:spcBef>
              <a:spcAft>
                <a:spcPts val="450"/>
              </a:spcAft>
              <a:buClrTx/>
              <a:buFont typeface="Wingdings" panose="05000000000000000000" pitchFamily="2" charset="2"/>
              <a:buChar char="§"/>
            </a:pPr>
            <a:r>
              <a:rPr lang="nl-BE" altLang="fr-FR" sz="2400" dirty="0" smtClean="0">
                <a:latin typeface="Frutiger-Roman" pitchFamily="2" charset="0"/>
                <a:cs typeface="+mn-cs"/>
              </a:rPr>
              <a:t>Interaction</a:t>
            </a:r>
            <a:endParaRPr lang="nl-BE" altLang="fr-FR" sz="2400" b="1" dirty="0">
              <a:latin typeface="Frutiger-Roman" pitchFamily="2" charset="0"/>
            </a:endParaRPr>
          </a:p>
          <a:p>
            <a:pPr eaLnBrk="1" hangingPunct="1">
              <a:spcBef>
                <a:spcPts val="450"/>
              </a:spcBef>
              <a:spcAft>
                <a:spcPts val="450"/>
              </a:spcAft>
              <a:buClrTx/>
              <a:buNone/>
            </a:pPr>
            <a:r>
              <a:rPr lang="nl-BE" altLang="fr-FR" sz="3200" b="1" dirty="0">
                <a:solidFill>
                  <a:srgbClr val="CC6600"/>
                </a:solidFill>
                <a:latin typeface="Frutiger-Roman" pitchFamily="2" charset="0"/>
              </a:rPr>
              <a:t>After the Camp...</a:t>
            </a:r>
          </a:p>
          <a:p>
            <a:pPr eaLnBrk="1" hangingPunct="1">
              <a:spcBef>
                <a:spcPts val="450"/>
              </a:spcBef>
              <a:spcAft>
                <a:spcPts val="450"/>
              </a:spcAft>
              <a:buClrTx/>
              <a:buNone/>
            </a:pPr>
            <a:r>
              <a:rPr lang="nl-BE" altLang="fr-FR" sz="2400" dirty="0">
                <a:latin typeface="Frutiger-Roman" pitchFamily="2" charset="0"/>
                <a:cs typeface="+mn-cs"/>
              </a:rPr>
              <a:t>Report every single progress you make during your campaing</a:t>
            </a:r>
          </a:p>
          <a:p>
            <a:pPr eaLnBrk="1" hangingPunct="1">
              <a:spcBef>
                <a:spcPts val="450"/>
              </a:spcBef>
              <a:spcAft>
                <a:spcPts val="450"/>
              </a:spcAft>
              <a:buClrTx/>
              <a:buNone/>
            </a:pPr>
            <a:endParaRPr lang="nl-BE" altLang="fr-FR" sz="2025" b="1" dirty="0"/>
          </a:p>
          <a:p>
            <a:pPr eaLnBrk="1" hangingPunct="1">
              <a:spcBef>
                <a:spcPts val="450"/>
              </a:spcBef>
              <a:spcAft>
                <a:spcPts val="450"/>
              </a:spcAft>
              <a:buClrTx/>
              <a:buFont typeface="Wingdings" panose="05000000000000000000" pitchFamily="2" charset="2"/>
              <a:buChar char="§"/>
            </a:pPr>
            <a:endParaRPr lang="nl-BE" altLang="fr-FR" sz="2100" dirty="0">
              <a:latin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34835" y="227555"/>
            <a:ext cx="42351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altLang="fr-FR" sz="3200" b="1" dirty="0" smtClean="0">
                <a:solidFill>
                  <a:srgbClr val="CC6600"/>
                </a:solidFill>
                <a:latin typeface="Frutiger-Roman" pitchFamily="2" charset="0"/>
                <a:cs typeface="Arial" pitchFamily="34" charset="0"/>
              </a:rPr>
              <a:t>Few rules…</a:t>
            </a:r>
            <a:endParaRPr lang="fr-BE" sz="3200" dirty="0"/>
          </a:p>
        </p:txBody>
      </p:sp>
      <p:pic>
        <p:nvPicPr>
          <p:cNvPr id="4098" name="Picture 2" descr="Image result for rul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160" y="148000"/>
            <a:ext cx="1658681" cy="1328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3692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fr-FR" altLang="fr-FR" sz="4000" b="1" dirty="0">
                <a:solidFill>
                  <a:srgbClr val="CC6600"/>
                </a:solidFill>
                <a:latin typeface="Frutiger-Roman" pitchFamily="2" charset="0"/>
                <a:cs typeface="Arial" pitchFamily="34" charset="0"/>
              </a:rPr>
              <a:t>YEARS Project Schedule: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88119" y="1006079"/>
            <a:ext cx="6399610" cy="342900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defRPr/>
            </a:pPr>
            <a:endParaRPr lang="en-US" sz="1650" dirty="0">
              <a:solidFill>
                <a:srgbClr val="020202"/>
              </a:solidFill>
              <a:latin typeface="Arial" charset="0"/>
              <a:cs typeface="Arial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n-US" sz="2400" dirty="0">
                <a:latin typeface="Frutiger-Light" pitchFamily="2" charset="0"/>
              </a:rPr>
              <a:t>By </a:t>
            </a:r>
            <a:r>
              <a:rPr lang="en-US" sz="2400" dirty="0">
                <a:solidFill>
                  <a:srgbClr val="FF0000"/>
                </a:solidFill>
                <a:latin typeface="Frutiger-Light" pitchFamily="2" charset="0"/>
              </a:rPr>
              <a:t>31 March </a:t>
            </a:r>
            <a:r>
              <a:rPr lang="en-US" sz="2400" dirty="0" smtClean="0">
                <a:solidFill>
                  <a:srgbClr val="FF0000"/>
                </a:solidFill>
                <a:latin typeface="Frutiger-Light" pitchFamily="2" charset="0"/>
              </a:rPr>
              <a:t>2017 :</a:t>
            </a:r>
            <a:r>
              <a:rPr lang="en-US" sz="2400" dirty="0" smtClean="0">
                <a:latin typeface="Frutiger-Light" pitchFamily="2" charset="0"/>
              </a:rPr>
              <a:t>progress report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400" dirty="0" smtClean="0">
                <a:latin typeface="Frutiger-Light" pitchFamily="2" charset="0"/>
              </a:rPr>
              <a:t>By </a:t>
            </a:r>
            <a:r>
              <a:rPr lang="en-US" sz="2400" dirty="0">
                <a:solidFill>
                  <a:srgbClr val="FF0000"/>
                </a:solidFill>
                <a:latin typeface="Frutiger-Light" pitchFamily="2" charset="0"/>
              </a:rPr>
              <a:t>31 </a:t>
            </a:r>
            <a:r>
              <a:rPr lang="en-US" sz="2400" dirty="0" smtClean="0">
                <a:solidFill>
                  <a:srgbClr val="FF0000"/>
                </a:solidFill>
                <a:latin typeface="Frutiger-Light" pitchFamily="2" charset="0"/>
              </a:rPr>
              <a:t>June 2017 </a:t>
            </a:r>
            <a:r>
              <a:rPr lang="en-US" sz="2400" dirty="0" smtClean="0">
                <a:latin typeface="Frutiger-Light" pitchFamily="2" charset="0"/>
              </a:rPr>
              <a:t>: second progress report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400" dirty="0" smtClean="0">
                <a:latin typeface="Frutiger-Light" pitchFamily="2" charset="0"/>
              </a:rPr>
              <a:t>Between </a:t>
            </a:r>
            <a:r>
              <a:rPr lang="en-US" sz="2400" dirty="0" smtClean="0">
                <a:solidFill>
                  <a:srgbClr val="FF0000"/>
                </a:solidFill>
                <a:latin typeface="Frutiger-Light" pitchFamily="2" charset="0"/>
              </a:rPr>
              <a:t>September and October 2017 </a:t>
            </a:r>
            <a:r>
              <a:rPr lang="en-US" sz="2400" dirty="0" smtClean="0">
                <a:latin typeface="Frutiger-Light" pitchFamily="2" charset="0"/>
              </a:rPr>
              <a:t>ETSC will organize mid-term visits to your high risk site to monitor the progress of your campaign</a:t>
            </a:r>
            <a:endParaRPr lang="en-US" sz="2400" dirty="0">
              <a:latin typeface="Frutiger-Light" pitchFamily="2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n-US" sz="2400" dirty="0">
                <a:latin typeface="Frutiger-Light" pitchFamily="2" charset="0"/>
              </a:rPr>
              <a:t>By </a:t>
            </a:r>
            <a:r>
              <a:rPr lang="en-US" sz="2400" dirty="0" smtClean="0">
                <a:solidFill>
                  <a:srgbClr val="FF0000"/>
                </a:solidFill>
                <a:latin typeface="Frutiger-Light" pitchFamily="2" charset="0"/>
              </a:rPr>
              <a:t>end of 2017: </a:t>
            </a:r>
            <a:r>
              <a:rPr lang="en-US" sz="2400" dirty="0" smtClean="0">
                <a:latin typeface="Frutiger-Light" pitchFamily="2" charset="0"/>
              </a:rPr>
              <a:t>final </a:t>
            </a:r>
            <a:r>
              <a:rPr lang="en-US" sz="2400" dirty="0">
                <a:latin typeface="Frutiger-Light" pitchFamily="2" charset="0"/>
              </a:rPr>
              <a:t>report including what you have done and what you plan to do in the short future if the site is not totally treated</a:t>
            </a:r>
            <a:r>
              <a:rPr lang="en-US" sz="2400" dirty="0" smtClean="0">
                <a:latin typeface="Frutiger-Light" pitchFamily="2" charset="0"/>
              </a:rPr>
              <a:t>.</a:t>
            </a:r>
            <a:endParaRPr lang="en-US" sz="2400" dirty="0">
              <a:latin typeface="Frutiger-Light" pitchFamily="2" charset="0"/>
            </a:endParaRPr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endParaRPr lang="en-US" sz="1800" dirty="0">
              <a:solidFill>
                <a:srgbClr val="020202"/>
              </a:solidFill>
              <a:latin typeface="Arial" charset="0"/>
              <a:cs typeface="Arial" charset="0"/>
            </a:endParaRPr>
          </a:p>
          <a:p>
            <a:pPr eaLnBrk="1" hangingPunct="1">
              <a:lnSpc>
                <a:spcPct val="80000"/>
              </a:lnSpc>
              <a:buFont typeface="Frutiger-Roman" pitchFamily="2" charset="0"/>
              <a:buNone/>
              <a:defRPr/>
            </a:pPr>
            <a:endParaRPr lang="en-GB" sz="1800" dirty="0">
              <a:solidFill>
                <a:srgbClr val="020202"/>
              </a:solidFill>
              <a:latin typeface="Arial" charset="0"/>
              <a:cs typeface="Arial" charset="0"/>
            </a:endParaRPr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5543550" y="228600"/>
            <a:ext cx="6858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6600"/>
              </a:buClr>
              <a:buFont typeface="Frutiger-Roman" pitchFamily="2" charset="0"/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de-DE" altLang="fr-FR" sz="2250">
              <a:solidFill>
                <a:srgbClr val="663300"/>
              </a:solidFill>
              <a:latin typeface="Frutiger-Bold" pitchFamily="2" charset="0"/>
            </a:endParaRPr>
          </a:p>
        </p:txBody>
      </p:sp>
      <p:pic>
        <p:nvPicPr>
          <p:cNvPr id="5124" name="Picture 4" descr="Image result for project schedule ico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4151" y="4003158"/>
            <a:ext cx="1323578" cy="1058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9994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20614" y="196454"/>
            <a:ext cx="5915025" cy="994172"/>
          </a:xfrm>
        </p:spPr>
        <p:txBody>
          <a:bodyPr>
            <a:normAutofit/>
          </a:bodyPr>
          <a:lstStyle/>
          <a:p>
            <a:pPr eaLnBrk="1" hangingPunct="1"/>
            <a:r>
              <a:rPr lang="en-GB" altLang="fr-FR" sz="3600" b="1" dirty="0">
                <a:solidFill>
                  <a:srgbClr val="CC6600"/>
                </a:solidFill>
                <a:latin typeface="Frutiger-Roman" pitchFamily="2" charset="0"/>
                <a:cs typeface="Arial" pitchFamily="34" charset="0"/>
              </a:rPr>
              <a:t>The YEARS Jury</a:t>
            </a:r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5543550" y="228600"/>
            <a:ext cx="6858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6600"/>
              </a:buClr>
              <a:buFont typeface="Frutiger-Roman" pitchFamily="2" charset="0"/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de-DE" altLang="fr-FR" sz="2250">
              <a:solidFill>
                <a:srgbClr val="663300"/>
              </a:solidFill>
              <a:latin typeface="Frutiger-Bold" pitchFamily="2" charset="0"/>
            </a:endParaRPr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260746" y="1134673"/>
            <a:ext cx="5968604" cy="3482579"/>
          </a:xfrm>
        </p:spPr>
        <p:txBody>
          <a:bodyPr>
            <a:normAutofit fontScale="92500" lnSpcReduction="10000"/>
          </a:bodyPr>
          <a:lstStyle/>
          <a:p>
            <a:pPr marL="126206" indent="-126206">
              <a:lnSpc>
                <a:spcPct val="80000"/>
              </a:lnSpc>
              <a:buNone/>
            </a:pPr>
            <a:endParaRPr lang="en-GB" altLang="fr-FR" sz="2025" b="1" dirty="0"/>
          </a:p>
          <a:p>
            <a:pPr marL="126206" indent="-126206">
              <a:lnSpc>
                <a:spcPct val="80000"/>
              </a:lnSpc>
            </a:pPr>
            <a:r>
              <a:rPr lang="en-GB" altLang="fr-FR" sz="3200" dirty="0">
                <a:latin typeface="Frutiger-Roman" pitchFamily="2" charset="0"/>
              </a:rPr>
              <a:t>The Jury is composed of experts, including the Camp lecturers and </a:t>
            </a:r>
            <a:r>
              <a:rPr lang="en-GB" altLang="fr-FR" sz="3200" dirty="0" smtClean="0">
                <a:latin typeface="Frutiger-Roman" pitchFamily="2" charset="0"/>
              </a:rPr>
              <a:t>ETSC (staff and members).</a:t>
            </a:r>
            <a:endParaRPr lang="en-GB" altLang="fr-FR" sz="3200" dirty="0">
              <a:latin typeface="Frutiger-Roman" pitchFamily="2" charset="0"/>
            </a:endParaRPr>
          </a:p>
          <a:p>
            <a:pPr marL="126206" indent="-126206">
              <a:lnSpc>
                <a:spcPct val="80000"/>
              </a:lnSpc>
            </a:pPr>
            <a:endParaRPr lang="en-GB" altLang="fr-FR" sz="3200" dirty="0">
              <a:latin typeface="Frutiger-Roman" pitchFamily="2" charset="0"/>
            </a:endParaRPr>
          </a:p>
          <a:p>
            <a:pPr marL="126206" indent="-126206">
              <a:lnSpc>
                <a:spcPct val="80000"/>
              </a:lnSpc>
            </a:pPr>
            <a:r>
              <a:rPr lang="en-GB" altLang="fr-FR" sz="3200" dirty="0">
                <a:latin typeface="Frutiger-Roman" pitchFamily="2" charset="0"/>
              </a:rPr>
              <a:t>The Jury will evaluate the final reports of 11 groups of finalists and they will decide the winners.</a:t>
            </a:r>
          </a:p>
          <a:p>
            <a:pPr marL="126206" indent="-126206">
              <a:lnSpc>
                <a:spcPct val="80000"/>
              </a:lnSpc>
            </a:pPr>
            <a:endParaRPr lang="en-GB" altLang="fr-FR" sz="2025" b="1" dirty="0"/>
          </a:p>
          <a:p>
            <a:pPr marL="126206" indent="-126206">
              <a:lnSpc>
                <a:spcPct val="80000"/>
              </a:lnSpc>
              <a:buNone/>
            </a:pPr>
            <a:endParaRPr lang="fr-FR" altLang="fr-FR" sz="2025" dirty="0"/>
          </a:p>
        </p:txBody>
      </p:sp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1214438" y="2518173"/>
            <a:ext cx="184731" cy="715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6600"/>
              </a:buClr>
              <a:buFont typeface="Frutiger-Roman" pitchFamily="2" charset="0"/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fr-FR" sz="4050" b="1">
              <a:solidFill>
                <a:srgbClr val="996633"/>
              </a:solidFill>
              <a:latin typeface="Frutiger-Roman" pitchFamily="2" charset="0"/>
            </a:endParaRPr>
          </a:p>
        </p:txBody>
      </p:sp>
      <p:sp>
        <p:nvSpPr>
          <p:cNvPr id="15366" name="Text Box 6"/>
          <p:cNvSpPr txBox="1">
            <a:spLocks noChangeArrowheads="1"/>
          </p:cNvSpPr>
          <p:nvPr/>
        </p:nvSpPr>
        <p:spPr bwMode="auto">
          <a:xfrm>
            <a:off x="5481637" y="141685"/>
            <a:ext cx="70127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6600"/>
              </a:buClr>
              <a:buFont typeface="Frutiger-Roman" pitchFamily="2" charset="0"/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de-DE" altLang="fr-FR" sz="1800">
              <a:solidFill>
                <a:schemeClr val="bg1"/>
              </a:solidFill>
              <a:latin typeface="Frutiger-Roman" pitchFamily="2" charset="0"/>
            </a:endParaRP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de-DE" altLang="fr-FR" sz="1800">
              <a:solidFill>
                <a:schemeClr val="bg1"/>
              </a:solidFill>
              <a:latin typeface="Frutiger-Roman" pitchFamily="2" charset="0"/>
            </a:endParaRPr>
          </a:p>
        </p:txBody>
      </p:sp>
      <p:pic>
        <p:nvPicPr>
          <p:cNvPr id="3074" name="Picture 2" descr="Image result for jury clip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2035" y="1"/>
            <a:ext cx="2815965" cy="1329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3030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Box 1"/>
          <p:cNvSpPr txBox="1">
            <a:spLocks noChangeArrowheads="1"/>
          </p:cNvSpPr>
          <p:nvPr/>
        </p:nvSpPr>
        <p:spPr bwMode="auto">
          <a:xfrm>
            <a:off x="242888" y="141685"/>
            <a:ext cx="648057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>
              <a:spcBef>
                <a:spcPct val="20000"/>
              </a:spcBef>
              <a:buClr>
                <a:srgbClr val="CC6600"/>
              </a:buClr>
              <a:buFont typeface="Frutiger-Roman" pitchFamily="2" charset="0"/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ts val="450"/>
              </a:spcBef>
              <a:spcAft>
                <a:spcPts val="450"/>
              </a:spcAft>
              <a:buClrTx/>
              <a:buNone/>
            </a:pPr>
            <a:r>
              <a:rPr lang="nl-BE" altLang="fr-FR" sz="3000" b="1">
                <a:solidFill>
                  <a:schemeClr val="bg1"/>
                </a:solidFill>
              </a:rPr>
              <a:t>Towards the final assessment...</a:t>
            </a:r>
          </a:p>
        </p:txBody>
      </p:sp>
      <p:sp>
        <p:nvSpPr>
          <p:cNvPr id="23556" name="Content Placeholder 5"/>
          <p:cNvSpPr>
            <a:spLocks noGrp="1"/>
          </p:cNvSpPr>
          <p:nvPr>
            <p:ph idx="4294967295"/>
          </p:nvPr>
        </p:nvSpPr>
        <p:spPr>
          <a:xfrm>
            <a:off x="74429" y="141686"/>
            <a:ext cx="6415082" cy="4919412"/>
          </a:xfrm>
        </p:spPr>
        <p:txBody>
          <a:bodyPr>
            <a:normAutofit/>
          </a:bodyPr>
          <a:lstStyle/>
          <a:p>
            <a:pPr marL="357188" indent="-357188">
              <a:buNone/>
            </a:pPr>
            <a:r>
              <a:rPr lang="nl-BE" altLang="fr-FR" sz="3800" b="1" dirty="0">
                <a:solidFill>
                  <a:srgbClr val="CC6600"/>
                </a:solidFill>
                <a:latin typeface="Frutiger-Roman" pitchFamily="2" charset="0"/>
                <a:cs typeface="Arial" pitchFamily="34" charset="0"/>
              </a:rPr>
              <a:t>Presentation guidelines</a:t>
            </a:r>
            <a:r>
              <a:rPr lang="nl-BE" altLang="fr-FR" sz="3800" b="1" dirty="0" smtClean="0">
                <a:solidFill>
                  <a:srgbClr val="CC6600"/>
                </a:solidFill>
                <a:latin typeface="Frutiger-Roman" pitchFamily="2" charset="0"/>
                <a:cs typeface="Arial" pitchFamily="34" charset="0"/>
              </a:rPr>
              <a:t>:</a:t>
            </a:r>
            <a:endParaRPr lang="nl-BE" altLang="fr-FR" sz="2700" b="1" dirty="0"/>
          </a:p>
          <a:p>
            <a:pPr marL="357188" indent="-357188">
              <a:buFont typeface="Frutiger-Roman" pitchFamily="2" charset="0"/>
              <a:buAutoNum type="arabicPeriod"/>
            </a:pPr>
            <a:r>
              <a:rPr lang="nl-BE" altLang="fr-FR" sz="2400" b="1" dirty="0" smtClean="0">
                <a:latin typeface="Frutiger-Light" pitchFamily="2" charset="0"/>
              </a:rPr>
              <a:t>Introduction and context:</a:t>
            </a:r>
          </a:p>
          <a:p>
            <a:pPr marL="0" indent="0">
              <a:buNone/>
            </a:pPr>
            <a:r>
              <a:rPr lang="nl-BE" altLang="fr-FR" sz="2400" b="1" dirty="0">
                <a:latin typeface="Frutiger-Light" pitchFamily="2" charset="0"/>
              </a:rPr>
              <a:t>	</a:t>
            </a:r>
            <a:r>
              <a:rPr lang="nl-BE" altLang="fr-FR" sz="2400" b="1" dirty="0" smtClean="0">
                <a:latin typeface="Frutiger-Light" pitchFamily="2" charset="0"/>
              </a:rPr>
              <a:t>Description </a:t>
            </a:r>
            <a:r>
              <a:rPr lang="nl-BE" altLang="fr-FR" sz="2400" b="1" dirty="0">
                <a:latin typeface="Frutiger-Light" pitchFamily="2" charset="0"/>
              </a:rPr>
              <a:t>of your high risk </a:t>
            </a:r>
            <a:r>
              <a:rPr lang="nl-BE" altLang="fr-FR" sz="2400" b="1" dirty="0" smtClean="0">
                <a:latin typeface="Frutiger-Light" pitchFamily="2" charset="0"/>
              </a:rPr>
              <a:t>site</a:t>
            </a:r>
          </a:p>
          <a:p>
            <a:pPr marL="0" indent="0">
              <a:buNone/>
            </a:pPr>
            <a:r>
              <a:rPr lang="nl-BE" altLang="fr-FR" sz="2400" b="1" dirty="0" smtClean="0">
                <a:latin typeface="Frutiger-Light" pitchFamily="2" charset="0"/>
              </a:rPr>
              <a:t>	Main safety issues</a:t>
            </a:r>
          </a:p>
          <a:p>
            <a:pPr marL="0" indent="0">
              <a:buNone/>
            </a:pPr>
            <a:r>
              <a:rPr lang="nl-BE" altLang="fr-FR" sz="2400" b="1" dirty="0" smtClean="0">
                <a:latin typeface="Frutiger-Light" pitchFamily="2" charset="0"/>
              </a:rPr>
              <a:t>2. Solution proposal A </a:t>
            </a:r>
          </a:p>
          <a:p>
            <a:pPr marL="0" indent="0">
              <a:buNone/>
            </a:pPr>
            <a:r>
              <a:rPr lang="nl-BE" altLang="fr-FR" sz="2400" b="1" dirty="0" smtClean="0">
                <a:latin typeface="Frutiger-Light" pitchFamily="2" charset="0"/>
              </a:rPr>
              <a:t>3. Solution proposal B</a:t>
            </a:r>
            <a:endParaRPr lang="nl-BE" altLang="fr-FR" sz="2400" b="1" dirty="0">
              <a:latin typeface="Frutiger-Light" pitchFamily="2" charset="0"/>
            </a:endParaRPr>
          </a:p>
          <a:p>
            <a:pPr marL="0" indent="0">
              <a:buNone/>
            </a:pPr>
            <a:r>
              <a:rPr lang="nl-BE" altLang="fr-FR" sz="2400" b="1" dirty="0" smtClean="0">
                <a:latin typeface="Frutiger-Light" pitchFamily="2" charset="0"/>
              </a:rPr>
              <a:t>4. Campaign </a:t>
            </a:r>
            <a:r>
              <a:rPr lang="nl-BE" altLang="fr-FR" sz="2400" b="1" dirty="0">
                <a:latin typeface="Frutiger-Light" pitchFamily="2" charset="0"/>
              </a:rPr>
              <a:t>to implement your site</a:t>
            </a:r>
            <a:r>
              <a:rPr lang="nl-BE" altLang="fr-FR" sz="2400" b="1" dirty="0" smtClean="0">
                <a:latin typeface="Frutiger-Light" pitchFamily="2" charset="0"/>
              </a:rPr>
              <a:t>:</a:t>
            </a:r>
          </a:p>
          <a:p>
            <a:pPr lvl="2"/>
            <a:r>
              <a:rPr lang="nl-BE" altLang="fr-FR" sz="2400" b="1" dirty="0" smtClean="0">
                <a:latin typeface="Frutiger-Light" pitchFamily="2" charset="0"/>
              </a:rPr>
              <a:t>Timeline </a:t>
            </a:r>
            <a:r>
              <a:rPr lang="nl-BE" altLang="fr-FR" sz="2400" b="1" dirty="0">
                <a:latin typeface="Frutiger-Light" pitchFamily="2" charset="0"/>
              </a:rPr>
              <a:t>expected</a:t>
            </a:r>
          </a:p>
          <a:p>
            <a:pPr lvl="2"/>
            <a:r>
              <a:rPr lang="nl-BE" altLang="fr-FR" sz="2400" b="1" dirty="0">
                <a:latin typeface="Frutiger-Light" pitchFamily="2" charset="0"/>
              </a:rPr>
              <a:t>Strategy adopted</a:t>
            </a:r>
          </a:p>
          <a:p>
            <a:pPr lvl="2"/>
            <a:r>
              <a:rPr lang="nl-BE" altLang="fr-FR" sz="2400" b="1" dirty="0">
                <a:latin typeface="Frutiger-Light" pitchFamily="2" charset="0"/>
              </a:rPr>
              <a:t>Evaluation of the </a:t>
            </a:r>
            <a:r>
              <a:rPr lang="nl-BE" altLang="fr-FR" sz="2400" b="1" dirty="0" smtClean="0">
                <a:latin typeface="Frutiger-Light" pitchFamily="2" charset="0"/>
              </a:rPr>
              <a:t>results</a:t>
            </a:r>
          </a:p>
          <a:p>
            <a:pPr marL="0" indent="0">
              <a:buNone/>
            </a:pPr>
            <a:r>
              <a:rPr lang="nl-BE" altLang="fr-FR" sz="2400" b="1" dirty="0">
                <a:latin typeface="Frutiger-Light" pitchFamily="2" charset="0"/>
              </a:rPr>
              <a:t>5. </a:t>
            </a:r>
            <a:r>
              <a:rPr lang="nl-BE" altLang="fr-FR" sz="2400" b="1" dirty="0" smtClean="0">
                <a:latin typeface="Frutiger-Light" pitchFamily="2" charset="0"/>
              </a:rPr>
              <a:t>Possible Difficulties</a:t>
            </a:r>
            <a:endParaRPr lang="nl-BE" altLang="fr-FR" sz="2400" b="1" dirty="0">
              <a:latin typeface="Frutiger-Light" pitchFamily="2" charset="0"/>
            </a:endParaRPr>
          </a:p>
          <a:p>
            <a:pPr marL="0" indent="0">
              <a:buNone/>
            </a:pPr>
            <a:endParaRPr lang="nl-BE" altLang="fr-FR" sz="2400" b="1" dirty="0" smtClean="0">
              <a:latin typeface="Frutiger-Ligh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6735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70354" y="1063256"/>
            <a:ext cx="3980578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BE" sz="3800" b="1" dirty="0">
                <a:solidFill>
                  <a:srgbClr val="CC6600"/>
                </a:solidFill>
                <a:latin typeface="Frutiger-Roman" pitchFamily="2" charset="0"/>
                <a:cs typeface="Arial" pitchFamily="34" charset="0"/>
              </a:rPr>
              <a:t>Good </a:t>
            </a:r>
            <a:r>
              <a:rPr lang="fr-BE" sz="3800" b="1" dirty="0" err="1" smtClean="0">
                <a:solidFill>
                  <a:srgbClr val="CC6600"/>
                </a:solidFill>
                <a:latin typeface="Frutiger-Roman" pitchFamily="2" charset="0"/>
                <a:cs typeface="Arial" pitchFamily="34" charset="0"/>
              </a:rPr>
              <a:t>luck</a:t>
            </a:r>
            <a:r>
              <a:rPr lang="fr-BE" sz="3800" b="1" dirty="0" smtClean="0">
                <a:solidFill>
                  <a:srgbClr val="CC6600"/>
                </a:solidFill>
                <a:latin typeface="Frutiger-Roman" pitchFamily="2" charset="0"/>
                <a:cs typeface="Arial" pitchFamily="34" charset="0"/>
              </a:rPr>
              <a:t> and…</a:t>
            </a:r>
            <a:endParaRPr lang="fr-BE" sz="3800" b="1" dirty="0">
              <a:solidFill>
                <a:srgbClr val="CC6600"/>
              </a:solidFill>
              <a:latin typeface="Frutiger-Roman" pitchFamily="2" charset="0"/>
              <a:cs typeface="Arial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5155" y="3835047"/>
            <a:ext cx="2650977" cy="109182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521388" y="2110597"/>
            <a:ext cx="3934090" cy="6771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BE" sz="3800" b="1" dirty="0">
                <a:solidFill>
                  <a:srgbClr val="CC6600"/>
                </a:solidFill>
                <a:latin typeface="Frutiger-Roman" pitchFamily="2" charset="0"/>
                <a:cs typeface="Arial" pitchFamily="34" charset="0"/>
              </a:rPr>
              <a:t>...enjoy Brussels!</a:t>
            </a:r>
            <a:endParaRPr lang="fr-BE" sz="3800" b="1" dirty="0">
              <a:solidFill>
                <a:srgbClr val="CC6600"/>
              </a:solidFill>
              <a:latin typeface="Frutiger-Roman" pitchFamily="2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22450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4656" y="3878096"/>
            <a:ext cx="5488959" cy="2530808"/>
          </a:xfrm>
        </p:spPr>
        <p:txBody>
          <a:bodyPr>
            <a:normAutofit/>
          </a:bodyPr>
          <a:lstStyle/>
          <a:p>
            <a:pPr algn="l"/>
            <a:endParaRPr lang="en-GB" sz="2250" dirty="0" smtClean="0">
              <a:latin typeface="Frutiger-Roman" pitchFamily="2" charset="0"/>
            </a:endParaRPr>
          </a:p>
          <a:p>
            <a:pPr algn="r"/>
            <a:r>
              <a:rPr lang="en-GB" dirty="0" smtClean="0">
                <a:latin typeface="Frutiger-Roman" pitchFamily="2" charset="0"/>
              </a:rPr>
              <a:t>24 October 2016, Brussels</a:t>
            </a:r>
            <a:endParaRPr lang="en-GB" dirty="0">
              <a:latin typeface="Frutiger-Roman" pitchFamily="2" charset="0"/>
            </a:endParaRPr>
          </a:p>
        </p:txBody>
      </p:sp>
      <p:pic>
        <p:nvPicPr>
          <p:cNvPr id="4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4428" y="4319598"/>
            <a:ext cx="1840456" cy="603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25" y="1527782"/>
            <a:ext cx="2650977" cy="1091825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503464" y="237459"/>
            <a:ext cx="5829300" cy="1054043"/>
          </a:xfrm>
        </p:spPr>
        <p:txBody>
          <a:bodyPr>
            <a:normAutofit/>
          </a:bodyPr>
          <a:lstStyle/>
          <a:p>
            <a:r>
              <a:rPr lang="fr-BE" sz="3200" b="1" dirty="0" smtClean="0">
                <a:solidFill>
                  <a:srgbClr val="CC6600"/>
                </a:solidFill>
                <a:latin typeface="Frutiger-Roman" pitchFamily="2" charset="0"/>
              </a:rPr>
              <a:t>YEARS CAMP: Group </a:t>
            </a:r>
            <a:r>
              <a:rPr lang="fr-BE" sz="3200" b="1" dirty="0" err="1" smtClean="0">
                <a:solidFill>
                  <a:srgbClr val="CC6600"/>
                </a:solidFill>
                <a:latin typeface="Frutiger-Roman" pitchFamily="2" charset="0"/>
              </a:rPr>
              <a:t>exercise</a:t>
            </a:r>
            <a:endParaRPr lang="fr-BE" sz="3200" b="1" dirty="0">
              <a:solidFill>
                <a:srgbClr val="CC6600"/>
              </a:solidFill>
              <a:latin typeface="Frutiger-Roman" pitchFamily="2" charset="0"/>
            </a:endParaRPr>
          </a:p>
        </p:txBody>
      </p:sp>
      <p:pic>
        <p:nvPicPr>
          <p:cNvPr id="7" name="Picture 11" descr="logo_ce-en-rvb-l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4342" y="3079765"/>
            <a:ext cx="1409862" cy="969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488" y="3177554"/>
            <a:ext cx="1009168" cy="905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il_fi" descr="http://www.goforzero.be/frontend/files/userfiles/images/motor/logo-bivv-ibsr.png"/>
          <p:cNvPicPr>
            <a:picLocks noChangeAspect="1" noChangeArrowheads="1"/>
          </p:cNvPicPr>
          <p:nvPr/>
        </p:nvPicPr>
        <p:blipFill>
          <a:blip r:embed="rId7"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02" b="16539"/>
          <a:stretch>
            <a:fillRect/>
          </a:stretch>
        </p:blipFill>
        <p:spPr bwMode="auto">
          <a:xfrm>
            <a:off x="3539590" y="3208632"/>
            <a:ext cx="1550687" cy="843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 descr="http://www.pacts.org.uk/wp-content/uploads/sites/2/425x271xPACTS-final-logoRGB-New.jpg.pagespeed.ic.9sRPMT0TB2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2359" y="3147519"/>
            <a:ext cx="1352702" cy="860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0197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Box 1"/>
          <p:cNvSpPr txBox="1">
            <a:spLocks noChangeArrowheads="1"/>
          </p:cNvSpPr>
          <p:nvPr/>
        </p:nvSpPr>
        <p:spPr bwMode="auto">
          <a:xfrm>
            <a:off x="242888" y="141685"/>
            <a:ext cx="648057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>
              <a:spcBef>
                <a:spcPct val="20000"/>
              </a:spcBef>
              <a:buClr>
                <a:srgbClr val="CC6600"/>
              </a:buClr>
              <a:buFont typeface="Frutiger-Roman" pitchFamily="2" charset="0"/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ts val="450"/>
              </a:spcBef>
              <a:spcAft>
                <a:spcPts val="450"/>
              </a:spcAft>
              <a:buClrTx/>
              <a:buNone/>
            </a:pPr>
            <a:r>
              <a:rPr lang="nl-BE" altLang="fr-FR" sz="3000" b="1">
                <a:solidFill>
                  <a:schemeClr val="bg1"/>
                </a:solidFill>
              </a:rPr>
              <a:t>Towards the final assessment...</a:t>
            </a:r>
          </a:p>
        </p:txBody>
      </p:sp>
      <p:sp>
        <p:nvSpPr>
          <p:cNvPr id="23556" name="Content Placeholder 5"/>
          <p:cNvSpPr>
            <a:spLocks noGrp="1"/>
          </p:cNvSpPr>
          <p:nvPr>
            <p:ph idx="4294967295"/>
          </p:nvPr>
        </p:nvSpPr>
        <p:spPr>
          <a:xfrm>
            <a:off x="74429" y="141686"/>
            <a:ext cx="6415082" cy="4919412"/>
          </a:xfrm>
        </p:spPr>
        <p:txBody>
          <a:bodyPr>
            <a:normAutofit lnSpcReduction="10000"/>
          </a:bodyPr>
          <a:lstStyle/>
          <a:p>
            <a:pPr marL="357188" indent="-357188">
              <a:buNone/>
            </a:pPr>
            <a:r>
              <a:rPr lang="en-US" sz="4000" dirty="0"/>
              <a:t>Draft 3</a:t>
            </a:r>
            <a:r>
              <a:rPr lang="en-US" sz="4000" dirty="0" smtClean="0"/>
              <a:t> emails </a:t>
            </a:r>
            <a:r>
              <a:rPr lang="en-US" sz="4000" dirty="0"/>
              <a:t>introducing </a:t>
            </a:r>
            <a:r>
              <a:rPr lang="en-US" sz="4000" dirty="0" smtClean="0"/>
              <a:t>yourselves to:</a:t>
            </a:r>
            <a:endParaRPr lang="nl-BE" altLang="fr-FR" sz="2700" b="1" dirty="0"/>
          </a:p>
          <a:p>
            <a:r>
              <a:rPr lang="en-US" sz="2400" dirty="0"/>
              <a:t>the local authorities</a:t>
            </a:r>
            <a:endParaRPr lang="fr-BE" sz="2400" dirty="0"/>
          </a:p>
          <a:p>
            <a:r>
              <a:rPr lang="en-US" sz="2400" dirty="0"/>
              <a:t>the university</a:t>
            </a:r>
            <a:endParaRPr lang="fr-BE" sz="2400" dirty="0"/>
          </a:p>
          <a:p>
            <a:r>
              <a:rPr lang="en-US" sz="2400" dirty="0"/>
              <a:t>potential partners (check who can they be and list them)</a:t>
            </a:r>
            <a:endParaRPr lang="fr-BE" sz="2400" dirty="0"/>
          </a:p>
          <a:p>
            <a:pPr marL="0" indent="0">
              <a:buNone/>
            </a:pPr>
            <a:r>
              <a:rPr lang="en-US" sz="2400" dirty="0"/>
              <a:t>in order to explain who you are, what </a:t>
            </a:r>
            <a:r>
              <a:rPr lang="en-US" sz="2400" dirty="0" smtClean="0"/>
              <a:t>your project </a:t>
            </a:r>
            <a:r>
              <a:rPr lang="en-US" sz="2400" dirty="0"/>
              <a:t>is about , in which way they can contribute and what you expect from them.</a:t>
            </a:r>
            <a:endParaRPr lang="fr-BE" sz="2400" dirty="0"/>
          </a:p>
          <a:p>
            <a:pPr marL="0" indent="0">
              <a:buNone/>
            </a:pPr>
            <a:endParaRPr lang="nl-BE" altLang="fr-FR" sz="2400" b="1" dirty="0">
              <a:latin typeface="Frutiger-Light" pitchFamily="2" charset="0"/>
            </a:endParaRPr>
          </a:p>
          <a:p>
            <a:pPr marL="0" indent="0">
              <a:buNone/>
            </a:pPr>
            <a:r>
              <a:rPr lang="nl-BE" altLang="fr-FR" sz="2400" b="1" dirty="0" smtClean="0">
                <a:latin typeface="Frutiger-Light" pitchFamily="2" charset="0"/>
              </a:rPr>
              <a:t>Deadline: Wednesday 26th. Feedback on Thursday 27th.</a:t>
            </a:r>
          </a:p>
        </p:txBody>
      </p:sp>
    </p:spTree>
    <p:extLst>
      <p:ext uri="{BB962C8B-B14F-4D97-AF65-F5344CB8AC3E}">
        <p14:creationId xmlns:p14="http://schemas.microsoft.com/office/powerpoint/2010/main" val="91411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ETSC House style">
  <a:themeElements>
    <a:clrScheme name="ETSC House style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TSC House style">
      <a:majorFont>
        <a:latin typeface="Frutiger-Bold"/>
        <a:ea typeface=""/>
        <a:cs typeface=""/>
      </a:majorFont>
      <a:minorFont>
        <a:latin typeface="Frutiger-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ETSC House styl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TSC House styl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TSC House styl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TSC House styl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TSC House styl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TSC House styl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TSC House styl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4_ETSC House style">
  <a:themeElements>
    <a:clrScheme name="ETSC House style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TSC House style">
      <a:majorFont>
        <a:latin typeface="Frutiger-Bold"/>
        <a:ea typeface=""/>
        <a:cs typeface=""/>
      </a:majorFont>
      <a:minorFont>
        <a:latin typeface="Frutiger-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ETSC House styl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TSC House styl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TSC House styl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TSC House styl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TSC House styl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TSC House styl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TSC House styl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6_ETSC House style">
  <a:themeElements>
    <a:clrScheme name="ETSC House style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TSC House style">
      <a:majorFont>
        <a:latin typeface="Frutiger-Bold"/>
        <a:ea typeface=""/>
        <a:cs typeface=""/>
      </a:majorFont>
      <a:minorFont>
        <a:latin typeface="Frutiger-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ETSC House styl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TSC House styl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TSC House styl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TSC House styl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TSC House styl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TSC House styl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TSC House styl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5_ETSC House style">
  <a:themeElements>
    <a:clrScheme name="ETSC House style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TSC House style">
      <a:majorFont>
        <a:latin typeface="Frutiger-Bold"/>
        <a:ea typeface=""/>
        <a:cs typeface=""/>
      </a:majorFont>
      <a:minorFont>
        <a:latin typeface="Frutiger-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ETSC House styl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TSC House styl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TSC House styl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TSC House styl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TSC House styl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TSC House styl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TSC House styl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4696</TotalTime>
  <Words>491</Words>
  <Application>Microsoft Office PowerPoint</Application>
  <PresentationFormat>Custom</PresentationFormat>
  <Paragraphs>97</Paragraphs>
  <Slides>14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14</vt:i4>
      </vt:variant>
    </vt:vector>
  </HeadingPairs>
  <TitlesOfParts>
    <vt:vector size="28" baseType="lpstr">
      <vt:lpstr>Times New Roman</vt:lpstr>
      <vt:lpstr>Frutiger-Light</vt:lpstr>
      <vt:lpstr>Calibri Light</vt:lpstr>
      <vt:lpstr>Arial</vt:lpstr>
      <vt:lpstr>Wingdings</vt:lpstr>
      <vt:lpstr>Frutiger-Black</vt:lpstr>
      <vt:lpstr>Frutiger-Roman</vt:lpstr>
      <vt:lpstr>Frutiger-Bold</vt:lpstr>
      <vt:lpstr>Calibri</vt:lpstr>
      <vt:lpstr>1_Office Theme</vt:lpstr>
      <vt:lpstr>3_ETSC House style</vt:lpstr>
      <vt:lpstr>4_ETSC House style</vt:lpstr>
      <vt:lpstr>6_ETSC House style</vt:lpstr>
      <vt:lpstr>5_ETSC House style</vt:lpstr>
      <vt:lpstr>Young Europeans Acting for Road Safety</vt:lpstr>
      <vt:lpstr>Young Europeans Acting for Road Safety</vt:lpstr>
      <vt:lpstr>PowerPoint Presentation</vt:lpstr>
      <vt:lpstr>YEARS Lectures</vt:lpstr>
      <vt:lpstr>YEARS students selection  </vt:lpstr>
      <vt:lpstr>PowerPoint Presentation</vt:lpstr>
      <vt:lpstr>PowerPoint Presentation</vt:lpstr>
      <vt:lpstr>PowerPoint Presentation</vt:lpstr>
      <vt:lpstr>YEARS Project Schedule:</vt:lpstr>
      <vt:lpstr>The YEARS Jury</vt:lpstr>
      <vt:lpstr>PowerPoint Presentation</vt:lpstr>
      <vt:lpstr>PowerPoint Presentation</vt:lpstr>
      <vt:lpstr>YEARS CAMP: Group exercise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Dudley Curtis</dc:creator>
  <cp:lastModifiedBy>Meeting Room</cp:lastModifiedBy>
  <cp:revision>166</cp:revision>
  <dcterms:created xsi:type="dcterms:W3CDTF">2014-02-10T13:00:47Z</dcterms:created>
  <dcterms:modified xsi:type="dcterms:W3CDTF">2016-10-24T07:44:33Z</dcterms:modified>
</cp:coreProperties>
</file>