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handoutMasterIdLst>
    <p:handoutMasterId r:id="rId29"/>
  </p:handoutMasterIdLst>
  <p:sldIdLst>
    <p:sldId id="274" r:id="rId2"/>
    <p:sldId id="275" r:id="rId3"/>
    <p:sldId id="276" r:id="rId4"/>
    <p:sldId id="277" r:id="rId5"/>
    <p:sldId id="278" r:id="rId6"/>
    <p:sldId id="279" r:id="rId7"/>
    <p:sldId id="280" r:id="rId8"/>
    <p:sldId id="281" r:id="rId9"/>
    <p:sldId id="283" r:id="rId10"/>
    <p:sldId id="286" r:id="rId11"/>
    <p:sldId id="288" r:id="rId12"/>
    <p:sldId id="314" r:id="rId13"/>
    <p:sldId id="290" r:id="rId14"/>
    <p:sldId id="292" r:id="rId15"/>
    <p:sldId id="293" r:id="rId16"/>
    <p:sldId id="295" r:id="rId17"/>
    <p:sldId id="296" r:id="rId18"/>
    <p:sldId id="297" r:id="rId19"/>
    <p:sldId id="300" r:id="rId20"/>
    <p:sldId id="301" r:id="rId21"/>
    <p:sldId id="302" r:id="rId22"/>
    <p:sldId id="305" r:id="rId23"/>
    <p:sldId id="307" r:id="rId24"/>
    <p:sldId id="309" r:id="rId25"/>
    <p:sldId id="317" r:id="rId26"/>
    <p:sldId id="318" r:id="rId27"/>
  </p:sldIdLst>
  <p:sldSz cx="9144000" cy="6858000" type="screen4x3"/>
  <p:notesSz cx="6858000" cy="9144000"/>
  <p:defaultTextStyle>
    <a:defPPr>
      <a:defRPr lang="en-GB"/>
    </a:defPPr>
    <a:lvl1pPr algn="l" defTabSz="457200"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snapToGrid="0" snapToObjects="1">
      <p:cViewPr varScale="1">
        <p:scale>
          <a:sx n="74" d="100"/>
          <a:sy n="74" d="100"/>
        </p:scale>
        <p:origin x="-84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D2377A02-C401-46CB-AECC-BEB9C249E7E0}" type="datetimeFigureOut">
              <a:rPr lang="en-GB" altLang="en-US"/>
              <a:pPr/>
              <a:t>30/01/2017</a:t>
            </a:fld>
            <a:endParaRPr lang="en-GB"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86A8F0D-B348-478F-BB92-43EEE99949DA}" type="slidenum">
              <a:rPr lang="en-GB" altLang="en-US"/>
              <a:pPr/>
              <a:t>‹#›</a:t>
            </a:fld>
            <a:endParaRPr lang="en-GB" altLang="en-US"/>
          </a:p>
        </p:txBody>
      </p:sp>
    </p:spTree>
    <p:extLst>
      <p:ext uri="{BB962C8B-B14F-4D97-AF65-F5344CB8AC3E}">
        <p14:creationId xmlns:p14="http://schemas.microsoft.com/office/powerpoint/2010/main" val="25323880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1AA7470E-D247-46C4-8AEE-147C773E72F6}" type="datetimeFigureOut">
              <a:rPr lang="en-GB" altLang="en-US"/>
              <a:pPr/>
              <a:t>30/01/2017</a:t>
            </a:fld>
            <a:endParaRPr lang="en-GB"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9CF8B90-D8F4-4086-BF0E-2016335F1C45}" type="slidenum">
              <a:rPr lang="en-GB" altLang="en-US"/>
              <a:pPr/>
              <a:t>‹#›</a:t>
            </a:fld>
            <a:endParaRPr lang="en-GB" altLang="en-US"/>
          </a:p>
        </p:txBody>
      </p:sp>
    </p:spTree>
    <p:extLst>
      <p:ext uri="{BB962C8B-B14F-4D97-AF65-F5344CB8AC3E}">
        <p14:creationId xmlns:p14="http://schemas.microsoft.com/office/powerpoint/2010/main" val="1388589926"/>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MS PGothic" pitchFamily="34" charset="-128"/>
        <a:cs typeface="+mn-cs"/>
      </a:defRPr>
    </a:lvl1pPr>
    <a:lvl2pPr marL="457200" algn="l" defTabSz="457200" rtl="0" fontAlgn="base">
      <a:spcBef>
        <a:spcPct val="30000"/>
      </a:spcBef>
      <a:spcAft>
        <a:spcPct val="0"/>
      </a:spcAft>
      <a:defRPr sz="1200" kern="1200">
        <a:solidFill>
          <a:schemeClr val="tx1"/>
        </a:solidFill>
        <a:latin typeface="+mn-lt"/>
        <a:ea typeface="MS PGothic" pitchFamily="34" charset="-128"/>
        <a:cs typeface="+mn-cs"/>
      </a:defRPr>
    </a:lvl2pPr>
    <a:lvl3pPr marL="914400" algn="l" defTabSz="457200" rtl="0" fontAlgn="base">
      <a:spcBef>
        <a:spcPct val="30000"/>
      </a:spcBef>
      <a:spcAft>
        <a:spcPct val="0"/>
      </a:spcAft>
      <a:defRPr sz="1200" kern="1200">
        <a:solidFill>
          <a:schemeClr val="tx1"/>
        </a:solidFill>
        <a:latin typeface="+mn-lt"/>
        <a:ea typeface="MS PGothic" pitchFamily="34" charset="-128"/>
        <a:cs typeface="+mn-cs"/>
      </a:defRPr>
    </a:lvl3pPr>
    <a:lvl4pPr marL="1371600" algn="l" defTabSz="457200" rtl="0" fontAlgn="base">
      <a:spcBef>
        <a:spcPct val="30000"/>
      </a:spcBef>
      <a:spcAft>
        <a:spcPct val="0"/>
      </a:spcAft>
      <a:defRPr sz="1200" kern="1200">
        <a:solidFill>
          <a:schemeClr val="tx1"/>
        </a:solidFill>
        <a:latin typeface="+mn-lt"/>
        <a:ea typeface="MS PGothic" pitchFamily="34" charset="-128"/>
        <a:cs typeface="+mn-cs"/>
      </a:defRPr>
    </a:lvl4pPr>
    <a:lvl5pPr marL="1828800" algn="l" defTabSz="457200" rtl="0" fontAlgn="base">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172147F3-3DAB-42E7-BA69-AD6FC6902A5F}" type="slidenum">
              <a:rPr lang="de-DE" altLang="en-US" sz="1200" smtClean="0">
                <a:latin typeface="Times New Roman" pitchFamily="18" charset="0"/>
              </a:rPr>
              <a:pPr eaLnBrk="1" hangingPunct="1"/>
              <a:t>2</a:t>
            </a:fld>
            <a:endParaRPr lang="de-DE" altLang="en-US" sz="1200" smtClean="0">
              <a:latin typeface="Times New Roman" pitchFamily="18" charset="0"/>
            </a:endParaRPr>
          </a:p>
        </p:txBody>
      </p:sp>
      <p:sp>
        <p:nvSpPr>
          <p:cNvPr id="29699" name="Rectangle 2"/>
          <p:cNvSpPr>
            <a:spLocks noGrp="1" noRot="1" noChangeAspect="1" noChangeArrowheads="1" noTextEdit="1"/>
          </p:cNvSpPr>
          <p:nvPr>
            <p:ph type="sldImg"/>
          </p:nvPr>
        </p:nvSpPr>
        <p:spPr>
          <a:xfrm>
            <a:off x="1141413" y="685800"/>
            <a:ext cx="4575175" cy="3430588"/>
          </a:xfrm>
          <a:ln/>
        </p:spPr>
      </p:sp>
      <p:sp>
        <p:nvSpPr>
          <p:cNvPr id="2970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17120A44-5D90-4E0C-8631-3EAA0D1CE393}" type="slidenum">
              <a:rPr lang="de-DE" altLang="en-US" sz="1200" smtClean="0">
                <a:latin typeface="Times New Roman" pitchFamily="18" charset="0"/>
              </a:rPr>
              <a:pPr eaLnBrk="1" hangingPunct="1"/>
              <a:t>3</a:t>
            </a:fld>
            <a:endParaRPr lang="de-DE" altLang="en-US" sz="1200" smtClean="0">
              <a:latin typeface="Times New Roman" pitchFamily="18" charset="0"/>
            </a:endParaRPr>
          </a:p>
        </p:txBody>
      </p:sp>
      <p:sp>
        <p:nvSpPr>
          <p:cNvPr id="31747" name="Rectangle 2"/>
          <p:cNvSpPr>
            <a:spLocks noGrp="1" noRot="1" noChangeAspect="1" noChangeArrowheads="1" noTextEdit="1"/>
          </p:cNvSpPr>
          <p:nvPr>
            <p:ph type="sldImg"/>
          </p:nvPr>
        </p:nvSpPr>
        <p:spPr>
          <a:xfrm>
            <a:off x="1141413" y="685800"/>
            <a:ext cx="4575175" cy="3430588"/>
          </a:xfrm>
          <a:ln/>
        </p:spPr>
      </p:sp>
      <p:sp>
        <p:nvSpPr>
          <p:cNvPr id="317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17120A44-5D90-4E0C-8631-3EAA0D1CE393}" type="slidenum">
              <a:rPr lang="de-DE" altLang="en-US" sz="1200" smtClean="0">
                <a:latin typeface="Times New Roman" pitchFamily="18" charset="0"/>
              </a:rPr>
              <a:pPr eaLnBrk="1" hangingPunct="1"/>
              <a:t>4</a:t>
            </a:fld>
            <a:endParaRPr lang="de-DE" altLang="en-US" sz="1200" smtClean="0">
              <a:latin typeface="Times New Roman" pitchFamily="18" charset="0"/>
            </a:endParaRPr>
          </a:p>
        </p:txBody>
      </p:sp>
      <p:sp>
        <p:nvSpPr>
          <p:cNvPr id="31747" name="Rectangle 2"/>
          <p:cNvSpPr>
            <a:spLocks noGrp="1" noRot="1" noChangeAspect="1" noChangeArrowheads="1" noTextEdit="1"/>
          </p:cNvSpPr>
          <p:nvPr>
            <p:ph type="sldImg"/>
          </p:nvPr>
        </p:nvSpPr>
        <p:spPr>
          <a:xfrm>
            <a:off x="1141413" y="685800"/>
            <a:ext cx="4575175" cy="3430588"/>
          </a:xfrm>
          <a:ln/>
        </p:spPr>
      </p:sp>
      <p:sp>
        <p:nvSpPr>
          <p:cNvPr id="317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17120A44-5D90-4E0C-8631-3EAA0D1CE393}" type="slidenum">
              <a:rPr lang="de-DE" altLang="en-US" sz="1200" smtClean="0">
                <a:latin typeface="Times New Roman" pitchFamily="18" charset="0"/>
              </a:rPr>
              <a:pPr eaLnBrk="1" hangingPunct="1"/>
              <a:t>5</a:t>
            </a:fld>
            <a:endParaRPr lang="de-DE" altLang="en-US" sz="1200" smtClean="0">
              <a:latin typeface="Times New Roman" pitchFamily="18" charset="0"/>
            </a:endParaRPr>
          </a:p>
        </p:txBody>
      </p:sp>
      <p:sp>
        <p:nvSpPr>
          <p:cNvPr id="31747" name="Rectangle 2"/>
          <p:cNvSpPr>
            <a:spLocks noGrp="1" noRot="1" noChangeAspect="1" noChangeArrowheads="1" noTextEdit="1"/>
          </p:cNvSpPr>
          <p:nvPr>
            <p:ph type="sldImg"/>
          </p:nvPr>
        </p:nvSpPr>
        <p:spPr>
          <a:xfrm>
            <a:off x="1141413" y="685800"/>
            <a:ext cx="4575175" cy="3430588"/>
          </a:xfrm>
          <a:ln/>
        </p:spPr>
      </p:sp>
      <p:sp>
        <p:nvSpPr>
          <p:cNvPr id="317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17120A44-5D90-4E0C-8631-3EAA0D1CE393}" type="slidenum">
              <a:rPr lang="de-DE" altLang="en-US" sz="1200" smtClean="0">
                <a:latin typeface="Times New Roman" pitchFamily="18" charset="0"/>
              </a:rPr>
              <a:pPr eaLnBrk="1" hangingPunct="1"/>
              <a:t>6</a:t>
            </a:fld>
            <a:endParaRPr lang="de-DE" altLang="en-US" sz="1200" smtClean="0">
              <a:latin typeface="Times New Roman" pitchFamily="18" charset="0"/>
            </a:endParaRPr>
          </a:p>
        </p:txBody>
      </p:sp>
      <p:sp>
        <p:nvSpPr>
          <p:cNvPr id="31747" name="Rectangle 2"/>
          <p:cNvSpPr>
            <a:spLocks noGrp="1" noRot="1" noChangeAspect="1" noChangeArrowheads="1" noTextEdit="1"/>
          </p:cNvSpPr>
          <p:nvPr>
            <p:ph type="sldImg"/>
          </p:nvPr>
        </p:nvSpPr>
        <p:spPr>
          <a:xfrm>
            <a:off x="1141413" y="685800"/>
            <a:ext cx="4575175" cy="3430588"/>
          </a:xfrm>
          <a:ln/>
        </p:spPr>
      </p:sp>
      <p:sp>
        <p:nvSpPr>
          <p:cNvPr id="317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17120A44-5D90-4E0C-8631-3EAA0D1CE393}" type="slidenum">
              <a:rPr lang="de-DE" altLang="en-US" sz="1200" smtClean="0">
                <a:latin typeface="Times New Roman" pitchFamily="18" charset="0"/>
              </a:rPr>
              <a:pPr eaLnBrk="1" hangingPunct="1"/>
              <a:t>7</a:t>
            </a:fld>
            <a:endParaRPr lang="de-DE" altLang="en-US" sz="1200" smtClean="0">
              <a:latin typeface="Times New Roman" pitchFamily="18" charset="0"/>
            </a:endParaRPr>
          </a:p>
        </p:txBody>
      </p:sp>
      <p:sp>
        <p:nvSpPr>
          <p:cNvPr id="31747" name="Rectangle 2"/>
          <p:cNvSpPr>
            <a:spLocks noGrp="1" noRot="1" noChangeAspect="1" noChangeArrowheads="1" noTextEdit="1"/>
          </p:cNvSpPr>
          <p:nvPr>
            <p:ph type="sldImg"/>
          </p:nvPr>
        </p:nvSpPr>
        <p:spPr>
          <a:xfrm>
            <a:off x="1141413" y="685800"/>
            <a:ext cx="4575175" cy="3430588"/>
          </a:xfrm>
          <a:ln/>
        </p:spPr>
      </p:sp>
      <p:sp>
        <p:nvSpPr>
          <p:cNvPr id="317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17120A44-5D90-4E0C-8631-3EAA0D1CE393}" type="slidenum">
              <a:rPr lang="de-DE" altLang="en-US" sz="1200" smtClean="0">
                <a:latin typeface="Times New Roman" pitchFamily="18" charset="0"/>
              </a:rPr>
              <a:pPr eaLnBrk="1" hangingPunct="1"/>
              <a:t>8</a:t>
            </a:fld>
            <a:endParaRPr lang="de-DE" altLang="en-US" sz="1200" smtClean="0">
              <a:latin typeface="Times New Roman" pitchFamily="18" charset="0"/>
            </a:endParaRPr>
          </a:p>
        </p:txBody>
      </p:sp>
      <p:sp>
        <p:nvSpPr>
          <p:cNvPr id="31747" name="Rectangle 2"/>
          <p:cNvSpPr>
            <a:spLocks noGrp="1" noRot="1" noChangeAspect="1" noChangeArrowheads="1" noTextEdit="1"/>
          </p:cNvSpPr>
          <p:nvPr>
            <p:ph type="sldImg"/>
          </p:nvPr>
        </p:nvSpPr>
        <p:spPr>
          <a:xfrm>
            <a:off x="1141413" y="685800"/>
            <a:ext cx="4575175" cy="3430588"/>
          </a:xfrm>
          <a:ln/>
        </p:spPr>
      </p:sp>
      <p:sp>
        <p:nvSpPr>
          <p:cNvPr id="317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61546BD6-974E-4CDE-BACE-12065CA6C9CC}" type="slidenum">
              <a:rPr lang="de-DE" altLang="en-US" sz="1200" smtClean="0">
                <a:latin typeface="Times New Roman" pitchFamily="18" charset="0"/>
              </a:rPr>
              <a:pPr eaLnBrk="1" hangingPunct="1"/>
              <a:t>9</a:t>
            </a:fld>
            <a:endParaRPr lang="de-DE" altLang="en-US" sz="1200" smtClean="0">
              <a:latin typeface="Times New Roman" pitchFamily="18" charset="0"/>
            </a:endParaRPr>
          </a:p>
        </p:txBody>
      </p:sp>
      <p:sp>
        <p:nvSpPr>
          <p:cNvPr id="31747" name="Rectangle 2"/>
          <p:cNvSpPr>
            <a:spLocks noGrp="1" noRot="1" noChangeAspect="1" noChangeArrowheads="1" noTextEdit="1"/>
          </p:cNvSpPr>
          <p:nvPr>
            <p:ph type="sldImg"/>
          </p:nvPr>
        </p:nvSpPr>
        <p:spPr>
          <a:xfrm>
            <a:off x="1141413" y="685800"/>
            <a:ext cx="4575175" cy="3430588"/>
          </a:xfrm>
          <a:ln/>
        </p:spPr>
      </p:sp>
      <p:sp>
        <p:nvSpPr>
          <p:cNvPr id="317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61546BD6-974E-4CDE-BACE-12065CA6C9CC}" type="slidenum">
              <a:rPr lang="de-DE" altLang="en-US" sz="1200" smtClean="0">
                <a:latin typeface="Times New Roman" pitchFamily="18" charset="0"/>
              </a:rPr>
              <a:pPr eaLnBrk="1" hangingPunct="1"/>
              <a:t>10</a:t>
            </a:fld>
            <a:endParaRPr lang="de-DE" altLang="en-US" sz="1200" smtClean="0">
              <a:latin typeface="Times New Roman" pitchFamily="18" charset="0"/>
            </a:endParaRPr>
          </a:p>
        </p:txBody>
      </p:sp>
      <p:sp>
        <p:nvSpPr>
          <p:cNvPr id="31747" name="Rectangle 2"/>
          <p:cNvSpPr>
            <a:spLocks noGrp="1" noRot="1" noChangeAspect="1" noChangeArrowheads="1" noTextEdit="1"/>
          </p:cNvSpPr>
          <p:nvPr>
            <p:ph type="sldImg"/>
          </p:nvPr>
        </p:nvSpPr>
        <p:spPr>
          <a:xfrm>
            <a:off x="1141413" y="685800"/>
            <a:ext cx="4575175" cy="3430588"/>
          </a:xfrm>
          <a:ln/>
        </p:spPr>
      </p:sp>
      <p:sp>
        <p:nvSpPr>
          <p:cNvPr id="317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61546BD6-974E-4CDE-BACE-12065CA6C9CC}" type="slidenum">
              <a:rPr lang="de-DE" altLang="en-US" sz="1200" smtClean="0">
                <a:latin typeface="Times New Roman" pitchFamily="18" charset="0"/>
              </a:rPr>
              <a:pPr eaLnBrk="1" hangingPunct="1"/>
              <a:t>11</a:t>
            </a:fld>
            <a:endParaRPr lang="de-DE" altLang="en-US" sz="1200" smtClean="0">
              <a:latin typeface="Times New Roman" pitchFamily="18" charset="0"/>
            </a:endParaRPr>
          </a:p>
        </p:txBody>
      </p:sp>
      <p:sp>
        <p:nvSpPr>
          <p:cNvPr id="31747" name="Rectangle 2"/>
          <p:cNvSpPr>
            <a:spLocks noGrp="1" noRot="1" noChangeAspect="1" noChangeArrowheads="1" noTextEdit="1"/>
          </p:cNvSpPr>
          <p:nvPr>
            <p:ph type="sldImg"/>
          </p:nvPr>
        </p:nvSpPr>
        <p:spPr>
          <a:xfrm>
            <a:off x="1141413" y="685800"/>
            <a:ext cx="4575175" cy="3430588"/>
          </a:xfrm>
          <a:ln/>
        </p:spPr>
      </p:sp>
      <p:sp>
        <p:nvSpPr>
          <p:cNvPr id="317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61546BD6-974E-4CDE-BACE-12065CA6C9CC}" type="slidenum">
              <a:rPr lang="de-DE" altLang="en-US" sz="1200" smtClean="0">
                <a:latin typeface="Times New Roman" pitchFamily="18" charset="0"/>
              </a:rPr>
              <a:pPr eaLnBrk="1" hangingPunct="1"/>
              <a:t>12</a:t>
            </a:fld>
            <a:endParaRPr lang="de-DE" altLang="en-US" sz="1200" smtClean="0">
              <a:latin typeface="Times New Roman" pitchFamily="18" charset="0"/>
            </a:endParaRPr>
          </a:p>
        </p:txBody>
      </p:sp>
      <p:sp>
        <p:nvSpPr>
          <p:cNvPr id="31747" name="Rectangle 2"/>
          <p:cNvSpPr>
            <a:spLocks noGrp="1" noRot="1" noChangeAspect="1" noChangeArrowheads="1" noTextEdit="1"/>
          </p:cNvSpPr>
          <p:nvPr>
            <p:ph type="sldImg"/>
          </p:nvPr>
        </p:nvSpPr>
        <p:spPr>
          <a:xfrm>
            <a:off x="1141413" y="685800"/>
            <a:ext cx="4575175" cy="3430588"/>
          </a:xfrm>
          <a:ln/>
        </p:spPr>
      </p:sp>
      <p:sp>
        <p:nvSpPr>
          <p:cNvPr id="317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17120A44-5D90-4E0C-8631-3EAA0D1CE393}" type="slidenum">
              <a:rPr lang="de-DE" altLang="en-US" sz="1200" smtClean="0">
                <a:latin typeface="Times New Roman" pitchFamily="18" charset="0"/>
              </a:rPr>
              <a:pPr eaLnBrk="1" hangingPunct="1"/>
              <a:t>13</a:t>
            </a:fld>
            <a:endParaRPr lang="de-DE" altLang="en-US" sz="1200" smtClean="0">
              <a:latin typeface="Times New Roman" pitchFamily="18" charset="0"/>
            </a:endParaRPr>
          </a:p>
        </p:txBody>
      </p:sp>
      <p:sp>
        <p:nvSpPr>
          <p:cNvPr id="31747" name="Rectangle 2"/>
          <p:cNvSpPr>
            <a:spLocks noGrp="1" noRot="1" noChangeAspect="1" noChangeArrowheads="1" noTextEdit="1"/>
          </p:cNvSpPr>
          <p:nvPr>
            <p:ph type="sldImg"/>
          </p:nvPr>
        </p:nvSpPr>
        <p:spPr>
          <a:xfrm>
            <a:off x="1141413" y="685800"/>
            <a:ext cx="4575175" cy="3430588"/>
          </a:xfrm>
          <a:ln/>
        </p:spPr>
      </p:sp>
      <p:sp>
        <p:nvSpPr>
          <p:cNvPr id="317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17120A44-5D90-4E0C-8631-3EAA0D1CE393}" type="slidenum">
              <a:rPr lang="de-DE" altLang="en-US" sz="1200" smtClean="0">
                <a:latin typeface="Times New Roman" pitchFamily="18" charset="0"/>
              </a:rPr>
              <a:pPr eaLnBrk="1" hangingPunct="1"/>
              <a:t>14</a:t>
            </a:fld>
            <a:endParaRPr lang="de-DE" altLang="en-US" sz="1200" smtClean="0">
              <a:latin typeface="Times New Roman" pitchFamily="18" charset="0"/>
            </a:endParaRPr>
          </a:p>
        </p:txBody>
      </p:sp>
      <p:sp>
        <p:nvSpPr>
          <p:cNvPr id="31747" name="Rectangle 2"/>
          <p:cNvSpPr>
            <a:spLocks noGrp="1" noRot="1" noChangeAspect="1" noChangeArrowheads="1" noTextEdit="1"/>
          </p:cNvSpPr>
          <p:nvPr>
            <p:ph type="sldImg"/>
          </p:nvPr>
        </p:nvSpPr>
        <p:spPr>
          <a:xfrm>
            <a:off x="1141413" y="685800"/>
            <a:ext cx="4575175" cy="3430588"/>
          </a:xfrm>
          <a:ln/>
        </p:spPr>
      </p:sp>
      <p:sp>
        <p:nvSpPr>
          <p:cNvPr id="317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61546BD6-974E-4CDE-BACE-12065CA6C9CC}" type="slidenum">
              <a:rPr lang="de-DE" altLang="en-US" sz="1200" smtClean="0">
                <a:latin typeface="Times New Roman" pitchFamily="18" charset="0"/>
              </a:rPr>
              <a:pPr eaLnBrk="1" hangingPunct="1"/>
              <a:t>15</a:t>
            </a:fld>
            <a:endParaRPr lang="de-DE" altLang="en-US" sz="1200" smtClean="0">
              <a:latin typeface="Times New Roman" pitchFamily="18" charset="0"/>
            </a:endParaRPr>
          </a:p>
        </p:txBody>
      </p:sp>
      <p:sp>
        <p:nvSpPr>
          <p:cNvPr id="31747" name="Rectangle 2"/>
          <p:cNvSpPr>
            <a:spLocks noGrp="1" noRot="1" noChangeAspect="1" noChangeArrowheads="1" noTextEdit="1"/>
          </p:cNvSpPr>
          <p:nvPr>
            <p:ph type="sldImg"/>
          </p:nvPr>
        </p:nvSpPr>
        <p:spPr>
          <a:xfrm>
            <a:off x="1141413" y="685800"/>
            <a:ext cx="4575175" cy="3430588"/>
          </a:xfrm>
          <a:ln/>
        </p:spPr>
      </p:sp>
      <p:sp>
        <p:nvSpPr>
          <p:cNvPr id="317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61546BD6-974E-4CDE-BACE-12065CA6C9CC}" type="slidenum">
              <a:rPr lang="de-DE" altLang="en-US" sz="1200" smtClean="0">
                <a:latin typeface="Times New Roman" pitchFamily="18" charset="0"/>
              </a:rPr>
              <a:pPr eaLnBrk="1" hangingPunct="1"/>
              <a:t>16</a:t>
            </a:fld>
            <a:endParaRPr lang="de-DE" altLang="en-US" sz="1200" smtClean="0">
              <a:latin typeface="Times New Roman" pitchFamily="18" charset="0"/>
            </a:endParaRPr>
          </a:p>
        </p:txBody>
      </p:sp>
      <p:sp>
        <p:nvSpPr>
          <p:cNvPr id="31747" name="Rectangle 2"/>
          <p:cNvSpPr>
            <a:spLocks noGrp="1" noRot="1" noChangeAspect="1" noChangeArrowheads="1" noTextEdit="1"/>
          </p:cNvSpPr>
          <p:nvPr>
            <p:ph type="sldImg"/>
          </p:nvPr>
        </p:nvSpPr>
        <p:spPr>
          <a:xfrm>
            <a:off x="1141413" y="685800"/>
            <a:ext cx="4575175" cy="3430588"/>
          </a:xfrm>
          <a:ln/>
        </p:spPr>
      </p:sp>
      <p:sp>
        <p:nvSpPr>
          <p:cNvPr id="317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61546BD6-974E-4CDE-BACE-12065CA6C9CC}" type="slidenum">
              <a:rPr lang="de-DE" altLang="en-US" sz="1200" smtClean="0">
                <a:latin typeface="Times New Roman" pitchFamily="18" charset="0"/>
              </a:rPr>
              <a:pPr eaLnBrk="1" hangingPunct="1"/>
              <a:t>17</a:t>
            </a:fld>
            <a:endParaRPr lang="de-DE" altLang="en-US" sz="1200" smtClean="0">
              <a:latin typeface="Times New Roman" pitchFamily="18" charset="0"/>
            </a:endParaRPr>
          </a:p>
        </p:txBody>
      </p:sp>
      <p:sp>
        <p:nvSpPr>
          <p:cNvPr id="31747" name="Rectangle 2"/>
          <p:cNvSpPr>
            <a:spLocks noGrp="1" noRot="1" noChangeAspect="1" noChangeArrowheads="1" noTextEdit="1"/>
          </p:cNvSpPr>
          <p:nvPr>
            <p:ph type="sldImg"/>
          </p:nvPr>
        </p:nvSpPr>
        <p:spPr>
          <a:xfrm>
            <a:off x="1141413" y="685800"/>
            <a:ext cx="4575175" cy="3430588"/>
          </a:xfrm>
          <a:ln/>
        </p:spPr>
      </p:sp>
      <p:sp>
        <p:nvSpPr>
          <p:cNvPr id="317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17120A44-5D90-4E0C-8631-3EAA0D1CE393}" type="slidenum">
              <a:rPr lang="de-DE" altLang="en-US" sz="1200" smtClean="0">
                <a:latin typeface="Times New Roman" pitchFamily="18" charset="0"/>
              </a:rPr>
              <a:pPr eaLnBrk="1" hangingPunct="1"/>
              <a:t>18</a:t>
            </a:fld>
            <a:endParaRPr lang="de-DE" altLang="en-US" sz="1200" smtClean="0">
              <a:latin typeface="Times New Roman" pitchFamily="18" charset="0"/>
            </a:endParaRPr>
          </a:p>
        </p:txBody>
      </p:sp>
      <p:sp>
        <p:nvSpPr>
          <p:cNvPr id="31747" name="Rectangle 2"/>
          <p:cNvSpPr>
            <a:spLocks noGrp="1" noRot="1" noChangeAspect="1" noChangeArrowheads="1" noTextEdit="1"/>
          </p:cNvSpPr>
          <p:nvPr>
            <p:ph type="sldImg"/>
          </p:nvPr>
        </p:nvSpPr>
        <p:spPr>
          <a:xfrm>
            <a:off x="1141413" y="685800"/>
            <a:ext cx="4575175" cy="3430588"/>
          </a:xfrm>
          <a:ln/>
        </p:spPr>
      </p:sp>
      <p:sp>
        <p:nvSpPr>
          <p:cNvPr id="317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61546BD6-974E-4CDE-BACE-12065CA6C9CC}" type="slidenum">
              <a:rPr lang="de-DE" altLang="en-US" sz="1200" smtClean="0">
                <a:latin typeface="Times New Roman" pitchFamily="18" charset="0"/>
              </a:rPr>
              <a:pPr eaLnBrk="1" hangingPunct="1"/>
              <a:t>19</a:t>
            </a:fld>
            <a:endParaRPr lang="de-DE" altLang="en-US" sz="1200" smtClean="0">
              <a:latin typeface="Times New Roman" pitchFamily="18" charset="0"/>
            </a:endParaRPr>
          </a:p>
        </p:txBody>
      </p:sp>
      <p:sp>
        <p:nvSpPr>
          <p:cNvPr id="31747" name="Rectangle 2"/>
          <p:cNvSpPr>
            <a:spLocks noGrp="1" noRot="1" noChangeAspect="1" noChangeArrowheads="1" noTextEdit="1"/>
          </p:cNvSpPr>
          <p:nvPr>
            <p:ph type="sldImg"/>
          </p:nvPr>
        </p:nvSpPr>
        <p:spPr>
          <a:xfrm>
            <a:off x="1141413" y="685800"/>
            <a:ext cx="4575175" cy="3430588"/>
          </a:xfrm>
          <a:ln/>
        </p:spPr>
      </p:sp>
      <p:sp>
        <p:nvSpPr>
          <p:cNvPr id="317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F10F1265-3C31-4877-8526-9E2819DC10FD}" type="slidenum">
              <a:rPr lang="de-DE" altLang="en-US" sz="1200" smtClean="0">
                <a:latin typeface="Times New Roman" pitchFamily="18" charset="0"/>
              </a:rPr>
              <a:pPr eaLnBrk="1" hangingPunct="1"/>
              <a:t>20</a:t>
            </a:fld>
            <a:endParaRPr lang="de-DE" altLang="en-US" sz="1200" smtClean="0">
              <a:latin typeface="Times New Roman" pitchFamily="18" charset="0"/>
            </a:endParaRPr>
          </a:p>
        </p:txBody>
      </p:sp>
      <p:sp>
        <p:nvSpPr>
          <p:cNvPr id="30723" name="Rectangle 2"/>
          <p:cNvSpPr>
            <a:spLocks noGrp="1" noRot="1" noChangeAspect="1" noChangeArrowheads="1" noTextEdit="1"/>
          </p:cNvSpPr>
          <p:nvPr>
            <p:ph type="sldImg"/>
          </p:nvPr>
        </p:nvSpPr>
        <p:spPr>
          <a:xfrm>
            <a:off x="1141413" y="685800"/>
            <a:ext cx="4575175" cy="3430588"/>
          </a:xfrm>
          <a:ln/>
        </p:spPr>
      </p:sp>
      <p:sp>
        <p:nvSpPr>
          <p:cNvPr id="3072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F10F1265-3C31-4877-8526-9E2819DC10FD}" type="slidenum">
              <a:rPr lang="de-DE" altLang="en-US" sz="1200" smtClean="0">
                <a:latin typeface="Times New Roman" pitchFamily="18" charset="0"/>
              </a:rPr>
              <a:pPr eaLnBrk="1" hangingPunct="1"/>
              <a:t>21</a:t>
            </a:fld>
            <a:endParaRPr lang="de-DE" altLang="en-US" sz="1200" smtClean="0">
              <a:latin typeface="Times New Roman" pitchFamily="18" charset="0"/>
            </a:endParaRPr>
          </a:p>
        </p:txBody>
      </p:sp>
      <p:sp>
        <p:nvSpPr>
          <p:cNvPr id="30723" name="Rectangle 2"/>
          <p:cNvSpPr>
            <a:spLocks noGrp="1" noRot="1" noChangeAspect="1" noChangeArrowheads="1" noTextEdit="1"/>
          </p:cNvSpPr>
          <p:nvPr>
            <p:ph type="sldImg"/>
          </p:nvPr>
        </p:nvSpPr>
        <p:spPr>
          <a:xfrm>
            <a:off x="1141413" y="685800"/>
            <a:ext cx="4575175" cy="3430588"/>
          </a:xfrm>
          <a:ln/>
        </p:spPr>
      </p:sp>
      <p:sp>
        <p:nvSpPr>
          <p:cNvPr id="3072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F10F1265-3C31-4877-8526-9E2819DC10FD}" type="slidenum">
              <a:rPr lang="de-DE" altLang="en-US" sz="1200" smtClean="0">
                <a:latin typeface="Times New Roman" pitchFamily="18" charset="0"/>
              </a:rPr>
              <a:pPr eaLnBrk="1" hangingPunct="1"/>
              <a:t>22</a:t>
            </a:fld>
            <a:endParaRPr lang="de-DE" altLang="en-US" sz="1200" smtClean="0">
              <a:latin typeface="Times New Roman" pitchFamily="18" charset="0"/>
            </a:endParaRPr>
          </a:p>
        </p:txBody>
      </p:sp>
      <p:sp>
        <p:nvSpPr>
          <p:cNvPr id="30723" name="Rectangle 2"/>
          <p:cNvSpPr>
            <a:spLocks noGrp="1" noRot="1" noChangeAspect="1" noChangeArrowheads="1" noTextEdit="1"/>
          </p:cNvSpPr>
          <p:nvPr>
            <p:ph type="sldImg"/>
          </p:nvPr>
        </p:nvSpPr>
        <p:spPr>
          <a:xfrm>
            <a:off x="1141413" y="685800"/>
            <a:ext cx="4575175" cy="3430588"/>
          </a:xfrm>
          <a:ln/>
        </p:spPr>
      </p:sp>
      <p:sp>
        <p:nvSpPr>
          <p:cNvPr id="3072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F10F1265-3C31-4877-8526-9E2819DC10FD}" type="slidenum">
              <a:rPr lang="de-DE" altLang="en-US" sz="1200" smtClean="0">
                <a:latin typeface="Times New Roman" pitchFamily="18" charset="0"/>
              </a:rPr>
              <a:pPr eaLnBrk="1" hangingPunct="1"/>
              <a:t>23</a:t>
            </a:fld>
            <a:endParaRPr lang="de-DE" altLang="en-US" sz="1200" smtClean="0">
              <a:latin typeface="Times New Roman" pitchFamily="18" charset="0"/>
            </a:endParaRPr>
          </a:p>
        </p:txBody>
      </p:sp>
      <p:sp>
        <p:nvSpPr>
          <p:cNvPr id="30723" name="Rectangle 2"/>
          <p:cNvSpPr>
            <a:spLocks noGrp="1" noRot="1" noChangeAspect="1" noChangeArrowheads="1" noTextEdit="1"/>
          </p:cNvSpPr>
          <p:nvPr>
            <p:ph type="sldImg"/>
          </p:nvPr>
        </p:nvSpPr>
        <p:spPr>
          <a:xfrm>
            <a:off x="1141413" y="685800"/>
            <a:ext cx="4575175" cy="3430588"/>
          </a:xfrm>
          <a:ln/>
        </p:spPr>
      </p:sp>
      <p:sp>
        <p:nvSpPr>
          <p:cNvPr id="3072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F10F1265-3C31-4877-8526-9E2819DC10FD}" type="slidenum">
              <a:rPr lang="de-DE" altLang="en-US" sz="1200" smtClean="0">
                <a:latin typeface="Times New Roman" pitchFamily="18" charset="0"/>
              </a:rPr>
              <a:pPr eaLnBrk="1" hangingPunct="1"/>
              <a:t>24</a:t>
            </a:fld>
            <a:endParaRPr lang="de-DE" altLang="en-US" sz="1200" smtClean="0">
              <a:latin typeface="Times New Roman" pitchFamily="18" charset="0"/>
            </a:endParaRPr>
          </a:p>
        </p:txBody>
      </p:sp>
      <p:sp>
        <p:nvSpPr>
          <p:cNvPr id="30723" name="Rectangle 2"/>
          <p:cNvSpPr>
            <a:spLocks noGrp="1" noRot="1" noChangeAspect="1" noChangeArrowheads="1" noTextEdit="1"/>
          </p:cNvSpPr>
          <p:nvPr>
            <p:ph type="sldImg"/>
          </p:nvPr>
        </p:nvSpPr>
        <p:spPr>
          <a:xfrm>
            <a:off x="1141413" y="685800"/>
            <a:ext cx="4575175" cy="3430588"/>
          </a:xfrm>
          <a:ln/>
        </p:spPr>
      </p:sp>
      <p:sp>
        <p:nvSpPr>
          <p:cNvPr id="3072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61546BD6-974E-4CDE-BACE-12065CA6C9CC}" type="slidenum">
              <a:rPr lang="de-DE" altLang="en-US" sz="1200" smtClean="0">
                <a:latin typeface="Times New Roman" pitchFamily="18" charset="0"/>
              </a:rPr>
              <a:pPr eaLnBrk="1" hangingPunct="1"/>
              <a:t>25</a:t>
            </a:fld>
            <a:endParaRPr lang="de-DE" altLang="en-US" sz="1200" smtClean="0">
              <a:latin typeface="Times New Roman" pitchFamily="18" charset="0"/>
            </a:endParaRPr>
          </a:p>
        </p:txBody>
      </p:sp>
      <p:sp>
        <p:nvSpPr>
          <p:cNvPr id="31747" name="Rectangle 2"/>
          <p:cNvSpPr>
            <a:spLocks noGrp="1" noRot="1" noChangeAspect="1" noChangeArrowheads="1" noTextEdit="1"/>
          </p:cNvSpPr>
          <p:nvPr>
            <p:ph type="sldImg"/>
          </p:nvPr>
        </p:nvSpPr>
        <p:spPr>
          <a:xfrm>
            <a:off x="1141413" y="685800"/>
            <a:ext cx="4575175" cy="3430588"/>
          </a:xfrm>
          <a:ln/>
        </p:spPr>
      </p:sp>
      <p:sp>
        <p:nvSpPr>
          <p:cNvPr id="317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3" name="Picture 7" descr="imag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64463" y="390525"/>
            <a:ext cx="1184275"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3"/>
          <p:cNvSpPr txBox="1">
            <a:spLocks noChangeArrowheads="1"/>
          </p:cNvSpPr>
          <p:nvPr/>
        </p:nvSpPr>
        <p:spPr bwMode="auto">
          <a:xfrm>
            <a:off x="112713" y="6559550"/>
            <a:ext cx="149542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a:solidFill>
                  <a:schemeClr val="tx1"/>
                </a:solidFill>
                <a:latin typeface="Calibri" pitchFamily="34" charset="0"/>
                <a:ea typeface="MS PGothic" pitchFamily="34" charset="-128"/>
              </a:defRPr>
            </a:lvl9pPr>
          </a:lstStyle>
          <a:p>
            <a:r>
              <a:rPr lang="en-GB" altLang="en-US" sz="900">
                <a:solidFill>
                  <a:schemeClr val="bg1"/>
                </a:solidFill>
              </a:rPr>
              <a:t>© Copyright 2016 TRL Ltd</a:t>
            </a:r>
          </a:p>
        </p:txBody>
      </p:sp>
      <p:sp>
        <p:nvSpPr>
          <p:cNvPr id="2" name="Title 1"/>
          <p:cNvSpPr>
            <a:spLocks noGrp="1"/>
          </p:cNvSpPr>
          <p:nvPr>
            <p:ph type="ctrTitle"/>
          </p:nvPr>
        </p:nvSpPr>
        <p:spPr>
          <a:xfrm>
            <a:off x="449263" y="1185334"/>
            <a:ext cx="6888515" cy="1147704"/>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3540371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fld id="{863FB1E1-0E37-41C5-959D-C9AAE206ADBC}" type="slidenum">
              <a:rPr lang="en-GB" altLang="en-US"/>
              <a:pPr/>
              <a:t>‹#›</a:t>
            </a:fld>
            <a:endParaRPr lang="en-GB" altLang="en-US"/>
          </a:p>
        </p:txBody>
      </p:sp>
    </p:spTree>
    <p:extLst>
      <p:ext uri="{BB962C8B-B14F-4D97-AF65-F5344CB8AC3E}">
        <p14:creationId xmlns:p14="http://schemas.microsoft.com/office/powerpoint/2010/main" val="2035951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Content Placeholder 2"/>
          <p:cNvSpPr>
            <a:spLocks noGrp="1"/>
          </p:cNvSpPr>
          <p:nvPr>
            <p:ph idx="1"/>
          </p:nvPr>
        </p:nvSpPr>
        <p:spPr>
          <a:xfrm>
            <a:off x="457200" y="1553165"/>
            <a:ext cx="7943615" cy="4599279"/>
          </a:xfrm>
        </p:spPr>
        <p:txBody>
          <a:bodyPr>
            <a:normAutofit/>
          </a:bodyPr>
          <a:lstStyle>
            <a:lvl1pPr marL="0" marR="0" indent="0" algn="l" defTabSz="457200" rtl="0" eaLnBrk="1" fontAlgn="auto" latinLnBrk="0" hangingPunct="1">
              <a:lnSpc>
                <a:spcPct val="100000"/>
              </a:lnSpc>
              <a:spcBef>
                <a:spcPct val="20000"/>
              </a:spcBef>
              <a:spcAft>
                <a:spcPts val="0"/>
              </a:spcAft>
              <a:buClr>
                <a:schemeClr val="bg2"/>
              </a:buClr>
              <a:buSzTx/>
              <a:buFont typeface="Wingdings" charset="2"/>
              <a:buNone/>
              <a:tabLst/>
              <a:defRPr sz="2400">
                <a:solidFill>
                  <a:srgbClr val="FF641E"/>
                </a:solidFill>
              </a:defRPr>
            </a:lvl1pPr>
            <a:lvl2pPr>
              <a:defRPr sz="2400"/>
            </a:lvl2pPr>
            <a:lvl3pPr>
              <a:defRPr sz="2400"/>
            </a:lvl3pPr>
            <a:lvl4pPr>
              <a:defRPr sz="2400"/>
            </a:lvl4pPr>
            <a:lvl5pPr>
              <a:defRPr sz="2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fld id="{D1782020-D241-458B-BE58-A8C44AC32E34}" type="slidenum">
              <a:rPr lang="en-GB" altLang="en-US"/>
              <a:pPr/>
              <a:t>‹#›</a:t>
            </a:fld>
            <a:endParaRPr lang="en-GB" altLang="en-US"/>
          </a:p>
        </p:txBody>
      </p:sp>
    </p:spTree>
    <p:extLst>
      <p:ext uri="{BB962C8B-B14F-4D97-AF65-F5344CB8AC3E}">
        <p14:creationId xmlns:p14="http://schemas.microsoft.com/office/powerpoint/2010/main" val="3779270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p:txBody>
          <a:bodyPr/>
          <a:lstStyle>
            <a:lvl1pPr>
              <a:defRPr/>
            </a:lvl1pPr>
          </a:lstStyle>
          <a:p>
            <a:fld id="{8257B644-DE86-41C2-9C26-437FE8B63083}" type="slidenum">
              <a:rPr lang="en-GB" altLang="en-US"/>
              <a:pPr/>
              <a:t>‹#›</a:t>
            </a:fld>
            <a:endParaRPr lang="en-GB" altLang="en-US"/>
          </a:p>
        </p:txBody>
      </p:sp>
    </p:spTree>
    <p:extLst>
      <p:ext uri="{BB962C8B-B14F-4D97-AF65-F5344CB8AC3E}">
        <p14:creationId xmlns:p14="http://schemas.microsoft.com/office/powerpoint/2010/main" val="3638979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5"/>
          <p:cNvSpPr>
            <a:spLocks noGrp="1"/>
          </p:cNvSpPr>
          <p:nvPr>
            <p:ph type="sldNum" sz="quarter" idx="10"/>
          </p:nvPr>
        </p:nvSpPr>
        <p:spPr/>
        <p:txBody>
          <a:bodyPr/>
          <a:lstStyle>
            <a:lvl1pPr>
              <a:defRPr/>
            </a:lvl1pPr>
          </a:lstStyle>
          <a:p>
            <a:fld id="{E8461777-643C-4A19-A8C4-5D30D2363F84}" type="slidenum">
              <a:rPr lang="en-GB" altLang="en-US"/>
              <a:pPr/>
              <a:t>‹#›</a:t>
            </a:fld>
            <a:endParaRPr lang="en-GB" altLang="en-US"/>
          </a:p>
        </p:txBody>
      </p:sp>
    </p:spTree>
    <p:extLst>
      <p:ext uri="{BB962C8B-B14F-4D97-AF65-F5344CB8AC3E}">
        <p14:creationId xmlns:p14="http://schemas.microsoft.com/office/powerpoint/2010/main" val="3115126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10"/>
          <p:cNvSpPr>
            <a:spLocks noGrp="1" noChangeArrowheads="1"/>
          </p:cNvSpPr>
          <p:nvPr>
            <p:ph type="ftr" sz="quarter" idx="10"/>
          </p:nvPr>
        </p:nvSpPr>
        <p:spPr>
          <a:xfrm>
            <a:off x="219075" y="6408738"/>
            <a:ext cx="1343025" cy="247650"/>
          </a:xfrm>
          <a:prstGeom prst="rect">
            <a:avLst/>
          </a:prstGeom>
          <a:ln/>
        </p:spPr>
        <p:txBody>
          <a:bodyPr/>
          <a:lstStyle>
            <a:lvl1pPr>
              <a:defRPr/>
            </a:lvl1pPr>
          </a:lstStyle>
          <a:p>
            <a:pPr>
              <a:defRPr/>
            </a:pPr>
            <a:r>
              <a:rPr lang="de-DE"/>
              <a:t>Page </a:t>
            </a:r>
            <a:r>
              <a:rPr lang="de-DE">
                <a:sym typeface="Wingdings" pitchFamily="2" charset="2"/>
              </a:rPr>
              <a:t></a:t>
            </a:r>
            <a:r>
              <a:rPr lang="de-DE"/>
              <a:t> </a:t>
            </a:r>
            <a:fld id="{9EB2BB4F-C7B2-414C-9BD9-320BD9457F86}" type="slidenum">
              <a:rPr lang="de-DE"/>
              <a:pPr>
                <a:defRPr/>
              </a:pPr>
              <a:t>‹#›</a:t>
            </a:fld>
            <a:endParaRPr lang="de-DE"/>
          </a:p>
        </p:txBody>
      </p:sp>
    </p:spTree>
    <p:extLst>
      <p:ext uri="{BB962C8B-B14F-4D97-AF65-F5344CB8AC3E}">
        <p14:creationId xmlns:p14="http://schemas.microsoft.com/office/powerpoint/2010/main" val="438697762"/>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457200" y="268288"/>
            <a:ext cx="704056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sp>
        <p:nvSpPr>
          <p:cNvPr id="1028" name="Text Placeholder 2"/>
          <p:cNvSpPr>
            <a:spLocks noGrp="1"/>
          </p:cNvSpPr>
          <p:nvPr>
            <p:ph type="body" idx="1"/>
          </p:nvPr>
        </p:nvSpPr>
        <p:spPr bwMode="auto">
          <a:xfrm>
            <a:off x="457200" y="1552575"/>
            <a:ext cx="7943850" cy="46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
        <p:nvSpPr>
          <p:cNvPr id="6" name="Slide Number Placeholder 5"/>
          <p:cNvSpPr>
            <a:spLocks noGrp="1"/>
          </p:cNvSpPr>
          <p:nvPr>
            <p:ph type="sldNum" sz="quarter" idx="4"/>
          </p:nvPr>
        </p:nvSpPr>
        <p:spPr>
          <a:xfrm>
            <a:off x="8686800" y="6262688"/>
            <a:ext cx="423863"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515B5E"/>
                </a:solidFill>
              </a:defRPr>
            </a:lvl1pPr>
          </a:lstStyle>
          <a:p>
            <a:fld id="{18DB09ED-C581-45AB-BB72-551C24A93203}" type="slidenum">
              <a:rPr lang="en-GB" altLang="en-US"/>
              <a:pPr/>
              <a:t>‹#›</a:t>
            </a:fld>
            <a:endParaRPr lang="en-GB" altLang="en-US"/>
          </a:p>
        </p:txBody>
      </p:sp>
      <p:pic>
        <p:nvPicPr>
          <p:cNvPr id="1030" name="Picture 6" descr="trl-logo-grey.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764463" y="390525"/>
            <a:ext cx="1184275"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TextBox 10"/>
          <p:cNvSpPr txBox="1">
            <a:spLocks noChangeArrowheads="1"/>
          </p:cNvSpPr>
          <p:nvPr/>
        </p:nvSpPr>
        <p:spPr bwMode="auto">
          <a:xfrm>
            <a:off x="112713" y="6559550"/>
            <a:ext cx="149542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a:solidFill>
                  <a:schemeClr val="tx1"/>
                </a:solidFill>
                <a:latin typeface="Calibri" pitchFamily="34" charset="0"/>
                <a:ea typeface="MS PGothic" pitchFamily="34" charset="-128"/>
              </a:defRPr>
            </a:lvl9pPr>
          </a:lstStyle>
          <a:p>
            <a:r>
              <a:rPr lang="en-GB" altLang="en-US" sz="900">
                <a:solidFill>
                  <a:schemeClr val="tx2"/>
                </a:solidFill>
              </a:rPr>
              <a:t>© Copyright 2016 TRL Ltd</a:t>
            </a:r>
          </a:p>
        </p:txBody>
      </p:sp>
    </p:spTree>
  </p:cSld>
  <p:clrMap bg1="lt1" tx1="dk1" bg2="lt2" tx2="dk2" accent1="accent1" accent2="accent2" accent3="accent3" accent4="accent4" accent5="accent5" accent6="accent6" hlink="hlink" folHlink="folHlink"/>
  <p:sldLayoutIdLst>
    <p:sldLayoutId id="2147483682" r:id="rId1"/>
    <p:sldLayoutId id="2147483670" r:id="rId2"/>
    <p:sldLayoutId id="2147483671" r:id="rId3"/>
    <p:sldLayoutId id="2147483672" r:id="rId4"/>
    <p:sldLayoutId id="2147483673" r:id="rId5"/>
    <p:sldLayoutId id="2147483683" r:id="rId6"/>
  </p:sldLayoutIdLst>
  <p:hf hdr="0" ftr="0" dt="0"/>
  <p:txStyles>
    <p:titleStyle>
      <a:lvl1pPr algn="l" defTabSz="457200" rtl="0" eaLnBrk="1" fontAlgn="base" hangingPunct="1">
        <a:spcBef>
          <a:spcPct val="0"/>
        </a:spcBef>
        <a:spcAft>
          <a:spcPct val="0"/>
        </a:spcAft>
        <a:defRPr sz="3200" kern="1200">
          <a:solidFill>
            <a:schemeClr val="tx2"/>
          </a:solidFill>
          <a:latin typeface="+mj-lt"/>
          <a:ea typeface="MS PGothic" pitchFamily="34" charset="-128"/>
          <a:cs typeface="+mj-cs"/>
        </a:defRPr>
      </a:lvl1pPr>
      <a:lvl2pPr algn="l" defTabSz="457200" rtl="0" eaLnBrk="1" fontAlgn="base" hangingPunct="1">
        <a:spcBef>
          <a:spcPct val="0"/>
        </a:spcBef>
        <a:spcAft>
          <a:spcPct val="0"/>
        </a:spcAft>
        <a:defRPr sz="3200">
          <a:solidFill>
            <a:schemeClr val="tx2"/>
          </a:solidFill>
          <a:latin typeface="Calibri" pitchFamily="34" charset="0"/>
          <a:ea typeface="MS PGothic" pitchFamily="34" charset="-128"/>
        </a:defRPr>
      </a:lvl2pPr>
      <a:lvl3pPr algn="l" defTabSz="457200" rtl="0" eaLnBrk="1" fontAlgn="base" hangingPunct="1">
        <a:spcBef>
          <a:spcPct val="0"/>
        </a:spcBef>
        <a:spcAft>
          <a:spcPct val="0"/>
        </a:spcAft>
        <a:defRPr sz="3200">
          <a:solidFill>
            <a:schemeClr val="tx2"/>
          </a:solidFill>
          <a:latin typeface="Calibri" pitchFamily="34" charset="0"/>
          <a:ea typeface="MS PGothic" pitchFamily="34" charset="-128"/>
        </a:defRPr>
      </a:lvl3pPr>
      <a:lvl4pPr algn="l" defTabSz="457200" rtl="0" eaLnBrk="1" fontAlgn="base" hangingPunct="1">
        <a:spcBef>
          <a:spcPct val="0"/>
        </a:spcBef>
        <a:spcAft>
          <a:spcPct val="0"/>
        </a:spcAft>
        <a:defRPr sz="3200">
          <a:solidFill>
            <a:schemeClr val="tx2"/>
          </a:solidFill>
          <a:latin typeface="Calibri" pitchFamily="34" charset="0"/>
          <a:ea typeface="MS PGothic" pitchFamily="34" charset="-128"/>
        </a:defRPr>
      </a:lvl4pPr>
      <a:lvl5pPr algn="l" defTabSz="457200" rtl="0" eaLnBrk="1" fontAlgn="base" hangingPunct="1">
        <a:spcBef>
          <a:spcPct val="0"/>
        </a:spcBef>
        <a:spcAft>
          <a:spcPct val="0"/>
        </a:spcAft>
        <a:defRPr sz="3200">
          <a:solidFill>
            <a:schemeClr val="tx2"/>
          </a:solidFill>
          <a:latin typeface="Calibri" pitchFamily="34" charset="0"/>
          <a:ea typeface="MS PGothic" pitchFamily="34" charset="-128"/>
        </a:defRPr>
      </a:lvl5pPr>
      <a:lvl6pPr marL="457200" algn="l" defTabSz="457200" rtl="0" eaLnBrk="1" fontAlgn="base" hangingPunct="1">
        <a:spcBef>
          <a:spcPct val="0"/>
        </a:spcBef>
        <a:spcAft>
          <a:spcPct val="0"/>
        </a:spcAft>
        <a:defRPr sz="3200">
          <a:solidFill>
            <a:schemeClr val="tx2"/>
          </a:solidFill>
          <a:latin typeface="Calibri" pitchFamily="34" charset="0"/>
          <a:ea typeface="MS PGothic" pitchFamily="34" charset="-128"/>
        </a:defRPr>
      </a:lvl6pPr>
      <a:lvl7pPr marL="914400" algn="l" defTabSz="457200" rtl="0" eaLnBrk="1" fontAlgn="base" hangingPunct="1">
        <a:spcBef>
          <a:spcPct val="0"/>
        </a:spcBef>
        <a:spcAft>
          <a:spcPct val="0"/>
        </a:spcAft>
        <a:defRPr sz="3200">
          <a:solidFill>
            <a:schemeClr val="tx2"/>
          </a:solidFill>
          <a:latin typeface="Calibri" pitchFamily="34" charset="0"/>
          <a:ea typeface="MS PGothic" pitchFamily="34" charset="-128"/>
        </a:defRPr>
      </a:lvl7pPr>
      <a:lvl8pPr marL="1371600" algn="l" defTabSz="457200" rtl="0" eaLnBrk="1" fontAlgn="base" hangingPunct="1">
        <a:spcBef>
          <a:spcPct val="0"/>
        </a:spcBef>
        <a:spcAft>
          <a:spcPct val="0"/>
        </a:spcAft>
        <a:defRPr sz="3200">
          <a:solidFill>
            <a:schemeClr val="tx2"/>
          </a:solidFill>
          <a:latin typeface="Calibri" pitchFamily="34" charset="0"/>
          <a:ea typeface="MS PGothic" pitchFamily="34" charset="-128"/>
        </a:defRPr>
      </a:lvl8pPr>
      <a:lvl9pPr marL="1828800" algn="l" defTabSz="457200" rtl="0" eaLnBrk="1" fontAlgn="base" hangingPunct="1">
        <a:spcBef>
          <a:spcPct val="0"/>
        </a:spcBef>
        <a:spcAft>
          <a:spcPct val="0"/>
        </a:spcAft>
        <a:defRPr sz="3200">
          <a:solidFill>
            <a:schemeClr val="tx2"/>
          </a:solidFill>
          <a:latin typeface="Calibri" pitchFamily="34" charset="0"/>
          <a:ea typeface="MS PGothic" pitchFamily="34" charset="-128"/>
        </a:defRPr>
      </a:lvl9pPr>
    </p:titleStyle>
    <p:bodyStyle>
      <a:lvl1pPr marL="342900" indent="-342900" algn="l" defTabSz="457200" rtl="0" eaLnBrk="1" fontAlgn="base" hangingPunct="1">
        <a:spcBef>
          <a:spcPct val="20000"/>
        </a:spcBef>
        <a:spcAft>
          <a:spcPct val="0"/>
        </a:spcAft>
        <a:buClr>
          <a:schemeClr val="bg2"/>
        </a:buClr>
        <a:buFont typeface="Wingdings" pitchFamily="2" charset="2"/>
        <a:buChar char="§"/>
        <a:defRPr sz="3200" kern="1200">
          <a:solidFill>
            <a:srgbClr val="515B5E"/>
          </a:solidFill>
          <a:latin typeface="+mn-lt"/>
          <a:ea typeface="MS PGothic" pitchFamily="34" charset="-128"/>
          <a:cs typeface="+mn-cs"/>
        </a:defRPr>
      </a:lvl1pPr>
      <a:lvl2pPr marL="742950" indent="-285750" algn="l" defTabSz="457200" rtl="0" eaLnBrk="1" fontAlgn="base" hangingPunct="1">
        <a:spcBef>
          <a:spcPct val="20000"/>
        </a:spcBef>
        <a:spcAft>
          <a:spcPct val="0"/>
        </a:spcAft>
        <a:buClr>
          <a:schemeClr val="bg2"/>
        </a:buClr>
        <a:buFont typeface="Wingdings" pitchFamily="2" charset="2"/>
        <a:buChar char="§"/>
        <a:defRPr sz="2800" kern="1200">
          <a:solidFill>
            <a:srgbClr val="515B5E"/>
          </a:solidFill>
          <a:latin typeface="+mn-lt"/>
          <a:ea typeface="MS PGothic" pitchFamily="34" charset="-128"/>
          <a:cs typeface="+mn-cs"/>
        </a:defRPr>
      </a:lvl2pPr>
      <a:lvl3pPr marL="1143000" indent="-228600" algn="l" defTabSz="457200" rtl="0" eaLnBrk="1" fontAlgn="base" hangingPunct="1">
        <a:spcBef>
          <a:spcPct val="20000"/>
        </a:spcBef>
        <a:spcAft>
          <a:spcPct val="0"/>
        </a:spcAft>
        <a:buClr>
          <a:schemeClr val="bg2"/>
        </a:buClr>
        <a:buFont typeface="Wingdings" pitchFamily="2" charset="2"/>
        <a:buChar char="§"/>
        <a:defRPr sz="2400" kern="1200">
          <a:solidFill>
            <a:srgbClr val="515B5E"/>
          </a:solidFill>
          <a:latin typeface="+mn-lt"/>
          <a:ea typeface="MS PGothic" pitchFamily="34" charset="-128"/>
          <a:cs typeface="+mn-cs"/>
        </a:defRPr>
      </a:lvl3pPr>
      <a:lvl4pPr marL="1600200" indent="-228600" algn="l" defTabSz="457200" rtl="0" eaLnBrk="1" fontAlgn="base" hangingPunct="1">
        <a:spcBef>
          <a:spcPct val="20000"/>
        </a:spcBef>
        <a:spcAft>
          <a:spcPct val="0"/>
        </a:spcAft>
        <a:buClr>
          <a:schemeClr val="bg2"/>
        </a:buClr>
        <a:buFont typeface="Wingdings" pitchFamily="2" charset="2"/>
        <a:buChar char="§"/>
        <a:defRPr sz="2000" kern="1200">
          <a:solidFill>
            <a:srgbClr val="515B5E"/>
          </a:solidFill>
          <a:latin typeface="+mn-lt"/>
          <a:ea typeface="MS PGothic" pitchFamily="34" charset="-128"/>
          <a:cs typeface="+mn-cs"/>
        </a:defRPr>
      </a:lvl4pPr>
      <a:lvl5pPr marL="2057400" indent="-228600" algn="l" defTabSz="457200" rtl="0" eaLnBrk="1" fontAlgn="base" hangingPunct="1">
        <a:spcBef>
          <a:spcPct val="20000"/>
        </a:spcBef>
        <a:spcAft>
          <a:spcPct val="0"/>
        </a:spcAft>
        <a:buClr>
          <a:schemeClr val="bg2"/>
        </a:buClr>
        <a:buFont typeface="Wingdings" pitchFamily="2" charset="2"/>
        <a:buChar char="§"/>
        <a:defRPr sz="2000" kern="1200">
          <a:solidFill>
            <a:srgbClr val="515B5E"/>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jpeg"/><Relationship Id="rId17" Type="http://schemas.openxmlformats.org/officeDocument/2006/relationships/image" Target="../media/image23.jpeg"/><Relationship Id="rId2" Type="http://schemas.openxmlformats.org/officeDocument/2006/relationships/notesSlide" Target="../notesSlides/notesSlide12.xml"/><Relationship Id="rId16"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jpeg"/><Relationship Id="rId5" Type="http://schemas.openxmlformats.org/officeDocument/2006/relationships/image" Target="../media/image11.jpeg"/><Relationship Id="rId15" Type="http://schemas.openxmlformats.org/officeDocument/2006/relationships/image" Target="../media/image21.jpe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jpeg"/><Relationship Id="rId14" Type="http://schemas.openxmlformats.org/officeDocument/2006/relationships/image" Target="../media/image20.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5" descr="imag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12" descr="cover-blocks-whit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700" y="2108200"/>
            <a:ext cx="9144000"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60388" y="1414463"/>
            <a:ext cx="476885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Title 3"/>
          <p:cNvSpPr txBox="1">
            <a:spLocks/>
          </p:cNvSpPr>
          <p:nvPr/>
        </p:nvSpPr>
        <p:spPr bwMode="auto">
          <a:xfrm>
            <a:off x="1216025" y="4406900"/>
            <a:ext cx="5802961"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a:solidFill>
                  <a:schemeClr val="tx1"/>
                </a:solidFill>
                <a:latin typeface="Calibri" pitchFamily="34" charset="0"/>
                <a:ea typeface="MS PGothic" pitchFamily="34" charset="-128"/>
              </a:defRPr>
            </a:lvl9pPr>
          </a:lstStyle>
          <a:p>
            <a:endParaRPr lang="en-GB" altLang="en-US" sz="2600" dirty="0" smtClean="0">
              <a:solidFill>
                <a:schemeClr val="bg2"/>
              </a:solidFill>
            </a:endParaRPr>
          </a:p>
          <a:p>
            <a:r>
              <a:rPr lang="en-GB" altLang="en-US" sz="2600" dirty="0" smtClean="0">
                <a:solidFill>
                  <a:schemeClr val="bg1"/>
                </a:solidFill>
              </a:rPr>
              <a:t>Dr Shaun Helman - </a:t>
            </a:r>
            <a:r>
              <a:rPr lang="en-GB" altLang="en-US" sz="2600" dirty="0" smtClean="0">
                <a:solidFill>
                  <a:schemeClr val="bg1"/>
                </a:solidFill>
              </a:rPr>
              <a:t>January</a:t>
            </a:r>
            <a:r>
              <a:rPr lang="en-GB" altLang="en-US" sz="2600" dirty="0" smtClean="0">
                <a:solidFill>
                  <a:schemeClr val="bg1"/>
                </a:solidFill>
              </a:rPr>
              <a:t> 2017</a:t>
            </a:r>
            <a:endParaRPr lang="en-GB" altLang="en-US" sz="2600" dirty="0">
              <a:solidFill>
                <a:schemeClr val="bg1"/>
              </a:solidFill>
            </a:endParaRPr>
          </a:p>
        </p:txBody>
      </p:sp>
      <p:sp>
        <p:nvSpPr>
          <p:cNvPr id="8198" name="Title 3"/>
          <p:cNvSpPr>
            <a:spLocks noGrp="1"/>
          </p:cNvSpPr>
          <p:nvPr>
            <p:ph type="ctrTitle"/>
          </p:nvPr>
        </p:nvSpPr>
        <p:spPr>
          <a:xfrm>
            <a:off x="1140618" y="3102646"/>
            <a:ext cx="7243528" cy="1147763"/>
          </a:xfrm>
        </p:spPr>
        <p:txBody>
          <a:bodyPr/>
          <a:lstStyle/>
          <a:p>
            <a:r>
              <a:rPr lang="en-GB" altLang="en-US" sz="3600" dirty="0" smtClean="0">
                <a:solidFill>
                  <a:schemeClr val="bg1"/>
                </a:solidFill>
              </a:rPr>
              <a:t>Young and novice driver intervention review</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17"/>
          <p:cNvSpPr>
            <a:spLocks noGrp="1" noChangeArrowheads="1"/>
          </p:cNvSpPr>
          <p:nvPr>
            <p:ph type="title"/>
          </p:nvPr>
        </p:nvSpPr>
        <p:spPr/>
        <p:txBody>
          <a:bodyPr/>
          <a:lstStyle/>
          <a:p>
            <a:r>
              <a:rPr lang="en-GB" altLang="en-US" noProof="1" smtClean="0"/>
              <a:t>Contents</a:t>
            </a:r>
          </a:p>
        </p:txBody>
      </p:sp>
      <p:sp>
        <p:nvSpPr>
          <p:cNvPr id="10244" name="Rectangle 3"/>
          <p:cNvSpPr>
            <a:spLocks noChangeArrowheads="1"/>
          </p:cNvSpPr>
          <p:nvPr/>
        </p:nvSpPr>
        <p:spPr bwMode="gray">
          <a:xfrm>
            <a:off x="787400" y="1555750"/>
            <a:ext cx="8047038" cy="723900"/>
          </a:xfrm>
          <a:prstGeom prst="rect">
            <a:avLst/>
          </a:prstGeom>
          <a:noFill/>
          <a:ln w="12700">
            <a:solidFill>
              <a:srgbClr val="C0C0C0"/>
            </a:solidFill>
            <a:miter lim="800000"/>
            <a:headEnd/>
            <a:tailEnd/>
          </a:ln>
        </p:spPr>
        <p:txBody>
          <a:bodyPr lIns="252000" tIns="72000" rIns="72000" bIns="72000" anchor="ctr"/>
          <a:lstStyle/>
          <a:p>
            <a:pPr>
              <a:spcBef>
                <a:spcPct val="25000"/>
              </a:spcBef>
              <a:defRPr/>
            </a:pPr>
            <a:r>
              <a:rPr lang="en-GB" sz="3200" noProof="1">
                <a:solidFill>
                  <a:schemeClr val="tx2"/>
                </a:solidFill>
                <a:latin typeface="+mj-lt"/>
                <a:cs typeface="+mj-cs"/>
              </a:rPr>
              <a:t>Background to the project</a:t>
            </a:r>
          </a:p>
        </p:txBody>
      </p:sp>
      <p:sp>
        <p:nvSpPr>
          <p:cNvPr id="10245" name="Rectangle 4"/>
          <p:cNvSpPr>
            <a:spLocks noChangeArrowheads="1"/>
          </p:cNvSpPr>
          <p:nvPr/>
        </p:nvSpPr>
        <p:spPr bwMode="gray">
          <a:xfrm>
            <a:off x="787400" y="2433638"/>
            <a:ext cx="8047038" cy="723900"/>
          </a:xfrm>
          <a:prstGeom prst="rect">
            <a:avLst/>
          </a:prstGeom>
          <a:noFill/>
          <a:ln w="12700">
            <a:solidFill>
              <a:srgbClr val="C0C0C0"/>
            </a:solidFill>
            <a:miter lim="800000"/>
            <a:headEnd/>
            <a:tailEnd/>
          </a:ln>
        </p:spPr>
        <p:txBody>
          <a:bodyPr lIns="252000" tIns="72000" rIns="72000" bIns="72000" anchor="ctr"/>
          <a:lstStyle/>
          <a:p>
            <a:pPr>
              <a:spcBef>
                <a:spcPct val="25000"/>
              </a:spcBef>
              <a:defRPr/>
            </a:pPr>
            <a:r>
              <a:rPr lang="en-GB" sz="3200" noProof="1">
                <a:solidFill>
                  <a:schemeClr val="tx2"/>
                </a:solidFill>
                <a:latin typeface="+mj-lt"/>
                <a:cs typeface="+mj-cs"/>
              </a:rPr>
              <a:t>Method used</a:t>
            </a:r>
          </a:p>
        </p:txBody>
      </p:sp>
      <p:sp>
        <p:nvSpPr>
          <p:cNvPr id="10246" name="Rectangle 5"/>
          <p:cNvSpPr>
            <a:spLocks noChangeArrowheads="1"/>
          </p:cNvSpPr>
          <p:nvPr/>
        </p:nvSpPr>
        <p:spPr bwMode="gray">
          <a:xfrm>
            <a:off x="787400" y="3313113"/>
            <a:ext cx="8047038" cy="725487"/>
          </a:xfrm>
          <a:prstGeom prst="rect">
            <a:avLst/>
          </a:prstGeom>
          <a:noFill/>
          <a:ln w="12700">
            <a:solidFill>
              <a:srgbClr val="C0C0C0"/>
            </a:solidFill>
            <a:miter lim="800000"/>
            <a:headEnd/>
            <a:tailEnd/>
          </a:ln>
        </p:spPr>
        <p:txBody>
          <a:bodyPr lIns="252000" tIns="72000" rIns="72000" bIns="72000" anchor="ctr"/>
          <a:lstStyle/>
          <a:p>
            <a:pPr>
              <a:spcBef>
                <a:spcPct val="25000"/>
              </a:spcBef>
              <a:defRPr/>
            </a:pPr>
            <a:r>
              <a:rPr lang="en-GB" sz="3200" noProof="1">
                <a:solidFill>
                  <a:schemeClr val="tx2"/>
                </a:solidFill>
                <a:latin typeface="+mj-lt"/>
                <a:cs typeface="+mj-cs"/>
              </a:rPr>
              <a:t>Findings</a:t>
            </a:r>
          </a:p>
        </p:txBody>
      </p:sp>
      <p:sp>
        <p:nvSpPr>
          <p:cNvPr id="10247" name="Rectangle 6"/>
          <p:cNvSpPr>
            <a:spLocks noChangeArrowheads="1"/>
          </p:cNvSpPr>
          <p:nvPr/>
        </p:nvSpPr>
        <p:spPr bwMode="gray">
          <a:xfrm>
            <a:off x="787400" y="4192588"/>
            <a:ext cx="8047038" cy="723900"/>
          </a:xfrm>
          <a:prstGeom prst="rect">
            <a:avLst/>
          </a:prstGeom>
          <a:noFill/>
          <a:ln w="12700">
            <a:solidFill>
              <a:srgbClr val="C0C0C0"/>
            </a:solidFill>
            <a:miter lim="800000"/>
            <a:headEnd/>
            <a:tailEnd/>
          </a:ln>
        </p:spPr>
        <p:txBody>
          <a:bodyPr lIns="252000" tIns="72000" rIns="72000" bIns="72000" anchor="ctr"/>
          <a:lstStyle/>
          <a:p>
            <a:pPr>
              <a:spcBef>
                <a:spcPct val="25000"/>
              </a:spcBef>
              <a:defRPr/>
            </a:pPr>
            <a:r>
              <a:rPr lang="en-GB" sz="3200" noProof="1">
                <a:solidFill>
                  <a:schemeClr val="tx2"/>
                </a:solidFill>
                <a:latin typeface="+mj-lt"/>
                <a:cs typeface="+mj-cs"/>
              </a:rPr>
              <a:t>Discussion and recommendations</a:t>
            </a:r>
          </a:p>
        </p:txBody>
      </p:sp>
      <p:sp>
        <p:nvSpPr>
          <p:cNvPr id="9225" name="Rectangle 8"/>
          <p:cNvSpPr>
            <a:spLocks noChangeArrowheads="1"/>
          </p:cNvSpPr>
          <p:nvPr/>
        </p:nvSpPr>
        <p:spPr bwMode="gray">
          <a:xfrm>
            <a:off x="328613" y="1555750"/>
            <a:ext cx="463550" cy="723900"/>
          </a:xfrm>
          <a:prstGeom prst="rect">
            <a:avLst/>
          </a:prstGeom>
          <a:solidFill>
            <a:schemeClr val="accent2">
              <a:lumMod val="75000"/>
            </a:schemeClr>
          </a:solidFill>
          <a:ln w="12700">
            <a:solidFill>
              <a:srgbClr val="C0C0C0"/>
            </a:solidFill>
            <a:miter lim="800000"/>
            <a:headEnd/>
            <a:tailEnd/>
          </a:ln>
        </p:spPr>
        <p:txBody>
          <a:bodyPr lIns="0" tIns="0" rIns="0" bIns="0" anchor="ctr"/>
          <a:lstStyle>
            <a:lvl1pPr defTabSz="801688" eaLnBrk="0" hangingPunct="0">
              <a:defRPr sz="2000">
                <a:solidFill>
                  <a:schemeClr val="tx1"/>
                </a:solidFill>
                <a:latin typeface="Arial" charset="0"/>
              </a:defRPr>
            </a:lvl1pPr>
            <a:lvl2pPr marL="742950" indent="-285750" defTabSz="801688" eaLnBrk="0" hangingPunct="0">
              <a:defRPr sz="2000">
                <a:solidFill>
                  <a:schemeClr val="tx1"/>
                </a:solidFill>
                <a:latin typeface="Arial" charset="0"/>
              </a:defRPr>
            </a:lvl2pPr>
            <a:lvl3pPr marL="1143000" indent="-228600" defTabSz="801688" eaLnBrk="0" hangingPunct="0">
              <a:defRPr sz="2000">
                <a:solidFill>
                  <a:schemeClr val="tx1"/>
                </a:solidFill>
                <a:latin typeface="Arial" charset="0"/>
              </a:defRPr>
            </a:lvl3pPr>
            <a:lvl4pPr marL="1600200" indent="-228600" defTabSz="801688" eaLnBrk="0" hangingPunct="0">
              <a:defRPr sz="2000">
                <a:solidFill>
                  <a:schemeClr val="tx1"/>
                </a:solidFill>
                <a:latin typeface="Arial" charset="0"/>
              </a:defRPr>
            </a:lvl4pPr>
            <a:lvl5pPr marL="2057400" indent="-228600" defTabSz="801688" eaLnBrk="0" hangingPunct="0">
              <a:defRPr sz="2000">
                <a:solidFill>
                  <a:schemeClr val="tx1"/>
                </a:solidFill>
                <a:latin typeface="Arial" charset="0"/>
              </a:defRPr>
            </a:lvl5pPr>
            <a:lvl6pPr marL="2514600" indent="-228600" defTabSz="801688" eaLnBrk="0" fontAlgn="base" hangingPunct="0">
              <a:spcBef>
                <a:spcPct val="0"/>
              </a:spcBef>
              <a:spcAft>
                <a:spcPct val="0"/>
              </a:spcAft>
              <a:defRPr sz="2000">
                <a:solidFill>
                  <a:schemeClr val="tx1"/>
                </a:solidFill>
                <a:latin typeface="Arial" charset="0"/>
              </a:defRPr>
            </a:lvl6pPr>
            <a:lvl7pPr marL="2971800" indent="-228600" defTabSz="801688" eaLnBrk="0" fontAlgn="base" hangingPunct="0">
              <a:spcBef>
                <a:spcPct val="0"/>
              </a:spcBef>
              <a:spcAft>
                <a:spcPct val="0"/>
              </a:spcAft>
              <a:defRPr sz="2000">
                <a:solidFill>
                  <a:schemeClr val="tx1"/>
                </a:solidFill>
                <a:latin typeface="Arial" charset="0"/>
              </a:defRPr>
            </a:lvl7pPr>
            <a:lvl8pPr marL="3429000" indent="-228600" defTabSz="801688" eaLnBrk="0" fontAlgn="base" hangingPunct="0">
              <a:spcBef>
                <a:spcPct val="0"/>
              </a:spcBef>
              <a:spcAft>
                <a:spcPct val="0"/>
              </a:spcAft>
              <a:defRPr sz="2000">
                <a:solidFill>
                  <a:schemeClr val="tx1"/>
                </a:solidFill>
                <a:latin typeface="Arial" charset="0"/>
              </a:defRPr>
            </a:lvl8pPr>
            <a:lvl9pPr marL="3886200" indent="-228600" defTabSz="801688" eaLnBrk="0" fontAlgn="base" hangingPunct="0">
              <a:spcBef>
                <a:spcPct val="0"/>
              </a:spcBef>
              <a:spcAft>
                <a:spcPct val="0"/>
              </a:spcAft>
              <a:defRPr sz="2000">
                <a:solidFill>
                  <a:schemeClr val="tx1"/>
                </a:solidFill>
                <a:latin typeface="Arial" charset="0"/>
              </a:defRPr>
            </a:lvl9pPr>
          </a:lstStyle>
          <a:p>
            <a:pPr algn="ctr"/>
            <a:r>
              <a:rPr lang="en-GB" altLang="en-US" sz="2800" b="1" noProof="1">
                <a:solidFill>
                  <a:srgbClr val="FFFFFF"/>
                </a:solidFill>
              </a:rPr>
              <a:t>1</a:t>
            </a:r>
          </a:p>
        </p:txBody>
      </p:sp>
      <p:sp>
        <p:nvSpPr>
          <p:cNvPr id="9226" name="Rectangle 9"/>
          <p:cNvSpPr>
            <a:spLocks noChangeArrowheads="1"/>
          </p:cNvSpPr>
          <p:nvPr/>
        </p:nvSpPr>
        <p:spPr bwMode="gray">
          <a:xfrm>
            <a:off x="328613" y="2433638"/>
            <a:ext cx="463550" cy="723900"/>
          </a:xfrm>
          <a:prstGeom prst="rect">
            <a:avLst/>
          </a:prstGeom>
          <a:solidFill>
            <a:schemeClr val="accent2">
              <a:lumMod val="75000"/>
            </a:schemeClr>
          </a:solidFill>
          <a:ln w="12700">
            <a:solidFill>
              <a:srgbClr val="C0C0C0"/>
            </a:solidFill>
            <a:miter lim="800000"/>
            <a:headEnd/>
            <a:tailEnd/>
          </a:ln>
        </p:spPr>
        <p:txBody>
          <a:bodyPr lIns="0" tIns="0" rIns="0" bIns="0" anchor="ctr"/>
          <a:lstStyle>
            <a:lvl1pPr defTabSz="801688" eaLnBrk="0" hangingPunct="0">
              <a:defRPr sz="2000">
                <a:solidFill>
                  <a:schemeClr val="tx1"/>
                </a:solidFill>
                <a:latin typeface="Arial" charset="0"/>
              </a:defRPr>
            </a:lvl1pPr>
            <a:lvl2pPr marL="742950" indent="-285750" defTabSz="801688" eaLnBrk="0" hangingPunct="0">
              <a:defRPr sz="2000">
                <a:solidFill>
                  <a:schemeClr val="tx1"/>
                </a:solidFill>
                <a:latin typeface="Arial" charset="0"/>
              </a:defRPr>
            </a:lvl2pPr>
            <a:lvl3pPr marL="1143000" indent="-228600" defTabSz="801688" eaLnBrk="0" hangingPunct="0">
              <a:defRPr sz="2000">
                <a:solidFill>
                  <a:schemeClr val="tx1"/>
                </a:solidFill>
                <a:latin typeface="Arial" charset="0"/>
              </a:defRPr>
            </a:lvl3pPr>
            <a:lvl4pPr marL="1600200" indent="-228600" defTabSz="801688" eaLnBrk="0" hangingPunct="0">
              <a:defRPr sz="2000">
                <a:solidFill>
                  <a:schemeClr val="tx1"/>
                </a:solidFill>
                <a:latin typeface="Arial" charset="0"/>
              </a:defRPr>
            </a:lvl4pPr>
            <a:lvl5pPr marL="2057400" indent="-228600" defTabSz="801688" eaLnBrk="0" hangingPunct="0">
              <a:defRPr sz="2000">
                <a:solidFill>
                  <a:schemeClr val="tx1"/>
                </a:solidFill>
                <a:latin typeface="Arial" charset="0"/>
              </a:defRPr>
            </a:lvl5pPr>
            <a:lvl6pPr marL="2514600" indent="-228600" defTabSz="801688" eaLnBrk="0" fontAlgn="base" hangingPunct="0">
              <a:spcBef>
                <a:spcPct val="0"/>
              </a:spcBef>
              <a:spcAft>
                <a:spcPct val="0"/>
              </a:spcAft>
              <a:defRPr sz="2000">
                <a:solidFill>
                  <a:schemeClr val="tx1"/>
                </a:solidFill>
                <a:latin typeface="Arial" charset="0"/>
              </a:defRPr>
            </a:lvl6pPr>
            <a:lvl7pPr marL="2971800" indent="-228600" defTabSz="801688" eaLnBrk="0" fontAlgn="base" hangingPunct="0">
              <a:spcBef>
                <a:spcPct val="0"/>
              </a:spcBef>
              <a:spcAft>
                <a:spcPct val="0"/>
              </a:spcAft>
              <a:defRPr sz="2000">
                <a:solidFill>
                  <a:schemeClr val="tx1"/>
                </a:solidFill>
                <a:latin typeface="Arial" charset="0"/>
              </a:defRPr>
            </a:lvl7pPr>
            <a:lvl8pPr marL="3429000" indent="-228600" defTabSz="801688" eaLnBrk="0" fontAlgn="base" hangingPunct="0">
              <a:spcBef>
                <a:spcPct val="0"/>
              </a:spcBef>
              <a:spcAft>
                <a:spcPct val="0"/>
              </a:spcAft>
              <a:defRPr sz="2000">
                <a:solidFill>
                  <a:schemeClr val="tx1"/>
                </a:solidFill>
                <a:latin typeface="Arial" charset="0"/>
              </a:defRPr>
            </a:lvl8pPr>
            <a:lvl9pPr marL="3886200" indent="-228600" defTabSz="801688" eaLnBrk="0" fontAlgn="base" hangingPunct="0">
              <a:spcBef>
                <a:spcPct val="0"/>
              </a:spcBef>
              <a:spcAft>
                <a:spcPct val="0"/>
              </a:spcAft>
              <a:defRPr sz="2000">
                <a:solidFill>
                  <a:schemeClr val="tx1"/>
                </a:solidFill>
                <a:latin typeface="Arial" charset="0"/>
              </a:defRPr>
            </a:lvl9pPr>
          </a:lstStyle>
          <a:p>
            <a:pPr algn="ctr"/>
            <a:r>
              <a:rPr lang="en-GB" altLang="en-US" sz="2800" b="1" noProof="1">
                <a:solidFill>
                  <a:srgbClr val="FFFFFF"/>
                </a:solidFill>
              </a:rPr>
              <a:t>2</a:t>
            </a:r>
          </a:p>
        </p:txBody>
      </p:sp>
      <p:sp>
        <p:nvSpPr>
          <p:cNvPr id="9227" name="Rectangle 10"/>
          <p:cNvSpPr>
            <a:spLocks noChangeArrowheads="1"/>
          </p:cNvSpPr>
          <p:nvPr/>
        </p:nvSpPr>
        <p:spPr bwMode="gray">
          <a:xfrm>
            <a:off x="328613" y="3313113"/>
            <a:ext cx="463550" cy="725487"/>
          </a:xfrm>
          <a:prstGeom prst="rect">
            <a:avLst/>
          </a:prstGeom>
          <a:solidFill>
            <a:schemeClr val="accent2">
              <a:lumMod val="75000"/>
            </a:schemeClr>
          </a:solidFill>
          <a:ln w="12700">
            <a:solidFill>
              <a:srgbClr val="C0C0C0"/>
            </a:solidFill>
            <a:miter lim="800000"/>
            <a:headEnd/>
            <a:tailEnd/>
          </a:ln>
        </p:spPr>
        <p:txBody>
          <a:bodyPr lIns="0" tIns="0" rIns="0" bIns="0" anchor="ctr"/>
          <a:lstStyle>
            <a:lvl1pPr defTabSz="801688" eaLnBrk="0" hangingPunct="0">
              <a:defRPr sz="2000">
                <a:solidFill>
                  <a:schemeClr val="tx1"/>
                </a:solidFill>
                <a:latin typeface="Arial" charset="0"/>
              </a:defRPr>
            </a:lvl1pPr>
            <a:lvl2pPr marL="742950" indent="-285750" defTabSz="801688" eaLnBrk="0" hangingPunct="0">
              <a:defRPr sz="2000">
                <a:solidFill>
                  <a:schemeClr val="tx1"/>
                </a:solidFill>
                <a:latin typeface="Arial" charset="0"/>
              </a:defRPr>
            </a:lvl2pPr>
            <a:lvl3pPr marL="1143000" indent="-228600" defTabSz="801688" eaLnBrk="0" hangingPunct="0">
              <a:defRPr sz="2000">
                <a:solidFill>
                  <a:schemeClr val="tx1"/>
                </a:solidFill>
                <a:latin typeface="Arial" charset="0"/>
              </a:defRPr>
            </a:lvl3pPr>
            <a:lvl4pPr marL="1600200" indent="-228600" defTabSz="801688" eaLnBrk="0" hangingPunct="0">
              <a:defRPr sz="2000">
                <a:solidFill>
                  <a:schemeClr val="tx1"/>
                </a:solidFill>
                <a:latin typeface="Arial" charset="0"/>
              </a:defRPr>
            </a:lvl4pPr>
            <a:lvl5pPr marL="2057400" indent="-228600" defTabSz="801688" eaLnBrk="0" hangingPunct="0">
              <a:defRPr sz="2000">
                <a:solidFill>
                  <a:schemeClr val="tx1"/>
                </a:solidFill>
                <a:latin typeface="Arial" charset="0"/>
              </a:defRPr>
            </a:lvl5pPr>
            <a:lvl6pPr marL="2514600" indent="-228600" defTabSz="801688" eaLnBrk="0" fontAlgn="base" hangingPunct="0">
              <a:spcBef>
                <a:spcPct val="0"/>
              </a:spcBef>
              <a:spcAft>
                <a:spcPct val="0"/>
              </a:spcAft>
              <a:defRPr sz="2000">
                <a:solidFill>
                  <a:schemeClr val="tx1"/>
                </a:solidFill>
                <a:latin typeface="Arial" charset="0"/>
              </a:defRPr>
            </a:lvl6pPr>
            <a:lvl7pPr marL="2971800" indent="-228600" defTabSz="801688" eaLnBrk="0" fontAlgn="base" hangingPunct="0">
              <a:spcBef>
                <a:spcPct val="0"/>
              </a:spcBef>
              <a:spcAft>
                <a:spcPct val="0"/>
              </a:spcAft>
              <a:defRPr sz="2000">
                <a:solidFill>
                  <a:schemeClr val="tx1"/>
                </a:solidFill>
                <a:latin typeface="Arial" charset="0"/>
              </a:defRPr>
            </a:lvl7pPr>
            <a:lvl8pPr marL="3429000" indent="-228600" defTabSz="801688" eaLnBrk="0" fontAlgn="base" hangingPunct="0">
              <a:spcBef>
                <a:spcPct val="0"/>
              </a:spcBef>
              <a:spcAft>
                <a:spcPct val="0"/>
              </a:spcAft>
              <a:defRPr sz="2000">
                <a:solidFill>
                  <a:schemeClr val="tx1"/>
                </a:solidFill>
                <a:latin typeface="Arial" charset="0"/>
              </a:defRPr>
            </a:lvl8pPr>
            <a:lvl9pPr marL="3886200" indent="-228600" defTabSz="801688" eaLnBrk="0" fontAlgn="base" hangingPunct="0">
              <a:spcBef>
                <a:spcPct val="0"/>
              </a:spcBef>
              <a:spcAft>
                <a:spcPct val="0"/>
              </a:spcAft>
              <a:defRPr sz="2000">
                <a:solidFill>
                  <a:schemeClr val="tx1"/>
                </a:solidFill>
                <a:latin typeface="Arial" charset="0"/>
              </a:defRPr>
            </a:lvl9pPr>
          </a:lstStyle>
          <a:p>
            <a:pPr algn="ctr"/>
            <a:r>
              <a:rPr lang="en-GB" altLang="en-US" sz="2800" b="1" noProof="1">
                <a:solidFill>
                  <a:srgbClr val="FFFFFF"/>
                </a:solidFill>
              </a:rPr>
              <a:t>3</a:t>
            </a:r>
          </a:p>
        </p:txBody>
      </p:sp>
      <p:sp>
        <p:nvSpPr>
          <p:cNvPr id="9228" name="Rectangle 11"/>
          <p:cNvSpPr>
            <a:spLocks noChangeArrowheads="1"/>
          </p:cNvSpPr>
          <p:nvPr/>
        </p:nvSpPr>
        <p:spPr bwMode="gray">
          <a:xfrm>
            <a:off x="328613" y="4192588"/>
            <a:ext cx="463550" cy="723900"/>
          </a:xfrm>
          <a:prstGeom prst="rect">
            <a:avLst/>
          </a:prstGeom>
          <a:solidFill>
            <a:schemeClr val="accent2">
              <a:lumMod val="75000"/>
            </a:schemeClr>
          </a:solidFill>
          <a:ln w="12700">
            <a:solidFill>
              <a:srgbClr val="C0C0C0"/>
            </a:solidFill>
            <a:miter lim="800000"/>
            <a:headEnd/>
            <a:tailEnd/>
          </a:ln>
        </p:spPr>
        <p:txBody>
          <a:bodyPr lIns="0" tIns="0" rIns="0" bIns="0" anchor="ctr"/>
          <a:lstStyle>
            <a:lvl1pPr defTabSz="801688" eaLnBrk="0" hangingPunct="0">
              <a:defRPr sz="2000">
                <a:solidFill>
                  <a:schemeClr val="tx1"/>
                </a:solidFill>
                <a:latin typeface="Arial" charset="0"/>
              </a:defRPr>
            </a:lvl1pPr>
            <a:lvl2pPr marL="742950" indent="-285750" defTabSz="801688" eaLnBrk="0" hangingPunct="0">
              <a:defRPr sz="2000">
                <a:solidFill>
                  <a:schemeClr val="tx1"/>
                </a:solidFill>
                <a:latin typeface="Arial" charset="0"/>
              </a:defRPr>
            </a:lvl2pPr>
            <a:lvl3pPr marL="1143000" indent="-228600" defTabSz="801688" eaLnBrk="0" hangingPunct="0">
              <a:defRPr sz="2000">
                <a:solidFill>
                  <a:schemeClr val="tx1"/>
                </a:solidFill>
                <a:latin typeface="Arial" charset="0"/>
              </a:defRPr>
            </a:lvl3pPr>
            <a:lvl4pPr marL="1600200" indent="-228600" defTabSz="801688" eaLnBrk="0" hangingPunct="0">
              <a:defRPr sz="2000">
                <a:solidFill>
                  <a:schemeClr val="tx1"/>
                </a:solidFill>
                <a:latin typeface="Arial" charset="0"/>
              </a:defRPr>
            </a:lvl4pPr>
            <a:lvl5pPr marL="2057400" indent="-228600" defTabSz="801688" eaLnBrk="0" hangingPunct="0">
              <a:defRPr sz="2000">
                <a:solidFill>
                  <a:schemeClr val="tx1"/>
                </a:solidFill>
                <a:latin typeface="Arial" charset="0"/>
              </a:defRPr>
            </a:lvl5pPr>
            <a:lvl6pPr marL="2514600" indent="-228600" defTabSz="801688" eaLnBrk="0" fontAlgn="base" hangingPunct="0">
              <a:spcBef>
                <a:spcPct val="0"/>
              </a:spcBef>
              <a:spcAft>
                <a:spcPct val="0"/>
              </a:spcAft>
              <a:defRPr sz="2000">
                <a:solidFill>
                  <a:schemeClr val="tx1"/>
                </a:solidFill>
                <a:latin typeface="Arial" charset="0"/>
              </a:defRPr>
            </a:lvl6pPr>
            <a:lvl7pPr marL="2971800" indent="-228600" defTabSz="801688" eaLnBrk="0" fontAlgn="base" hangingPunct="0">
              <a:spcBef>
                <a:spcPct val="0"/>
              </a:spcBef>
              <a:spcAft>
                <a:spcPct val="0"/>
              </a:spcAft>
              <a:defRPr sz="2000">
                <a:solidFill>
                  <a:schemeClr val="tx1"/>
                </a:solidFill>
                <a:latin typeface="Arial" charset="0"/>
              </a:defRPr>
            </a:lvl7pPr>
            <a:lvl8pPr marL="3429000" indent="-228600" defTabSz="801688" eaLnBrk="0" fontAlgn="base" hangingPunct="0">
              <a:spcBef>
                <a:spcPct val="0"/>
              </a:spcBef>
              <a:spcAft>
                <a:spcPct val="0"/>
              </a:spcAft>
              <a:defRPr sz="2000">
                <a:solidFill>
                  <a:schemeClr val="tx1"/>
                </a:solidFill>
                <a:latin typeface="Arial" charset="0"/>
              </a:defRPr>
            </a:lvl8pPr>
            <a:lvl9pPr marL="3886200" indent="-228600" defTabSz="801688" eaLnBrk="0" fontAlgn="base" hangingPunct="0">
              <a:spcBef>
                <a:spcPct val="0"/>
              </a:spcBef>
              <a:spcAft>
                <a:spcPct val="0"/>
              </a:spcAft>
              <a:defRPr sz="2000">
                <a:solidFill>
                  <a:schemeClr val="tx1"/>
                </a:solidFill>
                <a:latin typeface="Arial" charset="0"/>
              </a:defRPr>
            </a:lvl9pPr>
          </a:lstStyle>
          <a:p>
            <a:pPr algn="ctr"/>
            <a:r>
              <a:rPr lang="en-GB" altLang="en-US" sz="2800" b="1" noProof="1">
                <a:solidFill>
                  <a:srgbClr val="FFFFFF"/>
                </a:solidFill>
              </a:rPr>
              <a:t>4</a:t>
            </a:r>
          </a:p>
        </p:txBody>
      </p:sp>
    </p:spTree>
    <p:extLst>
      <p:ext uri="{BB962C8B-B14F-4D97-AF65-F5344CB8AC3E}">
        <p14:creationId xmlns:p14="http://schemas.microsoft.com/office/powerpoint/2010/main" val="11758499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43789" y="3043990"/>
            <a:ext cx="6124073" cy="646331"/>
          </a:xfrm>
          <a:prstGeom prst="rect">
            <a:avLst/>
          </a:prstGeom>
          <a:noFill/>
        </p:spPr>
        <p:txBody>
          <a:bodyPr wrap="square" rtlCol="0">
            <a:spAutoFit/>
          </a:bodyPr>
          <a:lstStyle/>
          <a:p>
            <a:pPr algn="ctr"/>
            <a:r>
              <a:rPr lang="en-GB" sz="3600" b="1" dirty="0">
                <a:solidFill>
                  <a:schemeClr val="tx2"/>
                </a:solidFill>
                <a:latin typeface="+mj-lt"/>
                <a:cs typeface="+mj-cs"/>
              </a:rPr>
              <a:t>Background</a:t>
            </a:r>
          </a:p>
        </p:txBody>
      </p:sp>
    </p:spTree>
    <p:extLst>
      <p:ext uri="{BB962C8B-B14F-4D97-AF65-F5344CB8AC3E}">
        <p14:creationId xmlns:p14="http://schemas.microsoft.com/office/powerpoint/2010/main" val="28895127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GB" altLang="en-US" dirty="0" smtClean="0"/>
              <a:t>Background</a:t>
            </a:r>
            <a:endParaRPr lang="en-GB" altLang="en-US" noProof="1" smtClean="0"/>
          </a:p>
        </p:txBody>
      </p:sp>
      <p:sp>
        <p:nvSpPr>
          <p:cNvPr id="11268" name="Content Placeholder 4"/>
          <p:cNvSpPr>
            <a:spLocks noGrp="1"/>
          </p:cNvSpPr>
          <p:nvPr>
            <p:ph idx="1"/>
          </p:nvPr>
        </p:nvSpPr>
        <p:spPr/>
        <p:txBody>
          <a:bodyPr/>
          <a:lstStyle/>
          <a:p>
            <a:r>
              <a:rPr lang="en-GB" altLang="en-US" sz="2800" dirty="0" smtClean="0"/>
              <a:t>Newly qualified drivers of all ages experience an elevated risk of crashing their car within the first three years of passing their test (risk is even higher for those under the age of 25)</a:t>
            </a:r>
          </a:p>
          <a:p>
            <a:r>
              <a:rPr lang="en-GB" altLang="en-US" sz="2800" dirty="0" smtClean="0"/>
              <a:t>Proportionately higher accident rates of young and novice drivers compared with other groups are due to:</a:t>
            </a:r>
          </a:p>
          <a:p>
            <a:pPr lvl="1"/>
            <a:r>
              <a:rPr lang="en-GB" altLang="en-US" sz="2400" dirty="0" smtClean="0"/>
              <a:t>Lack of driving experience</a:t>
            </a:r>
          </a:p>
          <a:p>
            <a:pPr lvl="1"/>
            <a:r>
              <a:rPr lang="en-GB" altLang="en-US" sz="2400" dirty="0" smtClean="0"/>
              <a:t>Behaviours associated with elevated crash risk (e.g. poor perceptions of risks, hazards, drink driving, speeding)</a:t>
            </a:r>
          </a:p>
          <a:p>
            <a:endParaRPr lang="en-GB" altLang="en-US" sz="2800" dirty="0" smtClean="0"/>
          </a:p>
        </p:txBody>
      </p:sp>
    </p:spTree>
    <p:extLst>
      <p:ext uri="{BB962C8B-B14F-4D97-AF65-F5344CB8AC3E}">
        <p14:creationId xmlns:p14="http://schemas.microsoft.com/office/powerpoint/2010/main" val="11624930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268">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26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GB" altLang="en-US" dirty="0" smtClean="0"/>
              <a:t>Background</a:t>
            </a:r>
            <a:endParaRPr lang="en-GB" altLang="en-US" noProof="1" smtClean="0"/>
          </a:p>
        </p:txBody>
      </p:sp>
      <p:sp>
        <p:nvSpPr>
          <p:cNvPr id="11268" name="Content Placeholder 4"/>
          <p:cNvSpPr>
            <a:spLocks noGrp="1"/>
          </p:cNvSpPr>
          <p:nvPr>
            <p:ph idx="1"/>
          </p:nvPr>
        </p:nvSpPr>
        <p:spPr/>
        <p:txBody>
          <a:bodyPr/>
          <a:lstStyle/>
          <a:p>
            <a:r>
              <a:rPr lang="en-GB" altLang="en-US" sz="2400" dirty="0" smtClean="0"/>
              <a:t>Some interventions seek to reduce the risk through licensing systems that maximise maturity and on-road experience before full licensure (e.g. Graduated Driver Licensing approaches)</a:t>
            </a:r>
          </a:p>
          <a:p>
            <a:r>
              <a:rPr lang="en-GB" altLang="en-US" sz="2400" dirty="0" smtClean="0"/>
              <a:t>Some interventions take an alternative approach using a variety of methods (e.g. training, education, technology, support networks) in attempts to equip learners with skills, knowledge and attitudes they need to become a safer driver, or in an attempt to target specific risk factors at the behavioural level</a:t>
            </a:r>
          </a:p>
          <a:p>
            <a:r>
              <a:rPr lang="en-GB" altLang="en-US" sz="2400" dirty="0" smtClean="0"/>
              <a:t>This project focuses on the second type of intervention</a:t>
            </a:r>
          </a:p>
          <a:p>
            <a:pPr lvl="3"/>
            <a:endParaRPr lang="en-GB" altLang="en-US" sz="1600" dirty="0" smtClean="0"/>
          </a:p>
        </p:txBody>
      </p:sp>
    </p:spTree>
    <p:extLst>
      <p:ext uri="{BB962C8B-B14F-4D97-AF65-F5344CB8AC3E}">
        <p14:creationId xmlns:p14="http://schemas.microsoft.com/office/powerpoint/2010/main" val="40908303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GB" altLang="en-US" dirty="0" smtClean="0"/>
              <a:t>Project aims</a:t>
            </a:r>
            <a:endParaRPr lang="en-GB" altLang="en-US" noProof="1" smtClean="0"/>
          </a:p>
        </p:txBody>
      </p:sp>
      <p:sp>
        <p:nvSpPr>
          <p:cNvPr id="11268" name="Content Placeholder 4"/>
          <p:cNvSpPr>
            <a:spLocks noGrp="1"/>
          </p:cNvSpPr>
          <p:nvPr>
            <p:ph idx="1"/>
          </p:nvPr>
        </p:nvSpPr>
        <p:spPr/>
        <p:txBody>
          <a:bodyPr/>
          <a:lstStyle/>
          <a:p>
            <a:pPr marL="457200" indent="-457200">
              <a:buFont typeface="+mj-lt"/>
              <a:buAutoNum type="arabicPeriod"/>
            </a:pPr>
            <a:r>
              <a:rPr lang="en-GB" altLang="en-US" sz="2800" dirty="0" smtClean="0"/>
              <a:t>To conduct an evidence base review, which builds on the existing evidence, helping to understand the effectiveness of pre- and post-test interventions, in terms of their ability to influence the attitudes and behaviours of young and novice drivers</a:t>
            </a:r>
          </a:p>
          <a:p>
            <a:pPr marL="457200" indent="-457200">
              <a:buFont typeface="+mj-lt"/>
              <a:buAutoNum type="arabicPeriod"/>
            </a:pPr>
            <a:r>
              <a:rPr lang="en-GB" altLang="en-US" sz="2800" dirty="0" smtClean="0"/>
              <a:t>To prioritise and shortlist those interventions that may have the greatest potential to reduce collision rates among this group</a:t>
            </a:r>
          </a:p>
          <a:p>
            <a:pPr lvl="3"/>
            <a:endParaRPr lang="en-GB" altLang="en-US" dirty="0" smtClean="0"/>
          </a:p>
        </p:txBody>
      </p:sp>
    </p:spTree>
    <p:extLst>
      <p:ext uri="{BB962C8B-B14F-4D97-AF65-F5344CB8AC3E}">
        <p14:creationId xmlns:p14="http://schemas.microsoft.com/office/powerpoint/2010/main" val="4850709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43789" y="3043990"/>
            <a:ext cx="6124073" cy="646331"/>
          </a:xfrm>
          <a:prstGeom prst="rect">
            <a:avLst/>
          </a:prstGeom>
          <a:noFill/>
        </p:spPr>
        <p:txBody>
          <a:bodyPr wrap="square" rtlCol="0">
            <a:spAutoFit/>
          </a:bodyPr>
          <a:lstStyle/>
          <a:p>
            <a:pPr algn="ctr"/>
            <a:r>
              <a:rPr lang="en-GB" sz="3600" b="1" dirty="0" smtClean="0">
                <a:solidFill>
                  <a:schemeClr val="accent2">
                    <a:lumMod val="75000"/>
                  </a:schemeClr>
                </a:solidFill>
                <a:latin typeface="+mn-lt"/>
              </a:rPr>
              <a:t>Method</a:t>
            </a:r>
            <a:endParaRPr lang="en-GB" sz="3600" b="1" dirty="0">
              <a:solidFill>
                <a:schemeClr val="accent2">
                  <a:lumMod val="75000"/>
                </a:schemeClr>
              </a:solidFill>
              <a:latin typeface="+mn-lt"/>
            </a:endParaRPr>
          </a:p>
        </p:txBody>
      </p:sp>
    </p:spTree>
    <p:extLst>
      <p:ext uri="{BB962C8B-B14F-4D97-AF65-F5344CB8AC3E}">
        <p14:creationId xmlns:p14="http://schemas.microsoft.com/office/powerpoint/2010/main" val="12254839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GB" altLang="en-US" dirty="0" smtClean="0"/>
              <a:t>Method overview</a:t>
            </a:r>
            <a:endParaRPr lang="en-GB" altLang="en-US" noProof="1" smtClean="0"/>
          </a:p>
        </p:txBody>
      </p:sp>
      <p:grpSp>
        <p:nvGrpSpPr>
          <p:cNvPr id="6" name="Group 5"/>
          <p:cNvGrpSpPr/>
          <p:nvPr/>
        </p:nvGrpSpPr>
        <p:grpSpPr>
          <a:xfrm>
            <a:off x="618186" y="1198060"/>
            <a:ext cx="7532755" cy="5041696"/>
            <a:chOff x="-383667" y="0"/>
            <a:chExt cx="7147119" cy="4622215"/>
          </a:xfrm>
        </p:grpSpPr>
        <p:sp>
          <p:nvSpPr>
            <p:cNvPr id="7" name="TextBox 2"/>
            <p:cNvSpPr txBox="1"/>
            <p:nvPr/>
          </p:nvSpPr>
          <p:spPr>
            <a:xfrm>
              <a:off x="2314458" y="0"/>
              <a:ext cx="2348865" cy="277495"/>
            </a:xfrm>
            <a:prstGeom prst="rect">
              <a:avLst/>
            </a:prstGeom>
            <a:solidFill>
              <a:schemeClr val="bg2"/>
            </a:solidFill>
          </p:spPr>
          <p:style>
            <a:lnRef idx="2">
              <a:schemeClr val="accent1"/>
            </a:lnRef>
            <a:fillRef idx="1">
              <a:schemeClr val="lt1"/>
            </a:fillRef>
            <a:effectRef idx="0">
              <a:schemeClr val="accent1"/>
            </a:effectRef>
            <a:fontRef idx="minor">
              <a:schemeClr val="dk1"/>
            </a:fontRef>
          </p:style>
          <p:txBody>
            <a:bodyPr wrap="square" rtlCol="0">
              <a:noAutofit/>
            </a:bodyPr>
            <a:lstStyle/>
            <a:p>
              <a:pPr algn="ctr" fontAlgn="base">
                <a:spcAft>
                  <a:spcPts val="0"/>
                </a:spcAft>
              </a:pPr>
              <a:r>
                <a:rPr lang="en-GB" sz="1400" b="1" kern="1200" dirty="0" smtClean="0">
                  <a:solidFill>
                    <a:srgbClr val="FFFFFF"/>
                  </a:solidFill>
                  <a:effectLst/>
                  <a:latin typeface="Arial"/>
                  <a:ea typeface="Microsoft YaHei"/>
                </a:rPr>
                <a:t>Inception</a:t>
              </a:r>
              <a:endParaRPr lang="en-GB" sz="2800" dirty="0">
                <a:effectLst/>
                <a:latin typeface="Times New Roman"/>
                <a:ea typeface="Microsoft YaHei"/>
              </a:endParaRPr>
            </a:p>
          </p:txBody>
        </p:sp>
        <p:sp>
          <p:nvSpPr>
            <p:cNvPr id="8" name="TextBox 3"/>
            <p:cNvSpPr txBox="1"/>
            <p:nvPr/>
          </p:nvSpPr>
          <p:spPr>
            <a:xfrm>
              <a:off x="2314453" y="658340"/>
              <a:ext cx="2348865" cy="277495"/>
            </a:xfrm>
            <a:prstGeom prst="rect">
              <a:avLst/>
            </a:prstGeom>
            <a:solidFill>
              <a:schemeClr val="bg2"/>
            </a:solidFill>
          </p:spPr>
          <p:style>
            <a:lnRef idx="2">
              <a:schemeClr val="accent1"/>
            </a:lnRef>
            <a:fillRef idx="1">
              <a:schemeClr val="lt1"/>
            </a:fillRef>
            <a:effectRef idx="0">
              <a:schemeClr val="accent1"/>
            </a:effectRef>
            <a:fontRef idx="minor">
              <a:schemeClr val="dk1"/>
            </a:fontRef>
          </p:style>
          <p:txBody>
            <a:bodyPr wrap="square" rtlCol="0">
              <a:noAutofit/>
            </a:bodyPr>
            <a:lstStyle/>
            <a:p>
              <a:pPr algn="ctr" fontAlgn="base">
                <a:spcAft>
                  <a:spcPts val="0"/>
                </a:spcAft>
              </a:pPr>
              <a:r>
                <a:rPr lang="en-GB" sz="1400" b="1" kern="1200" dirty="0" smtClean="0">
                  <a:solidFill>
                    <a:srgbClr val="FFFFFF"/>
                  </a:solidFill>
                  <a:effectLst/>
                  <a:latin typeface="Arial"/>
                  <a:ea typeface="Microsoft YaHei"/>
                </a:rPr>
                <a:t>Evidence </a:t>
              </a:r>
              <a:r>
                <a:rPr lang="en-GB" sz="1400" b="1" kern="1200" dirty="0">
                  <a:solidFill>
                    <a:srgbClr val="FFFFFF"/>
                  </a:solidFill>
                  <a:effectLst/>
                  <a:latin typeface="Arial"/>
                  <a:ea typeface="Microsoft YaHei"/>
                </a:rPr>
                <a:t>reviews</a:t>
              </a:r>
              <a:endParaRPr lang="en-GB" sz="2800" dirty="0">
                <a:effectLst/>
                <a:latin typeface="Times New Roman"/>
                <a:ea typeface="Microsoft YaHei"/>
              </a:endParaRPr>
            </a:p>
          </p:txBody>
        </p:sp>
        <p:sp>
          <p:nvSpPr>
            <p:cNvPr id="9" name="TextBox 4"/>
            <p:cNvSpPr txBox="1"/>
            <p:nvPr/>
          </p:nvSpPr>
          <p:spPr>
            <a:xfrm>
              <a:off x="2302295" y="2741348"/>
              <a:ext cx="2348865" cy="460125"/>
            </a:xfrm>
            <a:prstGeom prst="rect">
              <a:avLst/>
            </a:prstGeom>
            <a:solidFill>
              <a:schemeClr val="bg2"/>
            </a:solidFill>
          </p:spPr>
          <p:style>
            <a:lnRef idx="2">
              <a:schemeClr val="accent1"/>
            </a:lnRef>
            <a:fillRef idx="1">
              <a:schemeClr val="lt1"/>
            </a:fillRef>
            <a:effectRef idx="0">
              <a:schemeClr val="accent1"/>
            </a:effectRef>
            <a:fontRef idx="minor">
              <a:schemeClr val="dk1"/>
            </a:fontRef>
          </p:style>
          <p:txBody>
            <a:bodyPr wrap="square" rtlCol="0">
              <a:noAutofit/>
            </a:bodyPr>
            <a:lstStyle/>
            <a:p>
              <a:pPr algn="ctr" fontAlgn="base">
                <a:spcAft>
                  <a:spcPts val="0"/>
                </a:spcAft>
              </a:pPr>
              <a:r>
                <a:rPr lang="en-GB" sz="1400" b="1" kern="1200" dirty="0" smtClean="0">
                  <a:solidFill>
                    <a:srgbClr val="FFFFFF"/>
                  </a:solidFill>
                  <a:effectLst/>
                  <a:latin typeface="Arial"/>
                  <a:ea typeface="Microsoft YaHei"/>
                </a:rPr>
                <a:t>Rate</a:t>
              </a:r>
              <a:r>
                <a:rPr lang="en-GB" sz="2400" b="1" kern="1200" dirty="0" smtClean="0">
                  <a:solidFill>
                    <a:srgbClr val="FFFFFF"/>
                  </a:solidFill>
                  <a:effectLst/>
                  <a:latin typeface="Arial"/>
                  <a:ea typeface="Microsoft YaHei"/>
                </a:rPr>
                <a:t> </a:t>
              </a:r>
              <a:r>
                <a:rPr lang="en-GB" sz="1400" b="1" kern="1200" dirty="0">
                  <a:solidFill>
                    <a:srgbClr val="FFFFFF"/>
                  </a:solidFill>
                  <a:effectLst/>
                  <a:latin typeface="Arial"/>
                  <a:ea typeface="Microsoft YaHei"/>
                </a:rPr>
                <a:t>interventions</a:t>
              </a:r>
              <a:endParaRPr lang="en-GB" sz="2800" dirty="0">
                <a:effectLst/>
                <a:latin typeface="Times New Roman"/>
                <a:ea typeface="Microsoft YaHei"/>
              </a:endParaRPr>
            </a:p>
          </p:txBody>
        </p:sp>
        <p:sp>
          <p:nvSpPr>
            <p:cNvPr id="10" name="TextBox 5"/>
            <p:cNvSpPr txBox="1"/>
            <p:nvPr/>
          </p:nvSpPr>
          <p:spPr>
            <a:xfrm>
              <a:off x="2314458" y="4344720"/>
              <a:ext cx="2348865" cy="277495"/>
            </a:xfrm>
            <a:prstGeom prst="rect">
              <a:avLst/>
            </a:prstGeom>
            <a:solidFill>
              <a:schemeClr val="accent4"/>
            </a:solidFill>
          </p:spPr>
          <p:style>
            <a:lnRef idx="2">
              <a:schemeClr val="accent1"/>
            </a:lnRef>
            <a:fillRef idx="1">
              <a:schemeClr val="lt1"/>
            </a:fillRef>
            <a:effectRef idx="0">
              <a:schemeClr val="accent1"/>
            </a:effectRef>
            <a:fontRef idx="minor">
              <a:schemeClr val="dk1"/>
            </a:fontRef>
          </p:style>
          <p:txBody>
            <a:bodyPr wrap="square" rtlCol="0">
              <a:noAutofit/>
            </a:bodyPr>
            <a:lstStyle/>
            <a:p>
              <a:pPr algn="ctr" fontAlgn="base">
                <a:spcAft>
                  <a:spcPts val="0"/>
                </a:spcAft>
              </a:pPr>
              <a:r>
                <a:rPr lang="en-GB" sz="1400" b="1" kern="1200" dirty="0">
                  <a:solidFill>
                    <a:srgbClr val="FFFFFF"/>
                  </a:solidFill>
                  <a:effectLst/>
                  <a:latin typeface="Arial"/>
                  <a:ea typeface="Microsoft YaHei"/>
                </a:rPr>
                <a:t>Final report</a:t>
              </a:r>
              <a:endParaRPr lang="en-GB" sz="2800" dirty="0">
                <a:effectLst/>
                <a:latin typeface="Times New Roman"/>
                <a:ea typeface="Microsoft YaHei"/>
              </a:endParaRPr>
            </a:p>
          </p:txBody>
        </p:sp>
        <p:sp>
          <p:nvSpPr>
            <p:cNvPr id="12" name="TextBox 7"/>
            <p:cNvSpPr txBox="1"/>
            <p:nvPr/>
          </p:nvSpPr>
          <p:spPr>
            <a:xfrm>
              <a:off x="-383667" y="1609140"/>
              <a:ext cx="3128203" cy="931656"/>
            </a:xfrm>
            <a:prstGeom prst="rect">
              <a:avLst/>
            </a:prstGeom>
            <a:solidFill>
              <a:schemeClr val="accent4"/>
            </a:solidFill>
          </p:spPr>
          <p:style>
            <a:lnRef idx="2">
              <a:schemeClr val="accent1"/>
            </a:lnRef>
            <a:fillRef idx="1">
              <a:schemeClr val="lt1"/>
            </a:fillRef>
            <a:effectRef idx="0">
              <a:schemeClr val="accent1"/>
            </a:effectRef>
            <a:fontRef idx="minor">
              <a:schemeClr val="dk1"/>
            </a:fontRef>
          </p:style>
          <p:txBody>
            <a:bodyPr wrap="square" rtlCol="0">
              <a:noAutofit/>
            </a:bodyPr>
            <a:lstStyle/>
            <a:p>
              <a:pPr algn="ctr" fontAlgn="base">
                <a:spcBef>
                  <a:spcPts val="0"/>
                </a:spcBef>
                <a:spcAft>
                  <a:spcPts val="0"/>
                </a:spcAft>
              </a:pPr>
              <a:r>
                <a:rPr lang="en-GB" sz="1400" b="1" kern="1200" dirty="0">
                  <a:solidFill>
                    <a:srgbClr val="FFFFFF"/>
                  </a:solidFill>
                  <a:effectLst/>
                  <a:latin typeface="Arial"/>
                  <a:ea typeface="Microsoft YaHei"/>
                </a:rPr>
                <a:t>Synthesis of the effectiveness </a:t>
              </a:r>
              <a:r>
                <a:rPr lang="en-GB" sz="1400" b="1" kern="1200" dirty="0" smtClean="0">
                  <a:solidFill>
                    <a:srgbClr val="FFFFFF"/>
                  </a:solidFill>
                  <a:effectLst/>
                  <a:latin typeface="Arial"/>
                  <a:ea typeface="Microsoft YaHei"/>
                </a:rPr>
                <a:t>of different pre- </a:t>
              </a:r>
              <a:r>
                <a:rPr lang="en-GB" sz="1400" b="1" kern="1200" dirty="0">
                  <a:solidFill>
                    <a:srgbClr val="FFFFFF"/>
                  </a:solidFill>
                  <a:effectLst/>
                  <a:latin typeface="Arial"/>
                  <a:ea typeface="Microsoft YaHei"/>
                </a:rPr>
                <a:t>and post-test</a:t>
              </a:r>
              <a:r>
                <a:rPr lang="en-GB" sz="2400" b="1" kern="1200" dirty="0">
                  <a:solidFill>
                    <a:srgbClr val="FFFFFF"/>
                  </a:solidFill>
                  <a:effectLst/>
                  <a:latin typeface="Arial"/>
                  <a:ea typeface="Microsoft YaHei"/>
                </a:rPr>
                <a:t> </a:t>
              </a:r>
              <a:r>
                <a:rPr lang="en-GB" sz="1400" b="1" kern="1200" dirty="0">
                  <a:solidFill>
                    <a:srgbClr val="FFFFFF"/>
                  </a:solidFill>
                  <a:effectLst/>
                  <a:latin typeface="Arial"/>
                  <a:ea typeface="Microsoft YaHei"/>
                </a:rPr>
                <a:t>interventions</a:t>
              </a:r>
              <a:endParaRPr lang="en-GB" sz="2800" dirty="0">
                <a:effectLst/>
                <a:latin typeface="Times New Roman"/>
                <a:ea typeface="Microsoft YaHei"/>
              </a:endParaRPr>
            </a:p>
          </p:txBody>
        </p:sp>
        <p:sp>
          <p:nvSpPr>
            <p:cNvPr id="13" name="TextBox 8"/>
            <p:cNvSpPr txBox="1"/>
            <p:nvPr/>
          </p:nvSpPr>
          <p:spPr>
            <a:xfrm>
              <a:off x="3893174" y="1609140"/>
              <a:ext cx="2870278" cy="931656"/>
            </a:xfrm>
            <a:prstGeom prst="rect">
              <a:avLst/>
            </a:prstGeom>
            <a:solidFill>
              <a:schemeClr val="accent4"/>
            </a:solidFill>
          </p:spPr>
          <p:style>
            <a:lnRef idx="2">
              <a:schemeClr val="accent1"/>
            </a:lnRef>
            <a:fillRef idx="1">
              <a:schemeClr val="lt1"/>
            </a:fillRef>
            <a:effectRef idx="0">
              <a:schemeClr val="accent1"/>
            </a:effectRef>
            <a:fontRef idx="minor">
              <a:schemeClr val="dk1"/>
            </a:fontRef>
          </p:style>
          <p:txBody>
            <a:bodyPr wrap="square" rtlCol="0">
              <a:noAutofit/>
            </a:bodyPr>
            <a:lstStyle/>
            <a:p>
              <a:pPr algn="ctr" fontAlgn="base">
                <a:spcAft>
                  <a:spcPts val="0"/>
                </a:spcAft>
              </a:pPr>
              <a:r>
                <a:rPr lang="en-GB" sz="1400" b="1" kern="1200" dirty="0">
                  <a:solidFill>
                    <a:srgbClr val="FFFFFF"/>
                  </a:solidFill>
                  <a:effectLst/>
                  <a:latin typeface="Arial"/>
                  <a:ea typeface="Microsoft YaHei"/>
                </a:rPr>
                <a:t>Synthesis of evidence linking ‘proxy’ measures such as those covered in</a:t>
              </a:r>
              <a:r>
                <a:rPr lang="en-GB" sz="2400" b="1" kern="1200" dirty="0">
                  <a:solidFill>
                    <a:srgbClr val="FFFFFF"/>
                  </a:solidFill>
                  <a:effectLst/>
                  <a:latin typeface="Arial"/>
                  <a:ea typeface="Microsoft YaHei"/>
                </a:rPr>
                <a:t> </a:t>
              </a:r>
              <a:r>
                <a:rPr lang="en-GB" sz="1400" b="1" kern="1200" dirty="0">
                  <a:solidFill>
                    <a:srgbClr val="FFFFFF"/>
                  </a:solidFill>
                  <a:effectLst/>
                  <a:latin typeface="Arial"/>
                  <a:ea typeface="Microsoft YaHei"/>
                </a:rPr>
                <a:t>the first review</a:t>
              </a:r>
              <a:endParaRPr lang="en-GB" sz="2800" dirty="0">
                <a:effectLst/>
                <a:latin typeface="Times New Roman"/>
                <a:ea typeface="Microsoft YaHei"/>
              </a:endParaRPr>
            </a:p>
          </p:txBody>
        </p:sp>
        <p:cxnSp>
          <p:nvCxnSpPr>
            <p:cNvPr id="14" name="Straight Arrow Connector 13"/>
            <p:cNvCxnSpPr/>
            <p:nvPr/>
          </p:nvCxnSpPr>
          <p:spPr bwMode="auto">
            <a:xfrm>
              <a:off x="3510236" y="261610"/>
              <a:ext cx="0" cy="396762"/>
            </a:xfrm>
            <a:prstGeom prst="straightConnector1">
              <a:avLst/>
            </a:prstGeom>
            <a:ln w="25400">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8" idx="2"/>
            </p:cNvCxnSpPr>
            <p:nvPr/>
          </p:nvCxnSpPr>
          <p:spPr bwMode="auto">
            <a:xfrm>
              <a:off x="3489017" y="919982"/>
              <a:ext cx="4" cy="259156"/>
            </a:xfrm>
            <a:prstGeom prst="line">
              <a:avLst/>
            </a:prstGeom>
            <a:ln w="254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auto">
            <a:xfrm>
              <a:off x="1174541" y="1199016"/>
              <a:ext cx="4393095" cy="0"/>
            </a:xfrm>
            <a:prstGeom prst="line">
              <a:avLst/>
            </a:prstGeom>
            <a:ln w="254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bwMode="auto">
            <a:xfrm>
              <a:off x="1174541" y="1201129"/>
              <a:ext cx="0" cy="396762"/>
            </a:xfrm>
            <a:prstGeom prst="straightConnector1">
              <a:avLst/>
            </a:prstGeom>
            <a:ln w="25400">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bwMode="auto">
            <a:xfrm>
              <a:off x="5588912" y="1201129"/>
              <a:ext cx="0" cy="396762"/>
            </a:xfrm>
            <a:prstGeom prst="straightConnector1">
              <a:avLst/>
            </a:prstGeom>
            <a:ln w="25400">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2" idx="2"/>
            </p:cNvCxnSpPr>
            <p:nvPr/>
          </p:nvCxnSpPr>
          <p:spPr bwMode="auto">
            <a:xfrm flipH="1">
              <a:off x="1174543" y="2540796"/>
              <a:ext cx="5892" cy="331492"/>
            </a:xfrm>
            <a:prstGeom prst="line">
              <a:avLst/>
            </a:prstGeom>
            <a:ln w="254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bwMode="auto">
            <a:xfrm>
              <a:off x="1174541" y="2872289"/>
              <a:ext cx="1127754" cy="0"/>
            </a:xfrm>
            <a:prstGeom prst="straightConnector1">
              <a:avLst/>
            </a:prstGeom>
            <a:ln w="25400">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auto">
            <a:xfrm>
              <a:off x="5567636" y="2540796"/>
              <a:ext cx="0" cy="331493"/>
            </a:xfrm>
            <a:prstGeom prst="line">
              <a:avLst/>
            </a:prstGeom>
            <a:ln w="254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9" idx="2"/>
              <a:endCxn id="24" idx="0"/>
            </p:cNvCxnSpPr>
            <p:nvPr/>
          </p:nvCxnSpPr>
          <p:spPr bwMode="auto">
            <a:xfrm>
              <a:off x="3476727" y="3201473"/>
              <a:ext cx="318" cy="475860"/>
            </a:xfrm>
            <a:prstGeom prst="straightConnector1">
              <a:avLst/>
            </a:prstGeom>
            <a:ln w="25400">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bwMode="auto">
            <a:xfrm>
              <a:off x="3478266" y="3955128"/>
              <a:ext cx="0" cy="396762"/>
            </a:xfrm>
            <a:prstGeom prst="straightConnector1">
              <a:avLst/>
            </a:prstGeom>
            <a:ln w="25400">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4" name="TextBox 25"/>
            <p:cNvSpPr txBox="1"/>
            <p:nvPr/>
          </p:nvSpPr>
          <p:spPr>
            <a:xfrm>
              <a:off x="2302295" y="3677333"/>
              <a:ext cx="2349500" cy="277495"/>
            </a:xfrm>
            <a:prstGeom prst="rect">
              <a:avLst/>
            </a:prstGeom>
            <a:solidFill>
              <a:schemeClr val="accent4"/>
            </a:solidFill>
          </p:spPr>
          <p:style>
            <a:lnRef idx="2">
              <a:schemeClr val="accent1"/>
            </a:lnRef>
            <a:fillRef idx="1">
              <a:schemeClr val="lt1"/>
            </a:fillRef>
            <a:effectRef idx="0">
              <a:schemeClr val="accent1"/>
            </a:effectRef>
            <a:fontRef idx="minor">
              <a:schemeClr val="dk1"/>
            </a:fontRef>
          </p:style>
          <p:txBody>
            <a:bodyPr wrap="square" rtlCol="0">
              <a:noAutofit/>
            </a:bodyPr>
            <a:lstStyle/>
            <a:p>
              <a:pPr algn="ctr" fontAlgn="base">
                <a:spcAft>
                  <a:spcPts val="0"/>
                </a:spcAft>
              </a:pPr>
              <a:r>
                <a:rPr lang="en-GB" sz="1400" b="1" kern="1200" dirty="0">
                  <a:solidFill>
                    <a:srgbClr val="FFFFFF"/>
                  </a:solidFill>
                  <a:effectLst/>
                  <a:latin typeface="Arial"/>
                  <a:ea typeface="Microsoft YaHei"/>
                </a:rPr>
                <a:t>Expert </a:t>
              </a:r>
              <a:r>
                <a:rPr lang="en-GB" sz="1400" b="1" dirty="0" smtClean="0">
                  <a:solidFill>
                    <a:srgbClr val="FFFFFF"/>
                  </a:solidFill>
                  <a:latin typeface="Arial"/>
                  <a:ea typeface="Microsoft YaHei"/>
                </a:rPr>
                <a:t>workshop</a:t>
              </a:r>
              <a:endParaRPr lang="en-GB" sz="2800" dirty="0">
                <a:effectLst/>
                <a:latin typeface="Times New Roman"/>
                <a:ea typeface="Microsoft YaHei"/>
              </a:endParaRPr>
            </a:p>
          </p:txBody>
        </p:sp>
      </p:grpSp>
      <p:cxnSp>
        <p:nvCxnSpPr>
          <p:cNvPr id="26" name="Straight Arrow Connector 25"/>
          <p:cNvCxnSpPr/>
          <p:nvPr/>
        </p:nvCxnSpPr>
        <p:spPr bwMode="auto">
          <a:xfrm flipH="1" flipV="1">
            <a:off x="5937498" y="4331019"/>
            <a:ext cx="975529" cy="9150"/>
          </a:xfrm>
          <a:prstGeom prst="straightConnector1">
            <a:avLst/>
          </a:prstGeom>
          <a:ln w="25400">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9692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GB" altLang="en-US" noProof="1" smtClean="0"/>
              <a:t>Review of evidence</a:t>
            </a:r>
          </a:p>
        </p:txBody>
      </p:sp>
      <p:sp>
        <p:nvSpPr>
          <p:cNvPr id="11268" name="Content Placeholder 4"/>
          <p:cNvSpPr>
            <a:spLocks noGrp="1"/>
          </p:cNvSpPr>
          <p:nvPr>
            <p:ph idx="1"/>
          </p:nvPr>
        </p:nvSpPr>
        <p:spPr/>
        <p:txBody>
          <a:bodyPr/>
          <a:lstStyle/>
          <a:p>
            <a:r>
              <a:rPr lang="en-GB" altLang="en-US" sz="2800" dirty="0" smtClean="0"/>
              <a:t>Included interventions from the year 2000</a:t>
            </a:r>
          </a:p>
          <a:p>
            <a:r>
              <a:rPr lang="en-GB" altLang="en-US" sz="2800" dirty="0" smtClean="0"/>
              <a:t>Initial search yielded 402 articles </a:t>
            </a:r>
          </a:p>
          <a:p>
            <a:r>
              <a:rPr lang="en-GB" altLang="en-US" sz="2800" dirty="0" smtClean="0"/>
              <a:t>List of abstracts were reviewed to establish potential relevance </a:t>
            </a:r>
          </a:p>
          <a:p>
            <a:r>
              <a:rPr lang="en-GB" altLang="en-US" sz="2800" dirty="0" smtClean="0"/>
              <a:t>52 articles remaining after relevance scoring – these were scored for quality on the Adjusted Maryland Scientific Methods Scale (AMSMS)</a:t>
            </a:r>
          </a:p>
          <a:p>
            <a:r>
              <a:rPr lang="en-GB" altLang="en-US" sz="2800" dirty="0" smtClean="0"/>
              <a:t>List of proxy measures / risk factors pertinent to collision and injury risk in novice drivers was also developed from review of wider literature</a:t>
            </a:r>
          </a:p>
        </p:txBody>
      </p:sp>
    </p:spTree>
    <p:extLst>
      <p:ext uri="{BB962C8B-B14F-4D97-AF65-F5344CB8AC3E}">
        <p14:creationId xmlns:p14="http://schemas.microsoft.com/office/powerpoint/2010/main" val="25447145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6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26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GB" altLang="en-US" noProof="1" smtClean="0"/>
              <a:t>Desirable changes in risk factors targeted by interventions</a:t>
            </a:r>
          </a:p>
        </p:txBody>
      </p:sp>
      <p:sp>
        <p:nvSpPr>
          <p:cNvPr id="4" name="TextBox 3"/>
          <p:cNvSpPr txBox="1"/>
          <p:nvPr/>
        </p:nvSpPr>
        <p:spPr>
          <a:xfrm>
            <a:off x="6128103" y="1211982"/>
            <a:ext cx="1455821" cy="584775"/>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sz="1600" b="1" dirty="0" smtClean="0">
                <a:latin typeface="+mn-lt"/>
              </a:rPr>
              <a:t>Older age at licensure</a:t>
            </a:r>
            <a:endParaRPr lang="en-GB" sz="1600" b="1" dirty="0">
              <a:latin typeface="+mn-lt"/>
            </a:endParaRPr>
          </a:p>
        </p:txBody>
      </p:sp>
      <p:sp>
        <p:nvSpPr>
          <p:cNvPr id="8" name="TextBox 7"/>
          <p:cNvSpPr txBox="1"/>
          <p:nvPr/>
        </p:nvSpPr>
        <p:spPr>
          <a:xfrm>
            <a:off x="6128103" y="2093842"/>
            <a:ext cx="1831805" cy="584775"/>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sz="1600" b="1" dirty="0" smtClean="0">
                <a:latin typeface="+mn-lt"/>
              </a:rPr>
              <a:t>Less night time driving</a:t>
            </a:r>
            <a:endParaRPr lang="en-GB" sz="1600" b="1" dirty="0">
              <a:latin typeface="+mn-lt"/>
            </a:endParaRPr>
          </a:p>
        </p:txBody>
      </p:sp>
      <p:sp>
        <p:nvSpPr>
          <p:cNvPr id="9" name="TextBox 8"/>
          <p:cNvSpPr txBox="1"/>
          <p:nvPr/>
        </p:nvSpPr>
        <p:spPr>
          <a:xfrm>
            <a:off x="832685" y="1211982"/>
            <a:ext cx="1852864" cy="1323439"/>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sz="1600" b="1" dirty="0" smtClean="0">
                <a:latin typeface="+mn-lt"/>
              </a:rPr>
              <a:t>Less driving with peer age passengers, or fewer peer age passengers</a:t>
            </a:r>
            <a:endParaRPr lang="en-GB" sz="1600" b="1" dirty="0">
              <a:latin typeface="+mn-lt"/>
            </a:endParaRPr>
          </a:p>
        </p:txBody>
      </p:sp>
      <p:sp>
        <p:nvSpPr>
          <p:cNvPr id="10" name="TextBox 9"/>
          <p:cNvSpPr txBox="1"/>
          <p:nvPr/>
        </p:nvSpPr>
        <p:spPr>
          <a:xfrm>
            <a:off x="3356820" y="1211981"/>
            <a:ext cx="1852864" cy="830997"/>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sz="1600" b="1" dirty="0" smtClean="0">
                <a:latin typeface="+mn-lt"/>
              </a:rPr>
              <a:t>More supervised on-road experience pre- or post-test</a:t>
            </a:r>
            <a:endParaRPr lang="en-GB" sz="1600" b="1" dirty="0">
              <a:latin typeface="+mn-lt"/>
            </a:endParaRPr>
          </a:p>
        </p:txBody>
      </p:sp>
      <p:sp>
        <p:nvSpPr>
          <p:cNvPr id="11" name="TextBox 10"/>
          <p:cNvSpPr txBox="1"/>
          <p:nvPr/>
        </p:nvSpPr>
        <p:spPr>
          <a:xfrm>
            <a:off x="983081" y="2967201"/>
            <a:ext cx="1702468" cy="584775"/>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sz="1600" b="1" dirty="0" smtClean="0">
                <a:latin typeface="+mn-lt"/>
              </a:rPr>
              <a:t>More seat belt wearing</a:t>
            </a:r>
            <a:endParaRPr lang="en-GB" sz="1600" b="1" dirty="0">
              <a:latin typeface="+mn-lt"/>
            </a:endParaRPr>
          </a:p>
        </p:txBody>
      </p:sp>
      <p:sp>
        <p:nvSpPr>
          <p:cNvPr id="12" name="TextBox 11"/>
          <p:cNvSpPr txBox="1"/>
          <p:nvPr/>
        </p:nvSpPr>
        <p:spPr>
          <a:xfrm>
            <a:off x="6107044" y="2967201"/>
            <a:ext cx="1852864" cy="584775"/>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sz="1600" b="1" dirty="0" smtClean="0">
                <a:latin typeface="+mn-lt"/>
              </a:rPr>
              <a:t>Lower levels of drink driving </a:t>
            </a:r>
            <a:endParaRPr lang="en-GB" sz="1600" b="1" dirty="0">
              <a:latin typeface="+mn-lt"/>
            </a:endParaRPr>
          </a:p>
        </p:txBody>
      </p:sp>
      <p:sp>
        <p:nvSpPr>
          <p:cNvPr id="13" name="TextBox 12"/>
          <p:cNvSpPr txBox="1"/>
          <p:nvPr/>
        </p:nvSpPr>
        <p:spPr>
          <a:xfrm>
            <a:off x="3463101" y="2967201"/>
            <a:ext cx="1640302" cy="338554"/>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sz="1600" b="1" dirty="0" smtClean="0">
                <a:latin typeface="+mn-lt"/>
              </a:rPr>
              <a:t>Lower speeds</a:t>
            </a:r>
            <a:endParaRPr lang="en-GB" sz="1600" b="1" dirty="0">
              <a:latin typeface="+mn-lt"/>
            </a:endParaRPr>
          </a:p>
        </p:txBody>
      </p:sp>
      <p:sp>
        <p:nvSpPr>
          <p:cNvPr id="14" name="TextBox 13"/>
          <p:cNvSpPr txBox="1"/>
          <p:nvPr/>
        </p:nvSpPr>
        <p:spPr>
          <a:xfrm>
            <a:off x="832685" y="4230152"/>
            <a:ext cx="1852864" cy="584775"/>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sz="1600" b="1" dirty="0" smtClean="0">
                <a:latin typeface="+mn-lt"/>
              </a:rPr>
              <a:t>Higher hazard perception skill</a:t>
            </a:r>
            <a:endParaRPr lang="en-GB" sz="1600" b="1" dirty="0">
              <a:latin typeface="+mn-lt"/>
            </a:endParaRPr>
          </a:p>
        </p:txBody>
      </p:sp>
      <p:sp>
        <p:nvSpPr>
          <p:cNvPr id="15" name="TextBox 14"/>
          <p:cNvSpPr txBox="1"/>
          <p:nvPr/>
        </p:nvSpPr>
        <p:spPr>
          <a:xfrm>
            <a:off x="3628534" y="4217432"/>
            <a:ext cx="1309436" cy="584775"/>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sz="1600" b="1" dirty="0" smtClean="0">
                <a:latin typeface="+mn-lt"/>
              </a:rPr>
              <a:t>Less close following</a:t>
            </a:r>
            <a:endParaRPr lang="en-GB" sz="1600" b="1" dirty="0">
              <a:latin typeface="+mn-lt"/>
            </a:endParaRPr>
          </a:p>
        </p:txBody>
      </p:sp>
      <p:sp>
        <p:nvSpPr>
          <p:cNvPr id="16" name="TextBox 15"/>
          <p:cNvSpPr txBox="1"/>
          <p:nvPr/>
        </p:nvSpPr>
        <p:spPr>
          <a:xfrm>
            <a:off x="6107044" y="4107042"/>
            <a:ext cx="2121570" cy="584775"/>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sz="1600" b="1" dirty="0" smtClean="0">
                <a:latin typeface="+mn-lt"/>
              </a:rPr>
              <a:t>Less use of distracting devices when driving </a:t>
            </a:r>
            <a:endParaRPr lang="en-GB" sz="1600" b="1" dirty="0">
              <a:latin typeface="+mn-lt"/>
            </a:endParaRPr>
          </a:p>
        </p:txBody>
      </p:sp>
      <p:sp>
        <p:nvSpPr>
          <p:cNvPr id="17" name="TextBox 16"/>
          <p:cNvSpPr txBox="1"/>
          <p:nvPr/>
        </p:nvSpPr>
        <p:spPr>
          <a:xfrm>
            <a:off x="3356820" y="5331520"/>
            <a:ext cx="1852864" cy="1077218"/>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sz="1600" b="1" dirty="0" smtClean="0">
                <a:latin typeface="+mn-lt"/>
              </a:rPr>
              <a:t>Reducing unsafe attitudes and behavioural intentions</a:t>
            </a:r>
            <a:endParaRPr lang="en-GB" sz="1600" b="1" dirty="0">
              <a:latin typeface="+mn-lt"/>
            </a:endParaRPr>
          </a:p>
        </p:txBody>
      </p:sp>
      <p:cxnSp>
        <p:nvCxnSpPr>
          <p:cNvPr id="3" name="Straight Connector 2"/>
          <p:cNvCxnSpPr/>
          <p:nvPr/>
        </p:nvCxnSpPr>
        <p:spPr bwMode="auto">
          <a:xfrm>
            <a:off x="466725" y="3765884"/>
            <a:ext cx="7907254" cy="0"/>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18" name="Straight Connector 17"/>
          <p:cNvCxnSpPr/>
          <p:nvPr/>
        </p:nvCxnSpPr>
        <p:spPr bwMode="auto">
          <a:xfrm flipV="1">
            <a:off x="466725" y="5145505"/>
            <a:ext cx="7907254" cy="1"/>
          </a:xfrm>
          <a:prstGeom prst="line">
            <a:avLst/>
          </a:prstGeom>
          <a:solidFill>
            <a:schemeClr val="accent1"/>
          </a:solidFill>
          <a:ln w="9525" cap="flat" cmpd="sng" algn="ctr">
            <a:solidFill>
              <a:schemeClr val="tx1"/>
            </a:solidFill>
            <a:prstDash val="dash"/>
            <a:round/>
            <a:headEnd type="none" w="med" len="med"/>
            <a:tailEnd type="none" w="med" len="med"/>
          </a:ln>
          <a:effectLst/>
        </p:spPr>
      </p:cxnSp>
    </p:spTree>
    <p:extLst>
      <p:ext uri="{BB962C8B-B14F-4D97-AF65-F5344CB8AC3E}">
        <p14:creationId xmlns:p14="http://schemas.microsoft.com/office/powerpoint/2010/main" val="2488080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GB" altLang="en-US" noProof="1" smtClean="0"/>
              <a:t>Workshop</a:t>
            </a:r>
          </a:p>
        </p:txBody>
      </p:sp>
      <p:sp>
        <p:nvSpPr>
          <p:cNvPr id="11268" name="Content Placeholder 4"/>
          <p:cNvSpPr>
            <a:spLocks noGrp="1"/>
          </p:cNvSpPr>
          <p:nvPr>
            <p:ph idx="1"/>
          </p:nvPr>
        </p:nvSpPr>
        <p:spPr/>
        <p:txBody>
          <a:bodyPr/>
          <a:lstStyle/>
          <a:p>
            <a:r>
              <a:rPr lang="en-GB" altLang="en-US" sz="2600" dirty="0" smtClean="0"/>
              <a:t>Purpose was to provide a mechanism by which interventions could be scrutinised by road safety professionals and stakeholders</a:t>
            </a:r>
          </a:p>
          <a:p>
            <a:r>
              <a:rPr lang="en-GB" altLang="en-US" sz="2600" dirty="0" smtClean="0"/>
              <a:t>Workshop did not consider evidence of effectiveness, instead it focused on a list of interventions and the practical issues associated with their potential implementation</a:t>
            </a:r>
          </a:p>
          <a:p>
            <a:r>
              <a:rPr lang="en-GB" altLang="en-US" sz="2600" dirty="0" smtClean="0"/>
              <a:t>Goal was to reduce the list of interventions to the three to five with the greatest potential on likely effectiveness and consideration of a range of characteristics that might influence larger scale implementation </a:t>
            </a:r>
          </a:p>
        </p:txBody>
      </p:sp>
    </p:spTree>
    <p:extLst>
      <p:ext uri="{BB962C8B-B14F-4D97-AF65-F5344CB8AC3E}">
        <p14:creationId xmlns:p14="http://schemas.microsoft.com/office/powerpoint/2010/main" val="42521989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GB" altLang="en-US" noProof="1" smtClean="0"/>
              <a:t>Criteria</a:t>
            </a:r>
          </a:p>
        </p:txBody>
      </p:sp>
      <p:sp>
        <p:nvSpPr>
          <p:cNvPr id="11268" name="Content Placeholder 4"/>
          <p:cNvSpPr>
            <a:spLocks noGrp="1"/>
          </p:cNvSpPr>
          <p:nvPr>
            <p:ph idx="1"/>
          </p:nvPr>
        </p:nvSpPr>
        <p:spPr/>
        <p:txBody>
          <a:bodyPr/>
          <a:lstStyle/>
          <a:p>
            <a:r>
              <a:rPr lang="en-GB" altLang="en-US" dirty="0" smtClean="0"/>
              <a:t>Acceptability</a:t>
            </a:r>
          </a:p>
          <a:p>
            <a:r>
              <a:rPr lang="en-GB" altLang="en-US" dirty="0" smtClean="0"/>
              <a:t>Applicability</a:t>
            </a:r>
          </a:p>
          <a:p>
            <a:r>
              <a:rPr lang="en-GB" altLang="en-US" dirty="0" smtClean="0"/>
              <a:t>Cost</a:t>
            </a:r>
          </a:p>
          <a:p>
            <a:r>
              <a:rPr lang="en-GB" altLang="en-US" dirty="0" smtClean="0"/>
              <a:t>Ease of implementation</a:t>
            </a:r>
          </a:p>
          <a:p>
            <a:r>
              <a:rPr lang="en-GB" altLang="en-US" dirty="0" smtClean="0"/>
              <a:t>Ownership</a:t>
            </a:r>
          </a:p>
          <a:p>
            <a:r>
              <a:rPr lang="en-GB" altLang="en-US" dirty="0" smtClean="0"/>
              <a:t>Target audience</a:t>
            </a:r>
          </a:p>
          <a:p>
            <a:r>
              <a:rPr lang="en-GB" altLang="en-US" dirty="0" smtClean="0"/>
              <a:t>Any other issues</a:t>
            </a:r>
          </a:p>
        </p:txBody>
      </p:sp>
    </p:spTree>
    <p:extLst>
      <p:ext uri="{BB962C8B-B14F-4D97-AF65-F5344CB8AC3E}">
        <p14:creationId xmlns:p14="http://schemas.microsoft.com/office/powerpoint/2010/main" val="18613466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6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26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26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26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GB" altLang="en-US" dirty="0" smtClean="0"/>
              <a:t>Workshop Attendees</a:t>
            </a:r>
            <a:endParaRPr lang="en-GB" altLang="en-US" noProof="1" smtClean="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325" y="1515396"/>
            <a:ext cx="1944944" cy="12642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7001" y="2512560"/>
            <a:ext cx="1928692" cy="534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descr="http://www.lowcvp.org.uk/siteimg/memberview/ugc-1/lowcvp/members/306/306_origina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9628" y="2160126"/>
            <a:ext cx="1644369" cy="966889"/>
          </a:xfrm>
          <a:prstGeom prst="rect">
            <a:avLst/>
          </a:prstGeom>
          <a:noFill/>
          <a:extLst>
            <a:ext uri="{909E8E84-426E-40DD-AFC4-6F175D3DCCD1}">
              <a14:hiddenFill xmlns:a14="http://schemas.microsoft.com/office/drawing/2010/main">
                <a:solidFill>
                  <a:srgbClr val="FFFFFF"/>
                </a:solidFill>
              </a14:hiddenFill>
            </a:ext>
          </a:extLst>
        </p:spPr>
      </p:pic>
      <p:pic>
        <p:nvPicPr>
          <p:cNvPr id="717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4325" y="3330873"/>
            <a:ext cx="1145612" cy="1145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6"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11295" y="3466134"/>
            <a:ext cx="2113321" cy="830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9" name="Picture 11" descr="C:\Users\apressley\Desktop\roadsafetygblogo.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99432" y="1167733"/>
            <a:ext cx="2590800" cy="695325"/>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C:\Users\apressley\Desktop\roadsafelogo.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099" y="4782612"/>
            <a:ext cx="2733675" cy="733425"/>
          </a:xfrm>
          <a:prstGeom prst="rect">
            <a:avLst/>
          </a:prstGeom>
          <a:noFill/>
          <a:extLst>
            <a:ext uri="{909E8E84-426E-40DD-AFC4-6F175D3DCCD1}">
              <a14:hiddenFill xmlns:a14="http://schemas.microsoft.com/office/drawing/2010/main">
                <a:solidFill>
                  <a:srgbClr val="FFFFFF"/>
                </a:solidFill>
              </a14:hiddenFill>
            </a:ext>
          </a:extLst>
        </p:spPr>
      </p:pic>
      <p:pic>
        <p:nvPicPr>
          <p:cNvPr id="7183" name="Picture 15" descr="C:\Users\apressley\Desktop\DIA.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58486" y="1212926"/>
            <a:ext cx="1977207" cy="650132"/>
          </a:xfrm>
          <a:prstGeom prst="rect">
            <a:avLst/>
          </a:prstGeom>
          <a:noFill/>
          <a:extLst>
            <a:ext uri="{909E8E84-426E-40DD-AFC4-6F175D3DCCD1}">
              <a14:hiddenFill xmlns:a14="http://schemas.microsoft.com/office/drawing/2010/main">
                <a:solidFill>
                  <a:srgbClr val="FFFFFF"/>
                </a:solidFill>
              </a14:hiddenFill>
            </a:ext>
          </a:extLst>
        </p:spPr>
      </p:pic>
      <p:pic>
        <p:nvPicPr>
          <p:cNvPr id="7186" name="Picture 18" descr="C:\Users\apressley\Desktop\ABIlgo.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71347" y="4539724"/>
            <a:ext cx="2752725" cy="609600"/>
          </a:xfrm>
          <a:prstGeom prst="rect">
            <a:avLst/>
          </a:prstGeom>
          <a:noFill/>
          <a:extLst>
            <a:ext uri="{909E8E84-426E-40DD-AFC4-6F175D3DCCD1}">
              <a14:hiddenFill xmlns:a14="http://schemas.microsoft.com/office/drawing/2010/main">
                <a:solidFill>
                  <a:srgbClr val="FFFFFF"/>
                </a:solidFill>
              </a14:hiddenFill>
            </a:ext>
          </a:extLst>
        </p:spPr>
      </p:pic>
      <p:pic>
        <p:nvPicPr>
          <p:cNvPr id="7190" name="Picture 22" descr="http://tse2.mm.bing.net/th?id=OIP.Mb9c5cfac4a997fe9399f6e6a42bfe8b8o0&amp;pid=15.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140387" y="3716790"/>
            <a:ext cx="1714500" cy="1657351"/>
          </a:xfrm>
          <a:prstGeom prst="rect">
            <a:avLst/>
          </a:prstGeom>
          <a:noFill/>
          <a:extLst>
            <a:ext uri="{909E8E84-426E-40DD-AFC4-6F175D3DCCD1}">
              <a14:hiddenFill xmlns:a14="http://schemas.microsoft.com/office/drawing/2010/main">
                <a:solidFill>
                  <a:srgbClr val="FFFFFF"/>
                </a:solidFill>
              </a14:hiddenFill>
            </a:ext>
          </a:extLst>
        </p:spPr>
      </p:pic>
      <p:pic>
        <p:nvPicPr>
          <p:cNvPr id="7192" name="Picture 24" descr="C:\Users\apressley\Desktop\firstcarlogo.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13658" y="6006531"/>
            <a:ext cx="1962535" cy="649315"/>
          </a:xfrm>
          <a:prstGeom prst="rect">
            <a:avLst/>
          </a:prstGeom>
          <a:noFill/>
          <a:extLst>
            <a:ext uri="{909E8E84-426E-40DD-AFC4-6F175D3DCCD1}">
              <a14:hiddenFill xmlns:a14="http://schemas.microsoft.com/office/drawing/2010/main">
                <a:solidFill>
                  <a:srgbClr val="FFFFFF"/>
                </a:solidFill>
              </a14:hiddenFill>
            </a:ext>
          </a:extLst>
        </p:spPr>
      </p:pic>
      <p:pic>
        <p:nvPicPr>
          <p:cNvPr id="7194" name="Picture 26" descr="http://www.roadsafetygb.org.uk/misc/fckeditorFiles/image/Logos/PACTS-LOGO.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649228" y="5212059"/>
            <a:ext cx="2238375" cy="1428750"/>
          </a:xfrm>
          <a:prstGeom prst="rect">
            <a:avLst/>
          </a:prstGeom>
          <a:noFill/>
          <a:extLst>
            <a:ext uri="{909E8E84-426E-40DD-AFC4-6F175D3DCCD1}">
              <a14:hiddenFill xmlns:a14="http://schemas.microsoft.com/office/drawing/2010/main">
                <a:solidFill>
                  <a:srgbClr val="FFFFFF"/>
                </a:solidFill>
              </a14:hiddenFill>
            </a:ext>
          </a:extLst>
        </p:spPr>
      </p:pic>
      <p:pic>
        <p:nvPicPr>
          <p:cNvPr id="7196" name="Picture 28" descr="http://www.reading.ac.uk/careers/events/fair/profiles/logos/tfl.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258347" y="5358885"/>
            <a:ext cx="2195769" cy="672090"/>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922360" y="3466134"/>
            <a:ext cx="2032630" cy="8791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http://www.learnme.co.uk/wp-content/uploads/2013/05/paisley-msa.jp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747709" y="1863058"/>
            <a:ext cx="1510638" cy="1037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30343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43789" y="3043990"/>
            <a:ext cx="6124073" cy="646331"/>
          </a:xfrm>
          <a:prstGeom prst="rect">
            <a:avLst/>
          </a:prstGeom>
          <a:noFill/>
        </p:spPr>
        <p:txBody>
          <a:bodyPr wrap="square" rtlCol="0">
            <a:spAutoFit/>
          </a:bodyPr>
          <a:lstStyle/>
          <a:p>
            <a:pPr algn="ctr"/>
            <a:r>
              <a:rPr lang="en-GB" sz="3600" b="1" dirty="0" smtClean="0">
                <a:solidFill>
                  <a:schemeClr val="accent2">
                    <a:lumMod val="75000"/>
                  </a:schemeClr>
                </a:solidFill>
                <a:latin typeface="+mn-lt"/>
              </a:rPr>
              <a:t>Findings</a:t>
            </a:r>
            <a:endParaRPr lang="en-GB" sz="3600" b="1" dirty="0">
              <a:solidFill>
                <a:schemeClr val="accent2">
                  <a:lumMod val="75000"/>
                </a:schemeClr>
              </a:solidFill>
              <a:latin typeface="+mn-lt"/>
            </a:endParaRPr>
          </a:p>
        </p:txBody>
      </p:sp>
    </p:spTree>
    <p:extLst>
      <p:ext uri="{BB962C8B-B14F-4D97-AF65-F5344CB8AC3E}">
        <p14:creationId xmlns:p14="http://schemas.microsoft.com/office/powerpoint/2010/main" val="23485977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GB" altLang="en-US" dirty="0" smtClean="0"/>
              <a:t>Review findings</a:t>
            </a:r>
            <a:endParaRPr lang="en-GB" altLang="en-US" noProof="1" smtClean="0"/>
          </a:p>
        </p:txBody>
      </p:sp>
      <p:sp>
        <p:nvSpPr>
          <p:cNvPr id="11268" name="Content Placeholder 4"/>
          <p:cNvSpPr>
            <a:spLocks noGrp="1"/>
          </p:cNvSpPr>
          <p:nvPr>
            <p:ph idx="1"/>
          </p:nvPr>
        </p:nvSpPr>
        <p:spPr/>
        <p:txBody>
          <a:bodyPr/>
          <a:lstStyle/>
          <a:p>
            <a:r>
              <a:rPr lang="en-GB" altLang="en-US" dirty="0" smtClean="0"/>
              <a:t>Almost all interventions are evaluated against non-collision or non-injury outcome measures</a:t>
            </a:r>
          </a:p>
          <a:p>
            <a:r>
              <a:rPr lang="en-GB" altLang="en-US" dirty="0" smtClean="0"/>
              <a:t>Even when collision or injury outcomes are included, sample sizes achieved are often insufficient to draw any firm conclusions</a:t>
            </a:r>
          </a:p>
          <a:p>
            <a:r>
              <a:rPr lang="en-GB" altLang="en-US" dirty="0" smtClean="0"/>
              <a:t>This made the consideration of risk factors targeted by interventions more important </a:t>
            </a:r>
          </a:p>
        </p:txBody>
      </p:sp>
    </p:spTree>
    <p:extLst>
      <p:ext uri="{BB962C8B-B14F-4D97-AF65-F5344CB8AC3E}">
        <p14:creationId xmlns:p14="http://schemas.microsoft.com/office/powerpoint/2010/main" val="15274892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GB" altLang="en-US" dirty="0" smtClean="0"/>
              <a:t>Review findings</a:t>
            </a:r>
            <a:endParaRPr lang="en-GB" altLang="en-US" noProof="1" smtClean="0"/>
          </a:p>
        </p:txBody>
      </p:sp>
      <p:sp>
        <p:nvSpPr>
          <p:cNvPr id="11268" name="Content Placeholder 4"/>
          <p:cNvSpPr>
            <a:spLocks noGrp="1"/>
          </p:cNvSpPr>
          <p:nvPr>
            <p:ph idx="1"/>
          </p:nvPr>
        </p:nvSpPr>
        <p:spPr/>
        <p:txBody>
          <a:bodyPr/>
          <a:lstStyle/>
          <a:p>
            <a:r>
              <a:rPr lang="en-GB" altLang="en-US" sz="2600" dirty="0" smtClean="0"/>
              <a:t>Seven evidence-based interventions/intervention types were taken forward for discussion at the workshop</a:t>
            </a:r>
          </a:p>
          <a:p>
            <a:r>
              <a:rPr lang="en-GB" altLang="en-US" sz="2600" dirty="0" smtClean="0"/>
              <a:t>Three involved parental engagement, three involved the use of technologies to help promote behavioural change in pre-test and post-test phases, and one involved hazard perception training</a:t>
            </a:r>
          </a:p>
          <a:p>
            <a:r>
              <a:rPr lang="en-GB" altLang="en-US" sz="2600" dirty="0" smtClean="0"/>
              <a:t>Classroom education and behind-the-wheel training were also included for discussion at the workshop so that ease of implementation could be assessed against existing  delivery capacity and provision</a:t>
            </a:r>
          </a:p>
        </p:txBody>
      </p:sp>
    </p:spTree>
    <p:extLst>
      <p:ext uri="{BB962C8B-B14F-4D97-AF65-F5344CB8AC3E}">
        <p14:creationId xmlns:p14="http://schemas.microsoft.com/office/powerpoint/2010/main" val="15000707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GB" altLang="en-US" dirty="0" smtClean="0"/>
              <a:t>Workshop findings</a:t>
            </a:r>
            <a:endParaRPr lang="en-GB" altLang="en-US" noProof="1" smtClean="0"/>
          </a:p>
        </p:txBody>
      </p:sp>
      <p:sp>
        <p:nvSpPr>
          <p:cNvPr id="11268" name="Content Placeholder 4"/>
          <p:cNvSpPr>
            <a:spLocks noGrp="1"/>
          </p:cNvSpPr>
          <p:nvPr>
            <p:ph idx="1"/>
          </p:nvPr>
        </p:nvSpPr>
        <p:spPr/>
        <p:txBody>
          <a:bodyPr/>
          <a:lstStyle/>
          <a:p>
            <a:r>
              <a:rPr lang="en-GB" altLang="en-US" sz="2700" dirty="0" smtClean="0"/>
              <a:t>None of the interventions discussed were ‘ruled out’</a:t>
            </a:r>
          </a:p>
          <a:p>
            <a:r>
              <a:rPr lang="en-GB" altLang="en-US" sz="2700" dirty="0" smtClean="0"/>
              <a:t>Most interventions were positively received and described as having key positive and negative aspects</a:t>
            </a:r>
          </a:p>
          <a:p>
            <a:r>
              <a:rPr lang="en-GB" altLang="en-US" sz="2700" dirty="0" smtClean="0"/>
              <a:t>Discussion focused on how the different potential interventions might be best built into the existing licensing process</a:t>
            </a:r>
          </a:p>
          <a:p>
            <a:r>
              <a:rPr lang="en-GB" altLang="en-US" sz="2700" dirty="0" smtClean="0"/>
              <a:t>Incentives were discussed in terms of being required to maximise market penetration if a voluntary (i.e. non-mandatory participation) approach is taken</a:t>
            </a:r>
          </a:p>
        </p:txBody>
      </p:sp>
    </p:spTree>
    <p:extLst>
      <p:ext uri="{BB962C8B-B14F-4D97-AF65-F5344CB8AC3E}">
        <p14:creationId xmlns:p14="http://schemas.microsoft.com/office/powerpoint/2010/main" val="23393270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6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43789" y="3043990"/>
            <a:ext cx="6124073" cy="1200329"/>
          </a:xfrm>
          <a:prstGeom prst="rect">
            <a:avLst/>
          </a:prstGeom>
          <a:noFill/>
        </p:spPr>
        <p:txBody>
          <a:bodyPr wrap="square" rtlCol="0">
            <a:spAutoFit/>
          </a:bodyPr>
          <a:lstStyle/>
          <a:p>
            <a:pPr algn="ctr"/>
            <a:r>
              <a:rPr lang="en-GB" sz="3600" b="1" dirty="0" smtClean="0">
                <a:solidFill>
                  <a:schemeClr val="accent2">
                    <a:lumMod val="75000"/>
                  </a:schemeClr>
                </a:solidFill>
                <a:latin typeface="+mn-lt"/>
              </a:rPr>
              <a:t>Discussion and recommendations</a:t>
            </a:r>
            <a:endParaRPr lang="en-GB" sz="3600" b="1" dirty="0">
              <a:solidFill>
                <a:schemeClr val="accent2">
                  <a:lumMod val="75000"/>
                </a:schemeClr>
              </a:solidFill>
              <a:latin typeface="+mn-lt"/>
            </a:endParaRPr>
          </a:p>
        </p:txBody>
      </p:sp>
    </p:spTree>
    <p:extLst>
      <p:ext uri="{BB962C8B-B14F-4D97-AF65-F5344CB8AC3E}">
        <p14:creationId xmlns:p14="http://schemas.microsoft.com/office/powerpoint/2010/main" val="30675160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GB" altLang="en-US" dirty="0" smtClean="0"/>
              <a:t>Recommended interventions</a:t>
            </a:r>
            <a:endParaRPr lang="en-GB" altLang="en-US" noProof="1" smtClean="0"/>
          </a:p>
        </p:txBody>
      </p:sp>
      <p:sp>
        <p:nvSpPr>
          <p:cNvPr id="11268" name="Content Placeholder 4"/>
          <p:cNvSpPr>
            <a:spLocks noGrp="1"/>
          </p:cNvSpPr>
          <p:nvPr>
            <p:ph idx="1"/>
          </p:nvPr>
        </p:nvSpPr>
        <p:spPr/>
        <p:txBody>
          <a:bodyPr/>
          <a:lstStyle/>
          <a:p>
            <a:pPr>
              <a:spcAft>
                <a:spcPts val="1200"/>
              </a:spcAft>
            </a:pPr>
            <a:r>
              <a:rPr lang="en-GB" altLang="en-US" sz="2700" dirty="0" smtClean="0"/>
              <a:t>Four interventions recommended for properly controlled scientific evaluation in a future trial in GB</a:t>
            </a:r>
          </a:p>
          <a:p>
            <a:pPr lvl="1">
              <a:spcBef>
                <a:spcPts val="1200"/>
              </a:spcBef>
              <a:spcAft>
                <a:spcPts val="1200"/>
              </a:spcAft>
            </a:pPr>
            <a:r>
              <a:rPr lang="en-GB" altLang="en-US" sz="2400" dirty="0" smtClean="0"/>
              <a:t>Supported by a reasonable level of empirical evidence</a:t>
            </a:r>
          </a:p>
          <a:p>
            <a:pPr lvl="1">
              <a:spcBef>
                <a:spcPts val="1200"/>
              </a:spcBef>
              <a:spcAft>
                <a:spcPts val="1200"/>
              </a:spcAft>
            </a:pPr>
            <a:r>
              <a:rPr lang="en-GB" altLang="en-US" sz="2400" dirty="0" smtClean="0"/>
              <a:t>Target risk factors that are plausibly important in contributing to collisions in newly qualified drivers, and use theoretically plausible mechanisms to achieve change </a:t>
            </a:r>
          </a:p>
          <a:p>
            <a:pPr lvl="1">
              <a:spcBef>
                <a:spcPts val="1200"/>
              </a:spcBef>
              <a:spcAft>
                <a:spcPts val="1200"/>
              </a:spcAft>
            </a:pPr>
            <a:r>
              <a:rPr lang="en-GB" altLang="en-US" sz="2400" dirty="0" smtClean="0"/>
              <a:t>Seem feasible in terms of the practicalities of both an evaluation trial and subsequent roll-out</a:t>
            </a:r>
          </a:p>
        </p:txBody>
      </p:sp>
    </p:spTree>
    <p:extLst>
      <p:ext uri="{BB962C8B-B14F-4D97-AF65-F5344CB8AC3E}">
        <p14:creationId xmlns:p14="http://schemas.microsoft.com/office/powerpoint/2010/main" val="762088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26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26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6"/>
          <p:cNvSpPr>
            <a:spLocks noGrp="1" noChangeArrowheads="1"/>
          </p:cNvSpPr>
          <p:nvPr>
            <p:ph type="title"/>
          </p:nvPr>
        </p:nvSpPr>
        <p:spPr/>
        <p:txBody>
          <a:bodyPr/>
          <a:lstStyle/>
          <a:p>
            <a:r>
              <a:rPr lang="en-GB" altLang="en-US" noProof="1" smtClean="0"/>
              <a:t>‘Short list’ of interventions</a:t>
            </a:r>
          </a:p>
        </p:txBody>
      </p:sp>
      <p:sp>
        <p:nvSpPr>
          <p:cNvPr id="11269" name="Rectangle 27"/>
          <p:cNvSpPr>
            <a:spLocks noChangeArrowheads="1"/>
          </p:cNvSpPr>
          <p:nvPr/>
        </p:nvSpPr>
        <p:spPr bwMode="gray">
          <a:xfrm>
            <a:off x="816491" y="1629802"/>
            <a:ext cx="8047038" cy="804304"/>
          </a:xfrm>
          <a:prstGeom prst="rect">
            <a:avLst/>
          </a:prstGeom>
          <a:solidFill>
            <a:schemeClr val="accent2">
              <a:lumMod val="75000"/>
            </a:schemeClr>
          </a:solidFill>
          <a:ln w="12700">
            <a:solidFill>
              <a:srgbClr val="C0C0C0"/>
            </a:solidFill>
            <a:miter lim="800000"/>
            <a:headEnd/>
            <a:tailEnd/>
          </a:ln>
        </p:spPr>
        <p:txBody>
          <a:bodyPr lIns="252000" tIns="72000" rIns="72000" bIns="72000" anchor="ctr"/>
          <a:lstStyle/>
          <a:p>
            <a:pPr>
              <a:spcBef>
                <a:spcPct val="25000"/>
              </a:spcBef>
              <a:defRPr/>
            </a:pPr>
            <a:r>
              <a:rPr lang="en-GB" sz="2400" b="1" noProof="1" smtClean="0">
                <a:solidFill>
                  <a:schemeClr val="bg1"/>
                </a:solidFill>
                <a:latin typeface="+mn-lt"/>
              </a:rPr>
              <a:t>An intervention to engage parents in managing post-test driving in specific risky situations</a:t>
            </a:r>
            <a:endParaRPr lang="en-GB" sz="2400" b="1" noProof="1">
              <a:solidFill>
                <a:schemeClr val="bg1"/>
              </a:solidFill>
              <a:latin typeface="+mn-lt"/>
            </a:endParaRPr>
          </a:p>
        </p:txBody>
      </p:sp>
      <p:sp>
        <p:nvSpPr>
          <p:cNvPr id="11270" name="Rectangle 28"/>
          <p:cNvSpPr>
            <a:spLocks noChangeArrowheads="1"/>
          </p:cNvSpPr>
          <p:nvPr/>
        </p:nvSpPr>
        <p:spPr bwMode="gray">
          <a:xfrm>
            <a:off x="816491" y="2544628"/>
            <a:ext cx="8047038" cy="1409185"/>
          </a:xfrm>
          <a:prstGeom prst="rect">
            <a:avLst/>
          </a:prstGeom>
          <a:solidFill>
            <a:schemeClr val="accent2">
              <a:lumMod val="75000"/>
            </a:schemeClr>
          </a:solidFill>
          <a:ln w="12700">
            <a:solidFill>
              <a:srgbClr val="C0C0C0"/>
            </a:solidFill>
            <a:miter lim="800000"/>
            <a:headEnd/>
            <a:tailEnd/>
          </a:ln>
        </p:spPr>
        <p:txBody>
          <a:bodyPr lIns="252000" tIns="72000" rIns="72000" bIns="72000" anchor="ctr"/>
          <a:lstStyle/>
          <a:p>
            <a:pPr lvl="0"/>
            <a:r>
              <a:rPr lang="en-GB" sz="2400" b="1" dirty="0">
                <a:solidFill>
                  <a:schemeClr val="bg1"/>
                </a:solidFill>
                <a:latin typeface="+mn-lt"/>
              </a:rPr>
              <a:t>An intervention to engage a range of stakeholders </a:t>
            </a:r>
            <a:r>
              <a:rPr lang="en-GB" sz="2400" b="1" dirty="0" smtClean="0">
                <a:solidFill>
                  <a:schemeClr val="bg1"/>
                </a:solidFill>
                <a:latin typeface="+mn-lt"/>
              </a:rPr>
              <a:t>(utilising </a:t>
            </a:r>
            <a:r>
              <a:rPr lang="en-GB" sz="2400" b="1" dirty="0">
                <a:solidFill>
                  <a:schemeClr val="bg1"/>
                </a:solidFill>
                <a:latin typeface="+mn-lt"/>
              </a:rPr>
              <a:t>a logbook approach) in increasing the amount and breadth of pre-test on-road experience</a:t>
            </a:r>
          </a:p>
        </p:txBody>
      </p:sp>
      <p:sp>
        <p:nvSpPr>
          <p:cNvPr id="11271" name="Rectangle 29"/>
          <p:cNvSpPr>
            <a:spLocks noChangeArrowheads="1"/>
          </p:cNvSpPr>
          <p:nvPr/>
        </p:nvSpPr>
        <p:spPr bwMode="gray">
          <a:xfrm>
            <a:off x="787399" y="4108361"/>
            <a:ext cx="8047038" cy="1284801"/>
          </a:xfrm>
          <a:prstGeom prst="rect">
            <a:avLst/>
          </a:prstGeom>
          <a:solidFill>
            <a:schemeClr val="accent2">
              <a:lumMod val="75000"/>
            </a:schemeClr>
          </a:solidFill>
          <a:ln w="12700">
            <a:solidFill>
              <a:srgbClr val="C0C0C0"/>
            </a:solidFill>
            <a:miter lim="800000"/>
            <a:headEnd/>
            <a:tailEnd/>
          </a:ln>
        </p:spPr>
        <p:txBody>
          <a:bodyPr lIns="252000" tIns="72000" rIns="72000" bIns="72000" anchor="ctr"/>
          <a:lstStyle/>
          <a:p>
            <a:pPr>
              <a:spcBef>
                <a:spcPct val="25000"/>
              </a:spcBef>
              <a:defRPr/>
            </a:pPr>
            <a:r>
              <a:rPr lang="en-US" sz="2400" b="1" noProof="1" smtClean="0">
                <a:solidFill>
                  <a:schemeClr val="bg1"/>
                </a:solidFill>
                <a:latin typeface="+mn-lt"/>
              </a:rPr>
              <a:t>An intervention utilising technology (in-vehicle data recorders or ‘telematics’) and possibly parents to manage driver behaviour post-test</a:t>
            </a:r>
            <a:endParaRPr lang="en-GB" sz="2400" b="1" noProof="1">
              <a:solidFill>
                <a:schemeClr val="bg1"/>
              </a:solidFill>
              <a:latin typeface="+mn-lt"/>
            </a:endParaRPr>
          </a:p>
        </p:txBody>
      </p:sp>
      <p:sp>
        <p:nvSpPr>
          <p:cNvPr id="11272" name="Rectangle 30"/>
          <p:cNvSpPr>
            <a:spLocks noChangeArrowheads="1"/>
          </p:cNvSpPr>
          <p:nvPr/>
        </p:nvSpPr>
        <p:spPr bwMode="gray">
          <a:xfrm>
            <a:off x="796925" y="5524922"/>
            <a:ext cx="8047038" cy="447675"/>
          </a:xfrm>
          <a:prstGeom prst="rect">
            <a:avLst/>
          </a:prstGeom>
          <a:solidFill>
            <a:schemeClr val="accent2">
              <a:lumMod val="75000"/>
            </a:schemeClr>
          </a:solidFill>
          <a:ln w="12700">
            <a:solidFill>
              <a:srgbClr val="C0C0C0"/>
            </a:solidFill>
            <a:miter lim="800000"/>
            <a:headEnd/>
            <a:tailEnd/>
          </a:ln>
        </p:spPr>
        <p:txBody>
          <a:bodyPr lIns="252000" tIns="72000" rIns="72000" bIns="72000" anchor="ctr"/>
          <a:lstStyle/>
          <a:p>
            <a:pPr>
              <a:spcBef>
                <a:spcPct val="25000"/>
              </a:spcBef>
              <a:defRPr/>
            </a:pPr>
            <a:r>
              <a:rPr lang="en-GB" sz="2400" b="1" noProof="1" smtClean="0">
                <a:solidFill>
                  <a:schemeClr val="bg1"/>
                </a:solidFill>
                <a:latin typeface="+mn-lt"/>
              </a:rPr>
              <a:t>An intervention to train hazard perception skill </a:t>
            </a:r>
            <a:endParaRPr lang="en-GB" sz="2400" b="1" noProof="1">
              <a:solidFill>
                <a:schemeClr val="bg1"/>
              </a:solidFill>
              <a:latin typeface="+mn-lt"/>
            </a:endParaRPr>
          </a:p>
        </p:txBody>
      </p:sp>
      <p:sp>
        <p:nvSpPr>
          <p:cNvPr id="10251" name="Rectangle 33"/>
          <p:cNvSpPr>
            <a:spLocks noChangeArrowheads="1"/>
          </p:cNvSpPr>
          <p:nvPr/>
        </p:nvSpPr>
        <p:spPr bwMode="gray">
          <a:xfrm>
            <a:off x="352941" y="1629802"/>
            <a:ext cx="463550" cy="804304"/>
          </a:xfrm>
          <a:prstGeom prst="rect">
            <a:avLst/>
          </a:prstGeom>
          <a:solidFill>
            <a:schemeClr val="accent1"/>
          </a:solidFill>
          <a:ln w="12700">
            <a:solidFill>
              <a:srgbClr val="C0C0C0"/>
            </a:solidFill>
            <a:miter lim="800000"/>
            <a:headEnd/>
            <a:tailEnd/>
          </a:ln>
        </p:spPr>
        <p:txBody>
          <a:bodyPr lIns="0" tIns="0" rIns="0" bIns="0" anchor="ctr"/>
          <a:lstStyle>
            <a:lvl1pPr defTabSz="801688" eaLnBrk="0" hangingPunct="0">
              <a:defRPr sz="2000">
                <a:solidFill>
                  <a:schemeClr val="tx1"/>
                </a:solidFill>
                <a:latin typeface="Arial" charset="0"/>
              </a:defRPr>
            </a:lvl1pPr>
            <a:lvl2pPr marL="742950" indent="-285750" defTabSz="801688" eaLnBrk="0" hangingPunct="0">
              <a:defRPr sz="2000">
                <a:solidFill>
                  <a:schemeClr val="tx1"/>
                </a:solidFill>
                <a:latin typeface="Arial" charset="0"/>
              </a:defRPr>
            </a:lvl2pPr>
            <a:lvl3pPr marL="1143000" indent="-228600" defTabSz="801688" eaLnBrk="0" hangingPunct="0">
              <a:defRPr sz="2000">
                <a:solidFill>
                  <a:schemeClr val="tx1"/>
                </a:solidFill>
                <a:latin typeface="Arial" charset="0"/>
              </a:defRPr>
            </a:lvl3pPr>
            <a:lvl4pPr marL="1600200" indent="-228600" defTabSz="801688" eaLnBrk="0" hangingPunct="0">
              <a:defRPr sz="2000">
                <a:solidFill>
                  <a:schemeClr val="tx1"/>
                </a:solidFill>
                <a:latin typeface="Arial" charset="0"/>
              </a:defRPr>
            </a:lvl4pPr>
            <a:lvl5pPr marL="2057400" indent="-228600" defTabSz="801688" eaLnBrk="0" hangingPunct="0">
              <a:defRPr sz="2000">
                <a:solidFill>
                  <a:schemeClr val="tx1"/>
                </a:solidFill>
                <a:latin typeface="Arial" charset="0"/>
              </a:defRPr>
            </a:lvl5pPr>
            <a:lvl6pPr marL="2514600" indent="-228600" defTabSz="801688" eaLnBrk="0" fontAlgn="base" hangingPunct="0">
              <a:spcBef>
                <a:spcPct val="0"/>
              </a:spcBef>
              <a:spcAft>
                <a:spcPct val="0"/>
              </a:spcAft>
              <a:defRPr sz="2000">
                <a:solidFill>
                  <a:schemeClr val="tx1"/>
                </a:solidFill>
                <a:latin typeface="Arial" charset="0"/>
              </a:defRPr>
            </a:lvl6pPr>
            <a:lvl7pPr marL="2971800" indent="-228600" defTabSz="801688" eaLnBrk="0" fontAlgn="base" hangingPunct="0">
              <a:spcBef>
                <a:spcPct val="0"/>
              </a:spcBef>
              <a:spcAft>
                <a:spcPct val="0"/>
              </a:spcAft>
              <a:defRPr sz="2000">
                <a:solidFill>
                  <a:schemeClr val="tx1"/>
                </a:solidFill>
                <a:latin typeface="Arial" charset="0"/>
              </a:defRPr>
            </a:lvl7pPr>
            <a:lvl8pPr marL="3429000" indent="-228600" defTabSz="801688" eaLnBrk="0" fontAlgn="base" hangingPunct="0">
              <a:spcBef>
                <a:spcPct val="0"/>
              </a:spcBef>
              <a:spcAft>
                <a:spcPct val="0"/>
              </a:spcAft>
              <a:defRPr sz="2000">
                <a:solidFill>
                  <a:schemeClr val="tx1"/>
                </a:solidFill>
                <a:latin typeface="Arial" charset="0"/>
              </a:defRPr>
            </a:lvl8pPr>
            <a:lvl9pPr marL="3886200" indent="-228600" defTabSz="801688" eaLnBrk="0" fontAlgn="base" hangingPunct="0">
              <a:spcBef>
                <a:spcPct val="0"/>
              </a:spcBef>
              <a:spcAft>
                <a:spcPct val="0"/>
              </a:spcAft>
              <a:defRPr sz="2000">
                <a:solidFill>
                  <a:schemeClr val="tx1"/>
                </a:solidFill>
                <a:latin typeface="Arial" charset="0"/>
              </a:defRPr>
            </a:lvl9pPr>
          </a:lstStyle>
          <a:p>
            <a:pPr algn="ctr"/>
            <a:r>
              <a:rPr lang="en-GB" altLang="en-US" sz="2800" b="1" noProof="1">
                <a:solidFill>
                  <a:srgbClr val="FFFFFF"/>
                </a:solidFill>
              </a:rPr>
              <a:t>1</a:t>
            </a:r>
          </a:p>
        </p:txBody>
      </p:sp>
      <p:sp>
        <p:nvSpPr>
          <p:cNvPr id="10252" name="Rectangle 34"/>
          <p:cNvSpPr>
            <a:spLocks noChangeArrowheads="1"/>
          </p:cNvSpPr>
          <p:nvPr/>
        </p:nvSpPr>
        <p:spPr bwMode="gray">
          <a:xfrm>
            <a:off x="328612" y="4108361"/>
            <a:ext cx="463550" cy="1284801"/>
          </a:xfrm>
          <a:prstGeom prst="rect">
            <a:avLst/>
          </a:prstGeom>
          <a:solidFill>
            <a:schemeClr val="accent1"/>
          </a:solidFill>
          <a:ln w="12700">
            <a:solidFill>
              <a:srgbClr val="C0C0C0"/>
            </a:solidFill>
            <a:miter lim="800000"/>
            <a:headEnd/>
            <a:tailEnd/>
          </a:ln>
        </p:spPr>
        <p:txBody>
          <a:bodyPr lIns="0" tIns="0" rIns="0" bIns="0" anchor="ctr"/>
          <a:lstStyle>
            <a:lvl1pPr defTabSz="801688" eaLnBrk="0" hangingPunct="0">
              <a:defRPr sz="2000">
                <a:solidFill>
                  <a:schemeClr val="tx1"/>
                </a:solidFill>
                <a:latin typeface="Arial" charset="0"/>
              </a:defRPr>
            </a:lvl1pPr>
            <a:lvl2pPr marL="742950" indent="-285750" defTabSz="801688" eaLnBrk="0" hangingPunct="0">
              <a:defRPr sz="2000">
                <a:solidFill>
                  <a:schemeClr val="tx1"/>
                </a:solidFill>
                <a:latin typeface="Arial" charset="0"/>
              </a:defRPr>
            </a:lvl2pPr>
            <a:lvl3pPr marL="1143000" indent="-228600" defTabSz="801688" eaLnBrk="0" hangingPunct="0">
              <a:defRPr sz="2000">
                <a:solidFill>
                  <a:schemeClr val="tx1"/>
                </a:solidFill>
                <a:latin typeface="Arial" charset="0"/>
              </a:defRPr>
            </a:lvl3pPr>
            <a:lvl4pPr marL="1600200" indent="-228600" defTabSz="801688" eaLnBrk="0" hangingPunct="0">
              <a:defRPr sz="2000">
                <a:solidFill>
                  <a:schemeClr val="tx1"/>
                </a:solidFill>
                <a:latin typeface="Arial" charset="0"/>
              </a:defRPr>
            </a:lvl4pPr>
            <a:lvl5pPr marL="2057400" indent="-228600" defTabSz="801688" eaLnBrk="0" hangingPunct="0">
              <a:defRPr sz="2000">
                <a:solidFill>
                  <a:schemeClr val="tx1"/>
                </a:solidFill>
                <a:latin typeface="Arial" charset="0"/>
              </a:defRPr>
            </a:lvl5pPr>
            <a:lvl6pPr marL="2514600" indent="-228600" defTabSz="801688" eaLnBrk="0" fontAlgn="base" hangingPunct="0">
              <a:spcBef>
                <a:spcPct val="0"/>
              </a:spcBef>
              <a:spcAft>
                <a:spcPct val="0"/>
              </a:spcAft>
              <a:defRPr sz="2000">
                <a:solidFill>
                  <a:schemeClr val="tx1"/>
                </a:solidFill>
                <a:latin typeface="Arial" charset="0"/>
              </a:defRPr>
            </a:lvl6pPr>
            <a:lvl7pPr marL="2971800" indent="-228600" defTabSz="801688" eaLnBrk="0" fontAlgn="base" hangingPunct="0">
              <a:spcBef>
                <a:spcPct val="0"/>
              </a:spcBef>
              <a:spcAft>
                <a:spcPct val="0"/>
              </a:spcAft>
              <a:defRPr sz="2000">
                <a:solidFill>
                  <a:schemeClr val="tx1"/>
                </a:solidFill>
                <a:latin typeface="Arial" charset="0"/>
              </a:defRPr>
            </a:lvl7pPr>
            <a:lvl8pPr marL="3429000" indent="-228600" defTabSz="801688" eaLnBrk="0" fontAlgn="base" hangingPunct="0">
              <a:spcBef>
                <a:spcPct val="0"/>
              </a:spcBef>
              <a:spcAft>
                <a:spcPct val="0"/>
              </a:spcAft>
              <a:defRPr sz="2000">
                <a:solidFill>
                  <a:schemeClr val="tx1"/>
                </a:solidFill>
                <a:latin typeface="Arial" charset="0"/>
              </a:defRPr>
            </a:lvl8pPr>
            <a:lvl9pPr marL="3886200" indent="-228600" defTabSz="801688" eaLnBrk="0" fontAlgn="base" hangingPunct="0">
              <a:spcBef>
                <a:spcPct val="0"/>
              </a:spcBef>
              <a:spcAft>
                <a:spcPct val="0"/>
              </a:spcAft>
              <a:defRPr sz="2000">
                <a:solidFill>
                  <a:schemeClr val="tx1"/>
                </a:solidFill>
                <a:latin typeface="Arial" charset="0"/>
              </a:defRPr>
            </a:lvl9pPr>
          </a:lstStyle>
          <a:p>
            <a:pPr algn="ctr"/>
            <a:r>
              <a:rPr lang="en-GB" altLang="en-US" sz="2800" b="1" noProof="1">
                <a:solidFill>
                  <a:srgbClr val="FFFFFF"/>
                </a:solidFill>
              </a:rPr>
              <a:t>3</a:t>
            </a:r>
          </a:p>
        </p:txBody>
      </p:sp>
      <p:sp>
        <p:nvSpPr>
          <p:cNvPr id="10253" name="Rectangle 35"/>
          <p:cNvSpPr>
            <a:spLocks noChangeArrowheads="1"/>
          </p:cNvSpPr>
          <p:nvPr/>
        </p:nvSpPr>
        <p:spPr bwMode="gray">
          <a:xfrm>
            <a:off x="338138" y="5524922"/>
            <a:ext cx="463550" cy="447675"/>
          </a:xfrm>
          <a:prstGeom prst="rect">
            <a:avLst/>
          </a:prstGeom>
          <a:solidFill>
            <a:schemeClr val="accent1"/>
          </a:solidFill>
          <a:ln w="12700">
            <a:solidFill>
              <a:srgbClr val="C0C0C0"/>
            </a:solidFill>
            <a:miter lim="800000"/>
            <a:headEnd/>
            <a:tailEnd/>
          </a:ln>
        </p:spPr>
        <p:txBody>
          <a:bodyPr lIns="0" tIns="0" rIns="0" bIns="0" anchor="ctr"/>
          <a:lstStyle>
            <a:lvl1pPr defTabSz="801688" eaLnBrk="0" hangingPunct="0">
              <a:defRPr sz="2000">
                <a:solidFill>
                  <a:schemeClr val="tx1"/>
                </a:solidFill>
                <a:latin typeface="Arial" charset="0"/>
              </a:defRPr>
            </a:lvl1pPr>
            <a:lvl2pPr marL="742950" indent="-285750" defTabSz="801688" eaLnBrk="0" hangingPunct="0">
              <a:defRPr sz="2000">
                <a:solidFill>
                  <a:schemeClr val="tx1"/>
                </a:solidFill>
                <a:latin typeface="Arial" charset="0"/>
              </a:defRPr>
            </a:lvl2pPr>
            <a:lvl3pPr marL="1143000" indent="-228600" defTabSz="801688" eaLnBrk="0" hangingPunct="0">
              <a:defRPr sz="2000">
                <a:solidFill>
                  <a:schemeClr val="tx1"/>
                </a:solidFill>
                <a:latin typeface="Arial" charset="0"/>
              </a:defRPr>
            </a:lvl3pPr>
            <a:lvl4pPr marL="1600200" indent="-228600" defTabSz="801688" eaLnBrk="0" hangingPunct="0">
              <a:defRPr sz="2000">
                <a:solidFill>
                  <a:schemeClr val="tx1"/>
                </a:solidFill>
                <a:latin typeface="Arial" charset="0"/>
              </a:defRPr>
            </a:lvl4pPr>
            <a:lvl5pPr marL="2057400" indent="-228600" defTabSz="801688" eaLnBrk="0" hangingPunct="0">
              <a:defRPr sz="2000">
                <a:solidFill>
                  <a:schemeClr val="tx1"/>
                </a:solidFill>
                <a:latin typeface="Arial" charset="0"/>
              </a:defRPr>
            </a:lvl5pPr>
            <a:lvl6pPr marL="2514600" indent="-228600" defTabSz="801688" eaLnBrk="0" fontAlgn="base" hangingPunct="0">
              <a:spcBef>
                <a:spcPct val="0"/>
              </a:spcBef>
              <a:spcAft>
                <a:spcPct val="0"/>
              </a:spcAft>
              <a:defRPr sz="2000">
                <a:solidFill>
                  <a:schemeClr val="tx1"/>
                </a:solidFill>
                <a:latin typeface="Arial" charset="0"/>
              </a:defRPr>
            </a:lvl6pPr>
            <a:lvl7pPr marL="2971800" indent="-228600" defTabSz="801688" eaLnBrk="0" fontAlgn="base" hangingPunct="0">
              <a:spcBef>
                <a:spcPct val="0"/>
              </a:spcBef>
              <a:spcAft>
                <a:spcPct val="0"/>
              </a:spcAft>
              <a:defRPr sz="2000">
                <a:solidFill>
                  <a:schemeClr val="tx1"/>
                </a:solidFill>
                <a:latin typeface="Arial" charset="0"/>
              </a:defRPr>
            </a:lvl7pPr>
            <a:lvl8pPr marL="3429000" indent="-228600" defTabSz="801688" eaLnBrk="0" fontAlgn="base" hangingPunct="0">
              <a:spcBef>
                <a:spcPct val="0"/>
              </a:spcBef>
              <a:spcAft>
                <a:spcPct val="0"/>
              </a:spcAft>
              <a:defRPr sz="2000">
                <a:solidFill>
                  <a:schemeClr val="tx1"/>
                </a:solidFill>
                <a:latin typeface="Arial" charset="0"/>
              </a:defRPr>
            </a:lvl8pPr>
            <a:lvl9pPr marL="3886200" indent="-228600" defTabSz="801688" eaLnBrk="0" fontAlgn="base" hangingPunct="0">
              <a:spcBef>
                <a:spcPct val="0"/>
              </a:spcBef>
              <a:spcAft>
                <a:spcPct val="0"/>
              </a:spcAft>
              <a:defRPr sz="2000">
                <a:solidFill>
                  <a:schemeClr val="tx1"/>
                </a:solidFill>
                <a:latin typeface="Arial" charset="0"/>
              </a:defRPr>
            </a:lvl9pPr>
          </a:lstStyle>
          <a:p>
            <a:pPr algn="ctr"/>
            <a:r>
              <a:rPr lang="en-GB" altLang="en-US" sz="2800" b="1" noProof="1">
                <a:solidFill>
                  <a:srgbClr val="FFFFFF"/>
                </a:solidFill>
              </a:rPr>
              <a:t>4</a:t>
            </a:r>
          </a:p>
        </p:txBody>
      </p:sp>
      <p:sp>
        <p:nvSpPr>
          <p:cNvPr id="21" name="Rectangle 33"/>
          <p:cNvSpPr>
            <a:spLocks noChangeArrowheads="1"/>
          </p:cNvSpPr>
          <p:nvPr/>
        </p:nvSpPr>
        <p:spPr bwMode="gray">
          <a:xfrm>
            <a:off x="338138" y="2544629"/>
            <a:ext cx="478353" cy="1409184"/>
          </a:xfrm>
          <a:prstGeom prst="rect">
            <a:avLst/>
          </a:prstGeom>
          <a:solidFill>
            <a:schemeClr val="accent1"/>
          </a:solidFill>
          <a:ln w="12700">
            <a:solidFill>
              <a:srgbClr val="C0C0C0"/>
            </a:solidFill>
            <a:miter lim="800000"/>
            <a:headEnd/>
            <a:tailEnd/>
          </a:ln>
        </p:spPr>
        <p:txBody>
          <a:bodyPr lIns="0" tIns="0" rIns="0" bIns="0" anchor="ctr"/>
          <a:lstStyle>
            <a:lvl1pPr defTabSz="801688" eaLnBrk="0" hangingPunct="0">
              <a:defRPr sz="2000">
                <a:solidFill>
                  <a:schemeClr val="tx1"/>
                </a:solidFill>
                <a:latin typeface="Arial" charset="0"/>
              </a:defRPr>
            </a:lvl1pPr>
            <a:lvl2pPr marL="742950" indent="-285750" defTabSz="801688" eaLnBrk="0" hangingPunct="0">
              <a:defRPr sz="2000">
                <a:solidFill>
                  <a:schemeClr val="tx1"/>
                </a:solidFill>
                <a:latin typeface="Arial" charset="0"/>
              </a:defRPr>
            </a:lvl2pPr>
            <a:lvl3pPr marL="1143000" indent="-228600" defTabSz="801688" eaLnBrk="0" hangingPunct="0">
              <a:defRPr sz="2000">
                <a:solidFill>
                  <a:schemeClr val="tx1"/>
                </a:solidFill>
                <a:latin typeface="Arial" charset="0"/>
              </a:defRPr>
            </a:lvl3pPr>
            <a:lvl4pPr marL="1600200" indent="-228600" defTabSz="801688" eaLnBrk="0" hangingPunct="0">
              <a:defRPr sz="2000">
                <a:solidFill>
                  <a:schemeClr val="tx1"/>
                </a:solidFill>
                <a:latin typeface="Arial" charset="0"/>
              </a:defRPr>
            </a:lvl4pPr>
            <a:lvl5pPr marL="2057400" indent="-228600" defTabSz="801688" eaLnBrk="0" hangingPunct="0">
              <a:defRPr sz="2000">
                <a:solidFill>
                  <a:schemeClr val="tx1"/>
                </a:solidFill>
                <a:latin typeface="Arial" charset="0"/>
              </a:defRPr>
            </a:lvl5pPr>
            <a:lvl6pPr marL="2514600" indent="-228600" defTabSz="801688" eaLnBrk="0" fontAlgn="base" hangingPunct="0">
              <a:spcBef>
                <a:spcPct val="0"/>
              </a:spcBef>
              <a:spcAft>
                <a:spcPct val="0"/>
              </a:spcAft>
              <a:defRPr sz="2000">
                <a:solidFill>
                  <a:schemeClr val="tx1"/>
                </a:solidFill>
                <a:latin typeface="Arial" charset="0"/>
              </a:defRPr>
            </a:lvl6pPr>
            <a:lvl7pPr marL="2971800" indent="-228600" defTabSz="801688" eaLnBrk="0" fontAlgn="base" hangingPunct="0">
              <a:spcBef>
                <a:spcPct val="0"/>
              </a:spcBef>
              <a:spcAft>
                <a:spcPct val="0"/>
              </a:spcAft>
              <a:defRPr sz="2000">
                <a:solidFill>
                  <a:schemeClr val="tx1"/>
                </a:solidFill>
                <a:latin typeface="Arial" charset="0"/>
              </a:defRPr>
            </a:lvl7pPr>
            <a:lvl8pPr marL="3429000" indent="-228600" defTabSz="801688" eaLnBrk="0" fontAlgn="base" hangingPunct="0">
              <a:spcBef>
                <a:spcPct val="0"/>
              </a:spcBef>
              <a:spcAft>
                <a:spcPct val="0"/>
              </a:spcAft>
              <a:defRPr sz="2000">
                <a:solidFill>
                  <a:schemeClr val="tx1"/>
                </a:solidFill>
                <a:latin typeface="Arial" charset="0"/>
              </a:defRPr>
            </a:lvl8pPr>
            <a:lvl9pPr marL="3886200" indent="-228600" defTabSz="801688" eaLnBrk="0" fontAlgn="base" hangingPunct="0">
              <a:spcBef>
                <a:spcPct val="0"/>
              </a:spcBef>
              <a:spcAft>
                <a:spcPct val="0"/>
              </a:spcAft>
              <a:defRPr sz="2000">
                <a:solidFill>
                  <a:schemeClr val="tx1"/>
                </a:solidFill>
                <a:latin typeface="Arial" charset="0"/>
              </a:defRPr>
            </a:lvl9pPr>
          </a:lstStyle>
          <a:p>
            <a:pPr algn="ctr"/>
            <a:r>
              <a:rPr lang="en-GB" altLang="en-US" sz="2800" b="1" noProof="1">
                <a:solidFill>
                  <a:srgbClr val="FFFFFF"/>
                </a:solidFill>
              </a:rPr>
              <a:t>2</a:t>
            </a:r>
          </a:p>
        </p:txBody>
      </p:sp>
    </p:spTree>
    <p:extLst>
      <p:ext uri="{BB962C8B-B14F-4D97-AF65-F5344CB8AC3E}">
        <p14:creationId xmlns:p14="http://schemas.microsoft.com/office/powerpoint/2010/main" val="10894837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4"/>
          <p:cNvSpPr txBox="1">
            <a:spLocks/>
          </p:cNvSpPr>
          <p:nvPr/>
        </p:nvSpPr>
        <p:spPr>
          <a:xfrm>
            <a:off x="314323" y="1468192"/>
            <a:ext cx="8524875" cy="5637811"/>
          </a:xfrm>
          <a:prstGeom prst="rect">
            <a:avLst/>
          </a:prstGeom>
        </p:spPr>
        <p:txBody>
          <a:bodyPr/>
          <a:lstStyle>
            <a:lvl1pPr marL="190500" indent="-190500" algn="l" rtl="0" eaLnBrk="1" fontAlgn="base" hangingPunct="1">
              <a:spcBef>
                <a:spcPct val="60000"/>
              </a:spcBef>
              <a:spcAft>
                <a:spcPct val="0"/>
              </a:spcAft>
              <a:buClr>
                <a:schemeClr val="accent1"/>
              </a:buClr>
              <a:buFont typeface="Wingdings" pitchFamily="2" charset="2"/>
              <a:buChar char="§"/>
              <a:defRPr sz="2000">
                <a:solidFill>
                  <a:schemeClr val="tx1"/>
                </a:solidFill>
                <a:latin typeface="+mn-lt"/>
                <a:ea typeface="+mn-ea"/>
                <a:cs typeface="+mn-cs"/>
              </a:defRPr>
            </a:lvl1pPr>
            <a:lvl2pPr marL="381000" indent="-188913" algn="l" rtl="0" eaLnBrk="1" fontAlgn="base" hangingPunct="1">
              <a:spcBef>
                <a:spcPct val="30000"/>
              </a:spcBef>
              <a:spcAft>
                <a:spcPct val="0"/>
              </a:spcAft>
              <a:buClr>
                <a:schemeClr val="accent1"/>
              </a:buClr>
              <a:buChar char="-"/>
              <a:defRPr>
                <a:solidFill>
                  <a:schemeClr val="tx1"/>
                </a:solidFill>
                <a:latin typeface="+mn-lt"/>
              </a:defRPr>
            </a:lvl2pPr>
            <a:lvl3pPr marL="561975" indent="-179388" algn="l" rtl="0" eaLnBrk="1" fontAlgn="base" hangingPunct="1">
              <a:spcBef>
                <a:spcPct val="30000"/>
              </a:spcBef>
              <a:spcAft>
                <a:spcPct val="0"/>
              </a:spcAft>
              <a:buClr>
                <a:schemeClr val="accent1"/>
              </a:buClr>
              <a:buChar char="-"/>
              <a:defRPr sz="1600">
                <a:solidFill>
                  <a:schemeClr val="tx1"/>
                </a:solidFill>
                <a:latin typeface="+mn-lt"/>
              </a:defRPr>
            </a:lvl3pPr>
            <a:lvl4pPr marL="768350" indent="-204788" algn="l" rtl="0" eaLnBrk="1" fontAlgn="base" hangingPunct="1">
              <a:spcBef>
                <a:spcPct val="30000"/>
              </a:spcBef>
              <a:spcAft>
                <a:spcPct val="0"/>
              </a:spcAft>
              <a:buClr>
                <a:schemeClr val="accent1"/>
              </a:buClr>
              <a:buChar char="-"/>
              <a:defRPr sz="1400">
                <a:solidFill>
                  <a:schemeClr val="tx1"/>
                </a:solidFill>
                <a:latin typeface="+mn-lt"/>
              </a:defRPr>
            </a:lvl4pPr>
            <a:lvl5pPr marL="1050925" indent="-168275" algn="l" rtl="0" eaLnBrk="1" fontAlgn="base" hangingPunct="1">
              <a:spcBef>
                <a:spcPct val="40000"/>
              </a:spcBef>
              <a:spcAft>
                <a:spcPct val="0"/>
              </a:spcAft>
              <a:buClr>
                <a:schemeClr val="accent1"/>
              </a:buClr>
              <a:buChar char="»"/>
              <a:defRPr sz="1200">
                <a:solidFill>
                  <a:schemeClr val="tx1"/>
                </a:solidFill>
                <a:latin typeface="+mn-lt"/>
              </a:defRPr>
            </a:lvl5pPr>
            <a:lvl6pPr marL="15081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6pPr>
            <a:lvl7pPr marL="19653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7pPr>
            <a:lvl8pPr marL="24225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8pPr>
            <a:lvl9pPr marL="28797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9pPr>
          </a:lstStyle>
          <a:p>
            <a:pPr>
              <a:buClr>
                <a:schemeClr val="accent4"/>
              </a:buClr>
            </a:pPr>
            <a:r>
              <a:rPr lang="en-GB" altLang="en-US" sz="2400" dirty="0">
                <a:solidFill>
                  <a:srgbClr val="515B5E"/>
                </a:solidFill>
                <a:ea typeface="MS PGothic" pitchFamily="34" charset="-128"/>
              </a:rPr>
              <a:t>The one ‘of the shelf’ intervention which showed some promise is the ‘Checkpoints’ Programme</a:t>
            </a:r>
          </a:p>
          <a:p>
            <a:pPr>
              <a:buClr>
                <a:schemeClr val="accent4"/>
              </a:buClr>
            </a:pPr>
            <a:r>
              <a:rPr lang="en-GB" altLang="en-US" sz="2400" dirty="0">
                <a:solidFill>
                  <a:srgbClr val="515B5E"/>
                </a:solidFill>
                <a:ea typeface="MS PGothic" pitchFamily="34" charset="-128"/>
              </a:rPr>
              <a:t>The programme helps parents to manage the risks faced in early licensed driving (e.g. driving at night, driving with peer-age passengers, driving in poor weather conditions) </a:t>
            </a:r>
          </a:p>
          <a:p>
            <a:pPr>
              <a:buClr>
                <a:schemeClr val="accent4"/>
              </a:buClr>
            </a:pPr>
            <a:r>
              <a:rPr lang="en-GB" altLang="en-US" sz="2400" dirty="0">
                <a:solidFill>
                  <a:srgbClr val="515B5E"/>
                </a:solidFill>
                <a:ea typeface="MS PGothic" pitchFamily="34" charset="-128"/>
              </a:rPr>
              <a:t>A key component is the ‘parent-teen’ driving agreement that sets a number of restrictions that can be gradually ‘lifted’</a:t>
            </a:r>
          </a:p>
          <a:p>
            <a:pPr>
              <a:buClr>
                <a:schemeClr val="accent4"/>
              </a:buClr>
            </a:pPr>
            <a:r>
              <a:rPr lang="en-GB" altLang="en-US" sz="2400" dirty="0">
                <a:solidFill>
                  <a:srgbClr val="515B5E"/>
                </a:solidFill>
                <a:ea typeface="MS PGothic" pitchFamily="34" charset="-128"/>
              </a:rPr>
              <a:t>The programme can be delivered using online resources </a:t>
            </a:r>
          </a:p>
          <a:p>
            <a:pPr>
              <a:buClr>
                <a:schemeClr val="accent4"/>
              </a:buClr>
            </a:pPr>
            <a:r>
              <a:rPr lang="en-GB" altLang="en-US" sz="2400" dirty="0">
                <a:solidFill>
                  <a:srgbClr val="515B5E"/>
                </a:solidFill>
                <a:ea typeface="MS PGothic" pitchFamily="34" charset="-128"/>
              </a:rPr>
              <a:t>The programme relies on a newly qualified driver having access to someone who can fulfil the ‘parent’ role. </a:t>
            </a:r>
          </a:p>
          <a:p>
            <a:endParaRPr lang="en-GB" altLang="en-US" sz="1800" kern="0" dirty="0" smtClean="0"/>
          </a:p>
        </p:txBody>
      </p:sp>
      <p:sp>
        <p:nvSpPr>
          <p:cNvPr id="7" name="Rectangle 27"/>
          <p:cNvSpPr>
            <a:spLocks noChangeArrowheads="1"/>
          </p:cNvSpPr>
          <p:nvPr/>
        </p:nvSpPr>
        <p:spPr bwMode="gray">
          <a:xfrm>
            <a:off x="1048266" y="187368"/>
            <a:ext cx="8047038" cy="804304"/>
          </a:xfrm>
          <a:prstGeom prst="rect">
            <a:avLst/>
          </a:prstGeom>
          <a:solidFill>
            <a:schemeClr val="accent2">
              <a:lumMod val="75000"/>
            </a:schemeClr>
          </a:solidFill>
          <a:ln w="12700">
            <a:solidFill>
              <a:srgbClr val="C0C0C0"/>
            </a:solidFill>
            <a:miter lim="800000"/>
            <a:headEnd/>
            <a:tailEnd/>
          </a:ln>
        </p:spPr>
        <p:txBody>
          <a:bodyPr lIns="252000" tIns="72000" rIns="72000" bIns="72000" anchor="ctr"/>
          <a:lstStyle/>
          <a:p>
            <a:pPr>
              <a:spcBef>
                <a:spcPct val="25000"/>
              </a:spcBef>
              <a:defRPr/>
            </a:pPr>
            <a:r>
              <a:rPr lang="en-GB" sz="2400" b="1" noProof="1" smtClean="0">
                <a:solidFill>
                  <a:schemeClr val="bg1"/>
                </a:solidFill>
                <a:latin typeface="+mn-lt"/>
              </a:rPr>
              <a:t>An intervention to engage parents in managing post-test driving in specific risky situations</a:t>
            </a:r>
            <a:endParaRPr lang="en-GB" sz="2400" b="1" noProof="1">
              <a:solidFill>
                <a:schemeClr val="bg1"/>
              </a:solidFill>
              <a:latin typeface="+mn-lt"/>
            </a:endParaRPr>
          </a:p>
        </p:txBody>
      </p:sp>
      <p:sp>
        <p:nvSpPr>
          <p:cNvPr id="8" name="Rectangle 33"/>
          <p:cNvSpPr>
            <a:spLocks noChangeArrowheads="1"/>
          </p:cNvSpPr>
          <p:nvPr/>
        </p:nvSpPr>
        <p:spPr bwMode="gray">
          <a:xfrm>
            <a:off x="584716" y="187368"/>
            <a:ext cx="463550" cy="804304"/>
          </a:xfrm>
          <a:prstGeom prst="rect">
            <a:avLst/>
          </a:prstGeom>
          <a:solidFill>
            <a:schemeClr val="accent1"/>
          </a:solidFill>
          <a:ln w="12700">
            <a:solidFill>
              <a:srgbClr val="C0C0C0"/>
            </a:solidFill>
            <a:miter lim="800000"/>
            <a:headEnd/>
            <a:tailEnd/>
          </a:ln>
        </p:spPr>
        <p:txBody>
          <a:bodyPr lIns="0" tIns="0" rIns="0" bIns="0" anchor="ctr"/>
          <a:lstStyle>
            <a:lvl1pPr defTabSz="801688" eaLnBrk="0" hangingPunct="0">
              <a:defRPr sz="2000">
                <a:solidFill>
                  <a:schemeClr val="tx1"/>
                </a:solidFill>
                <a:latin typeface="Arial" charset="0"/>
              </a:defRPr>
            </a:lvl1pPr>
            <a:lvl2pPr marL="742950" indent="-285750" defTabSz="801688" eaLnBrk="0" hangingPunct="0">
              <a:defRPr sz="2000">
                <a:solidFill>
                  <a:schemeClr val="tx1"/>
                </a:solidFill>
                <a:latin typeface="Arial" charset="0"/>
              </a:defRPr>
            </a:lvl2pPr>
            <a:lvl3pPr marL="1143000" indent="-228600" defTabSz="801688" eaLnBrk="0" hangingPunct="0">
              <a:defRPr sz="2000">
                <a:solidFill>
                  <a:schemeClr val="tx1"/>
                </a:solidFill>
                <a:latin typeface="Arial" charset="0"/>
              </a:defRPr>
            </a:lvl3pPr>
            <a:lvl4pPr marL="1600200" indent="-228600" defTabSz="801688" eaLnBrk="0" hangingPunct="0">
              <a:defRPr sz="2000">
                <a:solidFill>
                  <a:schemeClr val="tx1"/>
                </a:solidFill>
                <a:latin typeface="Arial" charset="0"/>
              </a:defRPr>
            </a:lvl4pPr>
            <a:lvl5pPr marL="2057400" indent="-228600" defTabSz="801688" eaLnBrk="0" hangingPunct="0">
              <a:defRPr sz="2000">
                <a:solidFill>
                  <a:schemeClr val="tx1"/>
                </a:solidFill>
                <a:latin typeface="Arial" charset="0"/>
              </a:defRPr>
            </a:lvl5pPr>
            <a:lvl6pPr marL="2514600" indent="-228600" defTabSz="801688" eaLnBrk="0" fontAlgn="base" hangingPunct="0">
              <a:spcBef>
                <a:spcPct val="0"/>
              </a:spcBef>
              <a:spcAft>
                <a:spcPct val="0"/>
              </a:spcAft>
              <a:defRPr sz="2000">
                <a:solidFill>
                  <a:schemeClr val="tx1"/>
                </a:solidFill>
                <a:latin typeface="Arial" charset="0"/>
              </a:defRPr>
            </a:lvl6pPr>
            <a:lvl7pPr marL="2971800" indent="-228600" defTabSz="801688" eaLnBrk="0" fontAlgn="base" hangingPunct="0">
              <a:spcBef>
                <a:spcPct val="0"/>
              </a:spcBef>
              <a:spcAft>
                <a:spcPct val="0"/>
              </a:spcAft>
              <a:defRPr sz="2000">
                <a:solidFill>
                  <a:schemeClr val="tx1"/>
                </a:solidFill>
                <a:latin typeface="Arial" charset="0"/>
              </a:defRPr>
            </a:lvl7pPr>
            <a:lvl8pPr marL="3429000" indent="-228600" defTabSz="801688" eaLnBrk="0" fontAlgn="base" hangingPunct="0">
              <a:spcBef>
                <a:spcPct val="0"/>
              </a:spcBef>
              <a:spcAft>
                <a:spcPct val="0"/>
              </a:spcAft>
              <a:defRPr sz="2000">
                <a:solidFill>
                  <a:schemeClr val="tx1"/>
                </a:solidFill>
                <a:latin typeface="Arial" charset="0"/>
              </a:defRPr>
            </a:lvl8pPr>
            <a:lvl9pPr marL="3886200" indent="-228600" defTabSz="801688" eaLnBrk="0" fontAlgn="base" hangingPunct="0">
              <a:spcBef>
                <a:spcPct val="0"/>
              </a:spcBef>
              <a:spcAft>
                <a:spcPct val="0"/>
              </a:spcAft>
              <a:defRPr sz="2000">
                <a:solidFill>
                  <a:schemeClr val="tx1"/>
                </a:solidFill>
                <a:latin typeface="Arial" charset="0"/>
              </a:defRPr>
            </a:lvl9pPr>
          </a:lstStyle>
          <a:p>
            <a:pPr algn="ctr"/>
            <a:r>
              <a:rPr lang="en-GB" altLang="en-US" sz="2800" b="1" noProof="1">
                <a:solidFill>
                  <a:srgbClr val="FFFFFF"/>
                </a:solidFill>
              </a:rPr>
              <a:t>1</a:t>
            </a:r>
          </a:p>
        </p:txBody>
      </p:sp>
    </p:spTree>
    <p:extLst>
      <p:ext uri="{BB962C8B-B14F-4D97-AF65-F5344CB8AC3E}">
        <p14:creationId xmlns:p14="http://schemas.microsoft.com/office/powerpoint/2010/main" val="24260541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4"/>
          <p:cNvSpPr txBox="1">
            <a:spLocks/>
          </p:cNvSpPr>
          <p:nvPr/>
        </p:nvSpPr>
        <p:spPr>
          <a:xfrm>
            <a:off x="314324" y="1798244"/>
            <a:ext cx="8524875" cy="4483511"/>
          </a:xfrm>
          <a:prstGeom prst="rect">
            <a:avLst/>
          </a:prstGeom>
        </p:spPr>
        <p:txBody>
          <a:bodyPr/>
          <a:lstStyle>
            <a:lvl1pPr marL="190500" indent="-190500" algn="l" rtl="0" eaLnBrk="1" fontAlgn="base" hangingPunct="1">
              <a:spcBef>
                <a:spcPct val="60000"/>
              </a:spcBef>
              <a:spcAft>
                <a:spcPct val="0"/>
              </a:spcAft>
              <a:buClr>
                <a:schemeClr val="accent1"/>
              </a:buClr>
              <a:buFont typeface="Wingdings" pitchFamily="2" charset="2"/>
              <a:buChar char="§"/>
              <a:defRPr sz="2000">
                <a:solidFill>
                  <a:schemeClr val="tx1"/>
                </a:solidFill>
                <a:latin typeface="+mn-lt"/>
                <a:ea typeface="+mn-ea"/>
                <a:cs typeface="+mn-cs"/>
              </a:defRPr>
            </a:lvl1pPr>
            <a:lvl2pPr marL="381000" indent="-188913" algn="l" rtl="0" eaLnBrk="1" fontAlgn="base" hangingPunct="1">
              <a:spcBef>
                <a:spcPct val="30000"/>
              </a:spcBef>
              <a:spcAft>
                <a:spcPct val="0"/>
              </a:spcAft>
              <a:buClr>
                <a:schemeClr val="accent1"/>
              </a:buClr>
              <a:buChar char="-"/>
              <a:defRPr>
                <a:solidFill>
                  <a:schemeClr val="tx1"/>
                </a:solidFill>
                <a:latin typeface="+mn-lt"/>
              </a:defRPr>
            </a:lvl2pPr>
            <a:lvl3pPr marL="561975" indent="-179388" algn="l" rtl="0" eaLnBrk="1" fontAlgn="base" hangingPunct="1">
              <a:spcBef>
                <a:spcPct val="30000"/>
              </a:spcBef>
              <a:spcAft>
                <a:spcPct val="0"/>
              </a:spcAft>
              <a:buClr>
                <a:schemeClr val="accent1"/>
              </a:buClr>
              <a:buChar char="-"/>
              <a:defRPr sz="1600">
                <a:solidFill>
                  <a:schemeClr val="tx1"/>
                </a:solidFill>
                <a:latin typeface="+mn-lt"/>
              </a:defRPr>
            </a:lvl3pPr>
            <a:lvl4pPr marL="768350" indent="-204788" algn="l" rtl="0" eaLnBrk="1" fontAlgn="base" hangingPunct="1">
              <a:spcBef>
                <a:spcPct val="30000"/>
              </a:spcBef>
              <a:spcAft>
                <a:spcPct val="0"/>
              </a:spcAft>
              <a:buClr>
                <a:schemeClr val="accent1"/>
              </a:buClr>
              <a:buChar char="-"/>
              <a:defRPr sz="1400">
                <a:solidFill>
                  <a:schemeClr val="tx1"/>
                </a:solidFill>
                <a:latin typeface="+mn-lt"/>
              </a:defRPr>
            </a:lvl4pPr>
            <a:lvl5pPr marL="1050925" indent="-168275" algn="l" rtl="0" eaLnBrk="1" fontAlgn="base" hangingPunct="1">
              <a:spcBef>
                <a:spcPct val="40000"/>
              </a:spcBef>
              <a:spcAft>
                <a:spcPct val="0"/>
              </a:spcAft>
              <a:buClr>
                <a:schemeClr val="accent1"/>
              </a:buClr>
              <a:buChar char="»"/>
              <a:defRPr sz="1200">
                <a:solidFill>
                  <a:schemeClr val="tx1"/>
                </a:solidFill>
                <a:latin typeface="+mn-lt"/>
              </a:defRPr>
            </a:lvl5pPr>
            <a:lvl6pPr marL="15081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6pPr>
            <a:lvl7pPr marL="19653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7pPr>
            <a:lvl8pPr marL="24225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8pPr>
            <a:lvl9pPr marL="28797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9pPr>
          </a:lstStyle>
          <a:p>
            <a:pPr>
              <a:buClr>
                <a:schemeClr val="accent4"/>
              </a:buClr>
            </a:pPr>
            <a:r>
              <a:rPr lang="en-GB" altLang="en-US" sz="2400" kern="0" dirty="0" smtClean="0">
                <a:solidFill>
                  <a:schemeClr val="accent2">
                    <a:lumMod val="75000"/>
                  </a:schemeClr>
                </a:solidFill>
              </a:rPr>
              <a:t>This intervention is based on evidence that increased amounts and (and breadth) of on-road experience before licensure can decrease post-licence collision risk </a:t>
            </a:r>
          </a:p>
          <a:p>
            <a:pPr>
              <a:buClr>
                <a:schemeClr val="accent4"/>
              </a:buClr>
            </a:pPr>
            <a:r>
              <a:rPr lang="en-GB" altLang="en-US" sz="2400" kern="0" dirty="0" smtClean="0">
                <a:solidFill>
                  <a:schemeClr val="accent2">
                    <a:lumMod val="75000"/>
                  </a:schemeClr>
                </a:solidFill>
              </a:rPr>
              <a:t>Previous studies have suggested around 120 hours as a target</a:t>
            </a:r>
          </a:p>
          <a:p>
            <a:pPr>
              <a:buClr>
                <a:schemeClr val="accent4"/>
              </a:buClr>
            </a:pPr>
            <a:r>
              <a:rPr lang="en-GB" altLang="en-US" sz="2400" kern="0" dirty="0" smtClean="0">
                <a:solidFill>
                  <a:schemeClr val="accent2">
                    <a:lumMod val="75000"/>
                  </a:schemeClr>
                </a:solidFill>
              </a:rPr>
              <a:t>Buy-in from ADIs and the parent is critical </a:t>
            </a:r>
          </a:p>
          <a:p>
            <a:pPr>
              <a:buClr>
                <a:schemeClr val="accent4"/>
              </a:buClr>
            </a:pPr>
            <a:r>
              <a:rPr lang="en-GB" altLang="en-US" sz="2400" kern="0" dirty="0" smtClean="0">
                <a:solidFill>
                  <a:schemeClr val="accent2">
                    <a:lumMod val="75000"/>
                  </a:schemeClr>
                </a:solidFill>
              </a:rPr>
              <a:t>Support from the DVSA to provide a mechanism for logging practice will be required </a:t>
            </a:r>
          </a:p>
          <a:p>
            <a:pPr>
              <a:buClr>
                <a:schemeClr val="accent4"/>
              </a:buClr>
            </a:pPr>
            <a:r>
              <a:rPr lang="en-GB" altLang="en-US" sz="2400" kern="0" dirty="0" smtClean="0">
                <a:solidFill>
                  <a:schemeClr val="accent2">
                    <a:lumMod val="75000"/>
                  </a:schemeClr>
                </a:solidFill>
              </a:rPr>
              <a:t>The programme relies on a learner having access to a supervising driver</a:t>
            </a:r>
          </a:p>
        </p:txBody>
      </p:sp>
      <p:sp>
        <p:nvSpPr>
          <p:cNvPr id="9" name="Rectangle 28"/>
          <p:cNvSpPr>
            <a:spLocks noChangeArrowheads="1"/>
          </p:cNvSpPr>
          <p:nvPr/>
        </p:nvSpPr>
        <p:spPr bwMode="gray">
          <a:xfrm>
            <a:off x="958159" y="162037"/>
            <a:ext cx="8047038" cy="1409185"/>
          </a:xfrm>
          <a:prstGeom prst="rect">
            <a:avLst/>
          </a:prstGeom>
          <a:solidFill>
            <a:schemeClr val="accent2">
              <a:lumMod val="75000"/>
            </a:schemeClr>
          </a:solidFill>
          <a:ln w="12700">
            <a:solidFill>
              <a:srgbClr val="C0C0C0"/>
            </a:solidFill>
            <a:miter lim="800000"/>
            <a:headEnd/>
            <a:tailEnd/>
          </a:ln>
        </p:spPr>
        <p:txBody>
          <a:bodyPr lIns="252000" tIns="72000" rIns="72000" bIns="72000" anchor="ctr"/>
          <a:lstStyle/>
          <a:p>
            <a:pPr lvl="0"/>
            <a:r>
              <a:rPr lang="en-GB" sz="2400" b="1" dirty="0">
                <a:solidFill>
                  <a:schemeClr val="bg1"/>
                </a:solidFill>
                <a:latin typeface="+mn-lt"/>
              </a:rPr>
              <a:t>An intervention to engage a range of stakeholders </a:t>
            </a:r>
            <a:r>
              <a:rPr lang="en-GB" sz="2400" b="1" dirty="0" smtClean="0">
                <a:solidFill>
                  <a:schemeClr val="bg1"/>
                </a:solidFill>
                <a:latin typeface="+mn-lt"/>
              </a:rPr>
              <a:t>(utilising </a:t>
            </a:r>
            <a:r>
              <a:rPr lang="en-GB" sz="2400" b="1" dirty="0">
                <a:solidFill>
                  <a:schemeClr val="bg1"/>
                </a:solidFill>
                <a:latin typeface="+mn-lt"/>
              </a:rPr>
              <a:t>a logbook approach) in increasing the amount and breadth of pre-test on-road experience</a:t>
            </a:r>
          </a:p>
        </p:txBody>
      </p:sp>
      <p:sp>
        <p:nvSpPr>
          <p:cNvPr id="10" name="Rectangle 33"/>
          <p:cNvSpPr>
            <a:spLocks noChangeArrowheads="1"/>
          </p:cNvSpPr>
          <p:nvPr/>
        </p:nvSpPr>
        <p:spPr bwMode="gray">
          <a:xfrm>
            <a:off x="479806" y="162038"/>
            <a:ext cx="478353" cy="1409184"/>
          </a:xfrm>
          <a:prstGeom prst="rect">
            <a:avLst/>
          </a:prstGeom>
          <a:solidFill>
            <a:schemeClr val="accent1"/>
          </a:solidFill>
          <a:ln w="12700">
            <a:solidFill>
              <a:srgbClr val="C0C0C0"/>
            </a:solidFill>
            <a:miter lim="800000"/>
            <a:headEnd/>
            <a:tailEnd/>
          </a:ln>
        </p:spPr>
        <p:txBody>
          <a:bodyPr lIns="0" tIns="0" rIns="0" bIns="0" anchor="ctr"/>
          <a:lstStyle>
            <a:lvl1pPr defTabSz="801688" eaLnBrk="0" hangingPunct="0">
              <a:defRPr sz="2000">
                <a:solidFill>
                  <a:schemeClr val="tx1"/>
                </a:solidFill>
                <a:latin typeface="Arial" charset="0"/>
              </a:defRPr>
            </a:lvl1pPr>
            <a:lvl2pPr marL="742950" indent="-285750" defTabSz="801688" eaLnBrk="0" hangingPunct="0">
              <a:defRPr sz="2000">
                <a:solidFill>
                  <a:schemeClr val="tx1"/>
                </a:solidFill>
                <a:latin typeface="Arial" charset="0"/>
              </a:defRPr>
            </a:lvl2pPr>
            <a:lvl3pPr marL="1143000" indent="-228600" defTabSz="801688" eaLnBrk="0" hangingPunct="0">
              <a:defRPr sz="2000">
                <a:solidFill>
                  <a:schemeClr val="tx1"/>
                </a:solidFill>
                <a:latin typeface="Arial" charset="0"/>
              </a:defRPr>
            </a:lvl3pPr>
            <a:lvl4pPr marL="1600200" indent="-228600" defTabSz="801688" eaLnBrk="0" hangingPunct="0">
              <a:defRPr sz="2000">
                <a:solidFill>
                  <a:schemeClr val="tx1"/>
                </a:solidFill>
                <a:latin typeface="Arial" charset="0"/>
              </a:defRPr>
            </a:lvl4pPr>
            <a:lvl5pPr marL="2057400" indent="-228600" defTabSz="801688" eaLnBrk="0" hangingPunct="0">
              <a:defRPr sz="2000">
                <a:solidFill>
                  <a:schemeClr val="tx1"/>
                </a:solidFill>
                <a:latin typeface="Arial" charset="0"/>
              </a:defRPr>
            </a:lvl5pPr>
            <a:lvl6pPr marL="2514600" indent="-228600" defTabSz="801688" eaLnBrk="0" fontAlgn="base" hangingPunct="0">
              <a:spcBef>
                <a:spcPct val="0"/>
              </a:spcBef>
              <a:spcAft>
                <a:spcPct val="0"/>
              </a:spcAft>
              <a:defRPr sz="2000">
                <a:solidFill>
                  <a:schemeClr val="tx1"/>
                </a:solidFill>
                <a:latin typeface="Arial" charset="0"/>
              </a:defRPr>
            </a:lvl6pPr>
            <a:lvl7pPr marL="2971800" indent="-228600" defTabSz="801688" eaLnBrk="0" fontAlgn="base" hangingPunct="0">
              <a:spcBef>
                <a:spcPct val="0"/>
              </a:spcBef>
              <a:spcAft>
                <a:spcPct val="0"/>
              </a:spcAft>
              <a:defRPr sz="2000">
                <a:solidFill>
                  <a:schemeClr val="tx1"/>
                </a:solidFill>
                <a:latin typeface="Arial" charset="0"/>
              </a:defRPr>
            </a:lvl7pPr>
            <a:lvl8pPr marL="3429000" indent="-228600" defTabSz="801688" eaLnBrk="0" fontAlgn="base" hangingPunct="0">
              <a:spcBef>
                <a:spcPct val="0"/>
              </a:spcBef>
              <a:spcAft>
                <a:spcPct val="0"/>
              </a:spcAft>
              <a:defRPr sz="2000">
                <a:solidFill>
                  <a:schemeClr val="tx1"/>
                </a:solidFill>
                <a:latin typeface="Arial" charset="0"/>
              </a:defRPr>
            </a:lvl8pPr>
            <a:lvl9pPr marL="3886200" indent="-228600" defTabSz="801688" eaLnBrk="0" fontAlgn="base" hangingPunct="0">
              <a:spcBef>
                <a:spcPct val="0"/>
              </a:spcBef>
              <a:spcAft>
                <a:spcPct val="0"/>
              </a:spcAft>
              <a:defRPr sz="2000">
                <a:solidFill>
                  <a:schemeClr val="tx1"/>
                </a:solidFill>
                <a:latin typeface="Arial" charset="0"/>
              </a:defRPr>
            </a:lvl9pPr>
          </a:lstStyle>
          <a:p>
            <a:pPr algn="ctr"/>
            <a:r>
              <a:rPr lang="en-GB" altLang="en-US" sz="2800" b="1" noProof="1">
                <a:solidFill>
                  <a:srgbClr val="FFFFFF"/>
                </a:solidFill>
              </a:rPr>
              <a:t>2</a:t>
            </a:r>
          </a:p>
        </p:txBody>
      </p:sp>
    </p:spTree>
    <p:extLst>
      <p:ext uri="{BB962C8B-B14F-4D97-AF65-F5344CB8AC3E}">
        <p14:creationId xmlns:p14="http://schemas.microsoft.com/office/powerpoint/2010/main" val="753734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4"/>
          <p:cNvSpPr txBox="1">
            <a:spLocks/>
          </p:cNvSpPr>
          <p:nvPr/>
        </p:nvSpPr>
        <p:spPr>
          <a:xfrm>
            <a:off x="314323" y="1656576"/>
            <a:ext cx="8524875" cy="4483511"/>
          </a:xfrm>
          <a:prstGeom prst="rect">
            <a:avLst/>
          </a:prstGeom>
        </p:spPr>
        <p:txBody>
          <a:bodyPr/>
          <a:lstStyle>
            <a:lvl1pPr marL="190500" indent="-190500" algn="l" rtl="0" eaLnBrk="1" fontAlgn="base" hangingPunct="1">
              <a:spcBef>
                <a:spcPct val="60000"/>
              </a:spcBef>
              <a:spcAft>
                <a:spcPct val="0"/>
              </a:spcAft>
              <a:buClr>
                <a:schemeClr val="accent1"/>
              </a:buClr>
              <a:buFont typeface="Wingdings" pitchFamily="2" charset="2"/>
              <a:buChar char="§"/>
              <a:defRPr sz="2000">
                <a:solidFill>
                  <a:schemeClr val="tx1"/>
                </a:solidFill>
                <a:latin typeface="+mn-lt"/>
                <a:ea typeface="+mn-ea"/>
                <a:cs typeface="+mn-cs"/>
              </a:defRPr>
            </a:lvl1pPr>
            <a:lvl2pPr marL="381000" indent="-188913" algn="l" rtl="0" eaLnBrk="1" fontAlgn="base" hangingPunct="1">
              <a:spcBef>
                <a:spcPct val="30000"/>
              </a:spcBef>
              <a:spcAft>
                <a:spcPct val="0"/>
              </a:spcAft>
              <a:buClr>
                <a:schemeClr val="accent1"/>
              </a:buClr>
              <a:buChar char="-"/>
              <a:defRPr>
                <a:solidFill>
                  <a:schemeClr val="tx1"/>
                </a:solidFill>
                <a:latin typeface="+mn-lt"/>
              </a:defRPr>
            </a:lvl2pPr>
            <a:lvl3pPr marL="561975" indent="-179388" algn="l" rtl="0" eaLnBrk="1" fontAlgn="base" hangingPunct="1">
              <a:spcBef>
                <a:spcPct val="30000"/>
              </a:spcBef>
              <a:spcAft>
                <a:spcPct val="0"/>
              </a:spcAft>
              <a:buClr>
                <a:schemeClr val="accent1"/>
              </a:buClr>
              <a:buChar char="-"/>
              <a:defRPr sz="1600">
                <a:solidFill>
                  <a:schemeClr val="tx1"/>
                </a:solidFill>
                <a:latin typeface="+mn-lt"/>
              </a:defRPr>
            </a:lvl3pPr>
            <a:lvl4pPr marL="768350" indent="-204788" algn="l" rtl="0" eaLnBrk="1" fontAlgn="base" hangingPunct="1">
              <a:spcBef>
                <a:spcPct val="30000"/>
              </a:spcBef>
              <a:spcAft>
                <a:spcPct val="0"/>
              </a:spcAft>
              <a:buClr>
                <a:schemeClr val="accent1"/>
              </a:buClr>
              <a:buChar char="-"/>
              <a:defRPr sz="1400">
                <a:solidFill>
                  <a:schemeClr val="tx1"/>
                </a:solidFill>
                <a:latin typeface="+mn-lt"/>
              </a:defRPr>
            </a:lvl4pPr>
            <a:lvl5pPr marL="1050925" indent="-168275" algn="l" rtl="0" eaLnBrk="1" fontAlgn="base" hangingPunct="1">
              <a:spcBef>
                <a:spcPct val="40000"/>
              </a:spcBef>
              <a:spcAft>
                <a:spcPct val="0"/>
              </a:spcAft>
              <a:buClr>
                <a:schemeClr val="accent1"/>
              </a:buClr>
              <a:buChar char="»"/>
              <a:defRPr sz="1200">
                <a:solidFill>
                  <a:schemeClr val="tx1"/>
                </a:solidFill>
                <a:latin typeface="+mn-lt"/>
              </a:defRPr>
            </a:lvl5pPr>
            <a:lvl6pPr marL="15081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6pPr>
            <a:lvl7pPr marL="19653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7pPr>
            <a:lvl8pPr marL="24225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8pPr>
            <a:lvl9pPr marL="28797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9pPr>
          </a:lstStyle>
          <a:p>
            <a:pPr>
              <a:buClr>
                <a:schemeClr val="accent4"/>
              </a:buClr>
            </a:pPr>
            <a:r>
              <a:rPr lang="en-GB" altLang="en-US" sz="2400" kern="0" dirty="0" smtClean="0">
                <a:solidFill>
                  <a:schemeClr val="accent2">
                    <a:lumMod val="75000"/>
                  </a:schemeClr>
                </a:solidFill>
              </a:rPr>
              <a:t>There are some questions around the consistency of driver ‘models’ that are used – a bespoke system may need to be developed for a trial</a:t>
            </a:r>
          </a:p>
          <a:p>
            <a:pPr>
              <a:buClr>
                <a:schemeClr val="accent4"/>
              </a:buClr>
            </a:pPr>
            <a:r>
              <a:rPr lang="en-GB" altLang="en-US" sz="2400" kern="0" dirty="0" smtClean="0">
                <a:solidFill>
                  <a:schemeClr val="accent2">
                    <a:lumMod val="75000"/>
                  </a:schemeClr>
                </a:solidFill>
              </a:rPr>
              <a:t>Some young drivers may not be comfortable having their driving tracked</a:t>
            </a:r>
          </a:p>
          <a:p>
            <a:pPr>
              <a:buClr>
                <a:schemeClr val="accent4"/>
              </a:buClr>
            </a:pPr>
            <a:r>
              <a:rPr lang="en-GB" altLang="en-US" sz="2400" kern="0" dirty="0" smtClean="0">
                <a:solidFill>
                  <a:schemeClr val="accent2">
                    <a:lumMod val="75000"/>
                  </a:schemeClr>
                </a:solidFill>
              </a:rPr>
              <a:t>There is an obvious potential link with the insurance industry in the form of ‘Pay As You Drive’ polices but there is likely to be some self-selection bias</a:t>
            </a:r>
          </a:p>
          <a:p>
            <a:pPr>
              <a:buClr>
                <a:schemeClr val="accent4"/>
              </a:buClr>
            </a:pPr>
            <a:r>
              <a:rPr lang="en-GB" altLang="en-US" sz="2400" kern="0" dirty="0" smtClean="0">
                <a:solidFill>
                  <a:schemeClr val="accent2">
                    <a:lumMod val="75000"/>
                  </a:schemeClr>
                </a:solidFill>
              </a:rPr>
              <a:t>The programme would rely on a ‘parent’ figure to oversee and respond to negative driving ‘events’</a:t>
            </a:r>
          </a:p>
        </p:txBody>
      </p:sp>
      <p:sp>
        <p:nvSpPr>
          <p:cNvPr id="9" name="Rectangle 29"/>
          <p:cNvSpPr>
            <a:spLocks noChangeArrowheads="1"/>
          </p:cNvSpPr>
          <p:nvPr/>
        </p:nvSpPr>
        <p:spPr bwMode="gray">
          <a:xfrm>
            <a:off x="1019174" y="115910"/>
            <a:ext cx="8047038" cy="1284801"/>
          </a:xfrm>
          <a:prstGeom prst="rect">
            <a:avLst/>
          </a:prstGeom>
          <a:solidFill>
            <a:schemeClr val="accent2">
              <a:lumMod val="75000"/>
            </a:schemeClr>
          </a:solidFill>
          <a:ln w="12700">
            <a:solidFill>
              <a:srgbClr val="C0C0C0"/>
            </a:solidFill>
            <a:miter lim="800000"/>
            <a:headEnd/>
            <a:tailEnd/>
          </a:ln>
        </p:spPr>
        <p:txBody>
          <a:bodyPr lIns="252000" tIns="72000" rIns="72000" bIns="72000" anchor="ctr"/>
          <a:lstStyle/>
          <a:p>
            <a:pPr>
              <a:spcBef>
                <a:spcPct val="25000"/>
              </a:spcBef>
              <a:defRPr/>
            </a:pPr>
            <a:r>
              <a:rPr lang="en-US" sz="2400" b="1" noProof="1" smtClean="0">
                <a:solidFill>
                  <a:schemeClr val="bg1"/>
                </a:solidFill>
                <a:latin typeface="+mn-lt"/>
              </a:rPr>
              <a:t>An intervention utilising technology (in-vehicle data recorders or ‘telematics’) and possibly parents to manage driver behaviour post-test</a:t>
            </a:r>
            <a:endParaRPr lang="en-GB" sz="2400" b="1" noProof="1">
              <a:solidFill>
                <a:schemeClr val="bg1"/>
              </a:solidFill>
              <a:latin typeface="+mn-lt"/>
            </a:endParaRPr>
          </a:p>
        </p:txBody>
      </p:sp>
      <p:sp>
        <p:nvSpPr>
          <p:cNvPr id="10" name="Rectangle 34"/>
          <p:cNvSpPr>
            <a:spLocks noChangeArrowheads="1"/>
          </p:cNvSpPr>
          <p:nvPr/>
        </p:nvSpPr>
        <p:spPr bwMode="gray">
          <a:xfrm>
            <a:off x="560387" y="115910"/>
            <a:ext cx="463550" cy="1284801"/>
          </a:xfrm>
          <a:prstGeom prst="rect">
            <a:avLst/>
          </a:prstGeom>
          <a:solidFill>
            <a:schemeClr val="accent1"/>
          </a:solidFill>
          <a:ln w="12700">
            <a:solidFill>
              <a:srgbClr val="C0C0C0"/>
            </a:solidFill>
            <a:miter lim="800000"/>
            <a:headEnd/>
            <a:tailEnd/>
          </a:ln>
        </p:spPr>
        <p:txBody>
          <a:bodyPr lIns="0" tIns="0" rIns="0" bIns="0" anchor="ctr"/>
          <a:lstStyle>
            <a:lvl1pPr defTabSz="801688" eaLnBrk="0" hangingPunct="0">
              <a:defRPr sz="2000">
                <a:solidFill>
                  <a:schemeClr val="tx1"/>
                </a:solidFill>
                <a:latin typeface="Arial" charset="0"/>
              </a:defRPr>
            </a:lvl1pPr>
            <a:lvl2pPr marL="742950" indent="-285750" defTabSz="801688" eaLnBrk="0" hangingPunct="0">
              <a:defRPr sz="2000">
                <a:solidFill>
                  <a:schemeClr val="tx1"/>
                </a:solidFill>
                <a:latin typeface="Arial" charset="0"/>
              </a:defRPr>
            </a:lvl2pPr>
            <a:lvl3pPr marL="1143000" indent="-228600" defTabSz="801688" eaLnBrk="0" hangingPunct="0">
              <a:defRPr sz="2000">
                <a:solidFill>
                  <a:schemeClr val="tx1"/>
                </a:solidFill>
                <a:latin typeface="Arial" charset="0"/>
              </a:defRPr>
            </a:lvl3pPr>
            <a:lvl4pPr marL="1600200" indent="-228600" defTabSz="801688" eaLnBrk="0" hangingPunct="0">
              <a:defRPr sz="2000">
                <a:solidFill>
                  <a:schemeClr val="tx1"/>
                </a:solidFill>
                <a:latin typeface="Arial" charset="0"/>
              </a:defRPr>
            </a:lvl4pPr>
            <a:lvl5pPr marL="2057400" indent="-228600" defTabSz="801688" eaLnBrk="0" hangingPunct="0">
              <a:defRPr sz="2000">
                <a:solidFill>
                  <a:schemeClr val="tx1"/>
                </a:solidFill>
                <a:latin typeface="Arial" charset="0"/>
              </a:defRPr>
            </a:lvl5pPr>
            <a:lvl6pPr marL="2514600" indent="-228600" defTabSz="801688" eaLnBrk="0" fontAlgn="base" hangingPunct="0">
              <a:spcBef>
                <a:spcPct val="0"/>
              </a:spcBef>
              <a:spcAft>
                <a:spcPct val="0"/>
              </a:spcAft>
              <a:defRPr sz="2000">
                <a:solidFill>
                  <a:schemeClr val="tx1"/>
                </a:solidFill>
                <a:latin typeface="Arial" charset="0"/>
              </a:defRPr>
            </a:lvl6pPr>
            <a:lvl7pPr marL="2971800" indent="-228600" defTabSz="801688" eaLnBrk="0" fontAlgn="base" hangingPunct="0">
              <a:spcBef>
                <a:spcPct val="0"/>
              </a:spcBef>
              <a:spcAft>
                <a:spcPct val="0"/>
              </a:spcAft>
              <a:defRPr sz="2000">
                <a:solidFill>
                  <a:schemeClr val="tx1"/>
                </a:solidFill>
                <a:latin typeface="Arial" charset="0"/>
              </a:defRPr>
            </a:lvl7pPr>
            <a:lvl8pPr marL="3429000" indent="-228600" defTabSz="801688" eaLnBrk="0" fontAlgn="base" hangingPunct="0">
              <a:spcBef>
                <a:spcPct val="0"/>
              </a:spcBef>
              <a:spcAft>
                <a:spcPct val="0"/>
              </a:spcAft>
              <a:defRPr sz="2000">
                <a:solidFill>
                  <a:schemeClr val="tx1"/>
                </a:solidFill>
                <a:latin typeface="Arial" charset="0"/>
              </a:defRPr>
            </a:lvl8pPr>
            <a:lvl9pPr marL="3886200" indent="-228600" defTabSz="801688" eaLnBrk="0" fontAlgn="base" hangingPunct="0">
              <a:spcBef>
                <a:spcPct val="0"/>
              </a:spcBef>
              <a:spcAft>
                <a:spcPct val="0"/>
              </a:spcAft>
              <a:defRPr sz="2000">
                <a:solidFill>
                  <a:schemeClr val="tx1"/>
                </a:solidFill>
                <a:latin typeface="Arial" charset="0"/>
              </a:defRPr>
            </a:lvl9pPr>
          </a:lstStyle>
          <a:p>
            <a:pPr algn="ctr"/>
            <a:r>
              <a:rPr lang="en-GB" altLang="en-US" sz="2800" b="1" noProof="1">
                <a:solidFill>
                  <a:srgbClr val="FFFFFF"/>
                </a:solidFill>
              </a:rPr>
              <a:t>3</a:t>
            </a:r>
          </a:p>
        </p:txBody>
      </p:sp>
    </p:spTree>
    <p:extLst>
      <p:ext uri="{BB962C8B-B14F-4D97-AF65-F5344CB8AC3E}">
        <p14:creationId xmlns:p14="http://schemas.microsoft.com/office/powerpoint/2010/main" val="29447658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4"/>
          <p:cNvSpPr txBox="1">
            <a:spLocks/>
          </p:cNvSpPr>
          <p:nvPr/>
        </p:nvSpPr>
        <p:spPr>
          <a:xfrm>
            <a:off x="314324" y="1725561"/>
            <a:ext cx="8524875" cy="4955439"/>
          </a:xfrm>
          <a:prstGeom prst="rect">
            <a:avLst/>
          </a:prstGeom>
        </p:spPr>
        <p:txBody>
          <a:bodyPr/>
          <a:lstStyle>
            <a:lvl1pPr marL="190500" indent="-190500" algn="l" rtl="0" eaLnBrk="1" fontAlgn="base" hangingPunct="1">
              <a:spcBef>
                <a:spcPct val="60000"/>
              </a:spcBef>
              <a:spcAft>
                <a:spcPct val="0"/>
              </a:spcAft>
              <a:buClr>
                <a:schemeClr val="accent1"/>
              </a:buClr>
              <a:buFont typeface="Wingdings" pitchFamily="2" charset="2"/>
              <a:buChar char="§"/>
              <a:defRPr sz="2000">
                <a:solidFill>
                  <a:schemeClr val="tx1"/>
                </a:solidFill>
                <a:latin typeface="+mn-lt"/>
                <a:ea typeface="+mn-ea"/>
                <a:cs typeface="+mn-cs"/>
              </a:defRPr>
            </a:lvl1pPr>
            <a:lvl2pPr marL="381000" indent="-188913" algn="l" rtl="0" eaLnBrk="1" fontAlgn="base" hangingPunct="1">
              <a:spcBef>
                <a:spcPct val="30000"/>
              </a:spcBef>
              <a:spcAft>
                <a:spcPct val="0"/>
              </a:spcAft>
              <a:buClr>
                <a:schemeClr val="accent1"/>
              </a:buClr>
              <a:buChar char="-"/>
              <a:defRPr>
                <a:solidFill>
                  <a:schemeClr val="tx1"/>
                </a:solidFill>
                <a:latin typeface="+mn-lt"/>
              </a:defRPr>
            </a:lvl2pPr>
            <a:lvl3pPr marL="561975" indent="-179388" algn="l" rtl="0" eaLnBrk="1" fontAlgn="base" hangingPunct="1">
              <a:spcBef>
                <a:spcPct val="30000"/>
              </a:spcBef>
              <a:spcAft>
                <a:spcPct val="0"/>
              </a:spcAft>
              <a:buClr>
                <a:schemeClr val="accent1"/>
              </a:buClr>
              <a:buChar char="-"/>
              <a:defRPr sz="1600">
                <a:solidFill>
                  <a:schemeClr val="tx1"/>
                </a:solidFill>
                <a:latin typeface="+mn-lt"/>
              </a:defRPr>
            </a:lvl3pPr>
            <a:lvl4pPr marL="768350" indent="-204788" algn="l" rtl="0" eaLnBrk="1" fontAlgn="base" hangingPunct="1">
              <a:spcBef>
                <a:spcPct val="30000"/>
              </a:spcBef>
              <a:spcAft>
                <a:spcPct val="0"/>
              </a:spcAft>
              <a:buClr>
                <a:schemeClr val="accent1"/>
              </a:buClr>
              <a:buChar char="-"/>
              <a:defRPr sz="1400">
                <a:solidFill>
                  <a:schemeClr val="tx1"/>
                </a:solidFill>
                <a:latin typeface="+mn-lt"/>
              </a:defRPr>
            </a:lvl4pPr>
            <a:lvl5pPr marL="1050925" indent="-168275" algn="l" rtl="0" eaLnBrk="1" fontAlgn="base" hangingPunct="1">
              <a:spcBef>
                <a:spcPct val="40000"/>
              </a:spcBef>
              <a:spcAft>
                <a:spcPct val="0"/>
              </a:spcAft>
              <a:buClr>
                <a:schemeClr val="accent1"/>
              </a:buClr>
              <a:buChar char="»"/>
              <a:defRPr sz="1200">
                <a:solidFill>
                  <a:schemeClr val="tx1"/>
                </a:solidFill>
                <a:latin typeface="+mn-lt"/>
              </a:defRPr>
            </a:lvl5pPr>
            <a:lvl6pPr marL="15081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6pPr>
            <a:lvl7pPr marL="19653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7pPr>
            <a:lvl8pPr marL="24225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8pPr>
            <a:lvl9pPr marL="28797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9pPr>
          </a:lstStyle>
          <a:p>
            <a:pPr>
              <a:buClr>
                <a:schemeClr val="accent4"/>
              </a:buClr>
            </a:pPr>
            <a:r>
              <a:rPr lang="en-GB" altLang="en-US" sz="2400" kern="0" dirty="0" smtClean="0">
                <a:solidFill>
                  <a:schemeClr val="accent2">
                    <a:lumMod val="75000"/>
                  </a:schemeClr>
                </a:solidFill>
              </a:rPr>
              <a:t>The evidence base is fairly robust (its inclusion in the current </a:t>
            </a:r>
            <a:r>
              <a:rPr lang="en-GB" altLang="en-US" sz="2400" b="1" kern="0" dirty="0" smtClean="0">
                <a:solidFill>
                  <a:schemeClr val="accent2">
                    <a:lumMod val="75000"/>
                  </a:schemeClr>
                </a:solidFill>
              </a:rPr>
              <a:t>test</a:t>
            </a:r>
            <a:r>
              <a:rPr lang="en-GB" altLang="en-US" sz="2400" kern="0" dirty="0" smtClean="0">
                <a:solidFill>
                  <a:schemeClr val="accent2">
                    <a:lumMod val="75000"/>
                  </a:schemeClr>
                </a:solidFill>
              </a:rPr>
              <a:t> has suggested positive effects on collisions)</a:t>
            </a:r>
          </a:p>
          <a:p>
            <a:pPr>
              <a:buClr>
                <a:schemeClr val="accent4"/>
              </a:buClr>
            </a:pPr>
            <a:r>
              <a:rPr lang="en-GB" altLang="en-US" sz="2400" kern="0" dirty="0" smtClean="0">
                <a:solidFill>
                  <a:schemeClr val="accent2">
                    <a:lumMod val="75000"/>
                  </a:schemeClr>
                </a:solidFill>
              </a:rPr>
              <a:t>The delivery mechanism is relatively straightforward and understood by stakeholders</a:t>
            </a:r>
          </a:p>
          <a:p>
            <a:pPr>
              <a:buClr>
                <a:schemeClr val="accent4"/>
              </a:buClr>
            </a:pPr>
            <a:r>
              <a:rPr lang="en-GB" altLang="en-US" sz="2400" kern="0" dirty="0" smtClean="0">
                <a:solidFill>
                  <a:schemeClr val="accent2">
                    <a:lumMod val="75000"/>
                  </a:schemeClr>
                </a:solidFill>
              </a:rPr>
              <a:t>Given that it is an existing component of the test, it would be a less challenging intervention to ‘sell’ than some of the others being considered</a:t>
            </a:r>
          </a:p>
          <a:p>
            <a:pPr>
              <a:buClr>
                <a:schemeClr val="accent4"/>
              </a:buClr>
            </a:pPr>
            <a:r>
              <a:rPr lang="en-GB" altLang="en-US" sz="2400" kern="0" dirty="0" smtClean="0">
                <a:solidFill>
                  <a:schemeClr val="accent2">
                    <a:lumMod val="75000"/>
                  </a:schemeClr>
                </a:solidFill>
              </a:rPr>
              <a:t>A consideration is whether to make it compulsory or voluntary (possibly incentivised by insurance premiums)</a:t>
            </a:r>
          </a:p>
        </p:txBody>
      </p:sp>
      <p:sp>
        <p:nvSpPr>
          <p:cNvPr id="9" name="Rectangle 30"/>
          <p:cNvSpPr>
            <a:spLocks noChangeArrowheads="1"/>
          </p:cNvSpPr>
          <p:nvPr/>
        </p:nvSpPr>
        <p:spPr bwMode="gray">
          <a:xfrm>
            <a:off x="899956" y="347615"/>
            <a:ext cx="8047038" cy="541027"/>
          </a:xfrm>
          <a:prstGeom prst="rect">
            <a:avLst/>
          </a:prstGeom>
          <a:solidFill>
            <a:schemeClr val="accent2">
              <a:lumMod val="75000"/>
            </a:schemeClr>
          </a:solidFill>
          <a:ln w="12700">
            <a:solidFill>
              <a:srgbClr val="C0C0C0"/>
            </a:solidFill>
            <a:miter lim="800000"/>
            <a:headEnd/>
            <a:tailEnd/>
          </a:ln>
        </p:spPr>
        <p:txBody>
          <a:bodyPr lIns="252000" tIns="72000" rIns="72000" bIns="72000" anchor="ctr"/>
          <a:lstStyle/>
          <a:p>
            <a:pPr>
              <a:spcBef>
                <a:spcPct val="25000"/>
              </a:spcBef>
              <a:defRPr/>
            </a:pPr>
            <a:r>
              <a:rPr lang="en-GB" sz="2400" b="1" noProof="1" smtClean="0">
                <a:solidFill>
                  <a:schemeClr val="bg1"/>
                </a:solidFill>
                <a:latin typeface="+mn-lt"/>
              </a:rPr>
              <a:t>An intervention to train hazard perception skill </a:t>
            </a:r>
            <a:endParaRPr lang="en-GB" sz="2400" b="1" noProof="1">
              <a:solidFill>
                <a:schemeClr val="bg1"/>
              </a:solidFill>
              <a:latin typeface="+mn-lt"/>
            </a:endParaRPr>
          </a:p>
        </p:txBody>
      </p:sp>
      <p:sp>
        <p:nvSpPr>
          <p:cNvPr id="10" name="Rectangle 35"/>
          <p:cNvSpPr>
            <a:spLocks noChangeArrowheads="1"/>
          </p:cNvSpPr>
          <p:nvPr/>
        </p:nvSpPr>
        <p:spPr bwMode="gray">
          <a:xfrm>
            <a:off x="441169" y="347615"/>
            <a:ext cx="463550" cy="541027"/>
          </a:xfrm>
          <a:prstGeom prst="rect">
            <a:avLst/>
          </a:prstGeom>
          <a:solidFill>
            <a:schemeClr val="accent1"/>
          </a:solidFill>
          <a:ln w="12700">
            <a:solidFill>
              <a:srgbClr val="C0C0C0"/>
            </a:solidFill>
            <a:miter lim="800000"/>
            <a:headEnd/>
            <a:tailEnd/>
          </a:ln>
        </p:spPr>
        <p:txBody>
          <a:bodyPr lIns="0" tIns="0" rIns="0" bIns="0" anchor="ctr"/>
          <a:lstStyle>
            <a:lvl1pPr defTabSz="801688" eaLnBrk="0" hangingPunct="0">
              <a:defRPr sz="2000">
                <a:solidFill>
                  <a:schemeClr val="tx1"/>
                </a:solidFill>
                <a:latin typeface="Arial" charset="0"/>
              </a:defRPr>
            </a:lvl1pPr>
            <a:lvl2pPr marL="742950" indent="-285750" defTabSz="801688" eaLnBrk="0" hangingPunct="0">
              <a:defRPr sz="2000">
                <a:solidFill>
                  <a:schemeClr val="tx1"/>
                </a:solidFill>
                <a:latin typeface="Arial" charset="0"/>
              </a:defRPr>
            </a:lvl2pPr>
            <a:lvl3pPr marL="1143000" indent="-228600" defTabSz="801688" eaLnBrk="0" hangingPunct="0">
              <a:defRPr sz="2000">
                <a:solidFill>
                  <a:schemeClr val="tx1"/>
                </a:solidFill>
                <a:latin typeface="Arial" charset="0"/>
              </a:defRPr>
            </a:lvl3pPr>
            <a:lvl4pPr marL="1600200" indent="-228600" defTabSz="801688" eaLnBrk="0" hangingPunct="0">
              <a:defRPr sz="2000">
                <a:solidFill>
                  <a:schemeClr val="tx1"/>
                </a:solidFill>
                <a:latin typeface="Arial" charset="0"/>
              </a:defRPr>
            </a:lvl4pPr>
            <a:lvl5pPr marL="2057400" indent="-228600" defTabSz="801688" eaLnBrk="0" hangingPunct="0">
              <a:defRPr sz="2000">
                <a:solidFill>
                  <a:schemeClr val="tx1"/>
                </a:solidFill>
                <a:latin typeface="Arial" charset="0"/>
              </a:defRPr>
            </a:lvl5pPr>
            <a:lvl6pPr marL="2514600" indent="-228600" defTabSz="801688" eaLnBrk="0" fontAlgn="base" hangingPunct="0">
              <a:spcBef>
                <a:spcPct val="0"/>
              </a:spcBef>
              <a:spcAft>
                <a:spcPct val="0"/>
              </a:spcAft>
              <a:defRPr sz="2000">
                <a:solidFill>
                  <a:schemeClr val="tx1"/>
                </a:solidFill>
                <a:latin typeface="Arial" charset="0"/>
              </a:defRPr>
            </a:lvl6pPr>
            <a:lvl7pPr marL="2971800" indent="-228600" defTabSz="801688" eaLnBrk="0" fontAlgn="base" hangingPunct="0">
              <a:spcBef>
                <a:spcPct val="0"/>
              </a:spcBef>
              <a:spcAft>
                <a:spcPct val="0"/>
              </a:spcAft>
              <a:defRPr sz="2000">
                <a:solidFill>
                  <a:schemeClr val="tx1"/>
                </a:solidFill>
                <a:latin typeface="Arial" charset="0"/>
              </a:defRPr>
            </a:lvl7pPr>
            <a:lvl8pPr marL="3429000" indent="-228600" defTabSz="801688" eaLnBrk="0" fontAlgn="base" hangingPunct="0">
              <a:spcBef>
                <a:spcPct val="0"/>
              </a:spcBef>
              <a:spcAft>
                <a:spcPct val="0"/>
              </a:spcAft>
              <a:defRPr sz="2000">
                <a:solidFill>
                  <a:schemeClr val="tx1"/>
                </a:solidFill>
                <a:latin typeface="Arial" charset="0"/>
              </a:defRPr>
            </a:lvl8pPr>
            <a:lvl9pPr marL="3886200" indent="-228600" defTabSz="801688" eaLnBrk="0" fontAlgn="base" hangingPunct="0">
              <a:spcBef>
                <a:spcPct val="0"/>
              </a:spcBef>
              <a:spcAft>
                <a:spcPct val="0"/>
              </a:spcAft>
              <a:defRPr sz="2000">
                <a:solidFill>
                  <a:schemeClr val="tx1"/>
                </a:solidFill>
                <a:latin typeface="Arial" charset="0"/>
              </a:defRPr>
            </a:lvl9pPr>
          </a:lstStyle>
          <a:p>
            <a:pPr algn="ctr"/>
            <a:r>
              <a:rPr lang="en-GB" altLang="en-US" sz="2800" b="1" noProof="1">
                <a:solidFill>
                  <a:srgbClr val="FFFFFF"/>
                </a:solidFill>
              </a:rPr>
              <a:t>4</a:t>
            </a:r>
          </a:p>
        </p:txBody>
      </p:sp>
    </p:spTree>
    <p:extLst>
      <p:ext uri="{BB962C8B-B14F-4D97-AF65-F5344CB8AC3E}">
        <p14:creationId xmlns:p14="http://schemas.microsoft.com/office/powerpoint/2010/main" val="31285222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GB" altLang="en-US" dirty="0" smtClean="0"/>
              <a:t>Evaluation and later implementation</a:t>
            </a:r>
            <a:endParaRPr lang="en-GB" altLang="en-US" noProof="1" smtClean="0"/>
          </a:p>
        </p:txBody>
      </p:sp>
      <p:sp>
        <p:nvSpPr>
          <p:cNvPr id="11268" name="Content Placeholder 4"/>
          <p:cNvSpPr>
            <a:spLocks noGrp="1"/>
          </p:cNvSpPr>
          <p:nvPr>
            <p:ph idx="1"/>
          </p:nvPr>
        </p:nvSpPr>
        <p:spPr/>
        <p:txBody>
          <a:bodyPr/>
          <a:lstStyle/>
          <a:p>
            <a:r>
              <a:rPr lang="en-GB" altLang="en-US" sz="2800" dirty="0" smtClean="0"/>
              <a:t>Evaluate using a Randomised Control Trial design, and ideally using collisions as the outcome measure of interest</a:t>
            </a:r>
          </a:p>
          <a:p>
            <a:endParaRPr lang="en-GB" altLang="en-US" sz="2800" dirty="0" smtClean="0"/>
          </a:p>
          <a:p>
            <a:r>
              <a:rPr lang="en-GB" altLang="en-US" sz="2800" dirty="0" smtClean="0"/>
              <a:t>Trial design provides a robust appraisal to be made of the efficacy of each intervention, and permits causality to be inferred</a:t>
            </a:r>
          </a:p>
        </p:txBody>
      </p:sp>
    </p:spTree>
    <p:extLst>
      <p:ext uri="{BB962C8B-B14F-4D97-AF65-F5344CB8AC3E}">
        <p14:creationId xmlns:p14="http://schemas.microsoft.com/office/powerpoint/2010/main" val="34108955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5" descr="imag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12" descr="cover-blocks-whit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700" y="2108200"/>
            <a:ext cx="9144000"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60388" y="1414463"/>
            <a:ext cx="476885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Title 3"/>
          <p:cNvSpPr txBox="1">
            <a:spLocks/>
          </p:cNvSpPr>
          <p:nvPr/>
        </p:nvSpPr>
        <p:spPr bwMode="auto">
          <a:xfrm>
            <a:off x="1216025" y="4406900"/>
            <a:ext cx="5802961"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a:solidFill>
                  <a:schemeClr val="tx1"/>
                </a:solidFill>
                <a:latin typeface="Calibri" pitchFamily="34" charset="0"/>
                <a:ea typeface="MS PGothic" pitchFamily="34" charset="-128"/>
              </a:defRPr>
            </a:lvl9pPr>
          </a:lstStyle>
          <a:p>
            <a:endParaRPr lang="en-GB" altLang="en-US" sz="2600" dirty="0">
              <a:solidFill>
                <a:schemeClr val="bg1"/>
              </a:solidFill>
            </a:endParaRPr>
          </a:p>
        </p:txBody>
      </p:sp>
      <p:sp>
        <p:nvSpPr>
          <p:cNvPr id="8198" name="Title 3"/>
          <p:cNvSpPr>
            <a:spLocks noGrp="1"/>
          </p:cNvSpPr>
          <p:nvPr>
            <p:ph type="ctrTitle"/>
          </p:nvPr>
        </p:nvSpPr>
        <p:spPr>
          <a:xfrm>
            <a:off x="2231683" y="3257975"/>
            <a:ext cx="4680633" cy="1147763"/>
          </a:xfrm>
        </p:spPr>
        <p:txBody>
          <a:bodyPr/>
          <a:lstStyle/>
          <a:p>
            <a:r>
              <a:rPr lang="en-GB" altLang="en-US" sz="3600" dirty="0" smtClean="0">
                <a:solidFill>
                  <a:schemeClr val="bg1"/>
                </a:solidFill>
              </a:rPr>
              <a:t>Do you have any questions?</a:t>
            </a:r>
          </a:p>
        </p:txBody>
      </p:sp>
    </p:spTree>
    <p:extLst>
      <p:ext uri="{BB962C8B-B14F-4D97-AF65-F5344CB8AC3E}">
        <p14:creationId xmlns:p14="http://schemas.microsoft.com/office/powerpoint/2010/main" val="3171699714"/>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TRL COLORS">
      <a:dk1>
        <a:sysClr val="windowText" lastClr="000000"/>
      </a:dk1>
      <a:lt1>
        <a:sysClr val="window" lastClr="FFFFFF"/>
      </a:lt1>
      <a:dk2>
        <a:srgbClr val="515B5E"/>
      </a:dk2>
      <a:lt2>
        <a:srgbClr val="FF641E"/>
      </a:lt2>
      <a:accent1>
        <a:srgbClr val="000000"/>
      </a:accent1>
      <a:accent2>
        <a:srgbClr val="515B5E"/>
      </a:accent2>
      <a:accent3>
        <a:srgbClr val="FFFFFF"/>
      </a:accent3>
      <a:accent4>
        <a:srgbClr val="FF641E"/>
      </a:accent4>
      <a:accent5>
        <a:srgbClr val="000000"/>
      </a:accent5>
      <a:accent6>
        <a:srgbClr val="FFFFF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blank</Template>
  <TotalTime>56</TotalTime>
  <Words>1323</Words>
  <Application>Microsoft Office PowerPoint</Application>
  <PresentationFormat>On-screen Show (4:3)</PresentationFormat>
  <Paragraphs>149</Paragraphs>
  <Slides>26</Slides>
  <Notes>24</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blank</vt:lpstr>
      <vt:lpstr>Young and novice driver intervention review</vt:lpstr>
      <vt:lpstr>Contents</vt:lpstr>
      <vt:lpstr>PowerPoint Presentation</vt:lpstr>
      <vt:lpstr>Background</vt:lpstr>
      <vt:lpstr>Background</vt:lpstr>
      <vt:lpstr>Project aims</vt:lpstr>
      <vt:lpstr>PowerPoint Presentation</vt:lpstr>
      <vt:lpstr>Method overview</vt:lpstr>
      <vt:lpstr>Review of evidence</vt:lpstr>
      <vt:lpstr>Desirable changes in risk factors targeted by interventions</vt:lpstr>
      <vt:lpstr>Workshop</vt:lpstr>
      <vt:lpstr>Criteria</vt:lpstr>
      <vt:lpstr>Workshop Attendees</vt:lpstr>
      <vt:lpstr>PowerPoint Presentation</vt:lpstr>
      <vt:lpstr>Review findings</vt:lpstr>
      <vt:lpstr>Review findings</vt:lpstr>
      <vt:lpstr>Workshop findings</vt:lpstr>
      <vt:lpstr>PowerPoint Presentation</vt:lpstr>
      <vt:lpstr>Recommended interventions</vt:lpstr>
      <vt:lpstr>‘Short list’ of interventions</vt:lpstr>
      <vt:lpstr>PowerPoint Presentation</vt:lpstr>
      <vt:lpstr>PowerPoint Presentation</vt:lpstr>
      <vt:lpstr>PowerPoint Presentation</vt:lpstr>
      <vt:lpstr>PowerPoint Presentation</vt:lpstr>
      <vt:lpstr>Evaluation and later implementation</vt:lpstr>
      <vt:lpstr>Do you have any questions?</vt:lpstr>
    </vt:vector>
  </TitlesOfParts>
  <Company>TRL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 goes here over two lines if required</dc:title>
  <dc:creator>Helman, Shaun</dc:creator>
  <cp:lastModifiedBy>Helman, Shaun</cp:lastModifiedBy>
  <cp:revision>15</cp:revision>
  <dcterms:created xsi:type="dcterms:W3CDTF">2016-11-09T09:19:18Z</dcterms:created>
  <dcterms:modified xsi:type="dcterms:W3CDTF">2017-01-30T10:11:17Z</dcterms:modified>
</cp:coreProperties>
</file>