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51" r:id="rId2"/>
  </p:sldMasterIdLst>
  <p:notesMasterIdLst>
    <p:notesMasterId r:id="rId15"/>
  </p:notesMasterIdLst>
  <p:sldIdLst>
    <p:sldId id="257" r:id="rId3"/>
    <p:sldId id="256" r:id="rId4"/>
    <p:sldId id="259" r:id="rId5"/>
    <p:sldId id="261" r:id="rId6"/>
    <p:sldId id="263" r:id="rId7"/>
    <p:sldId id="264" r:id="rId8"/>
    <p:sldId id="268" r:id="rId9"/>
    <p:sldId id="269" r:id="rId10"/>
    <p:sldId id="266" r:id="rId11"/>
    <p:sldId id="267" r:id="rId12"/>
    <p:sldId id="260" r:id="rId13"/>
    <p:sldId id="258" r:id="rId14"/>
  </p:sldIdLst>
  <p:sldSz cx="9901238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40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pos="261">
          <p15:clr>
            <a:srgbClr val="A4A3A4"/>
          </p15:clr>
        </p15:guide>
        <p15:guide id="4" pos="31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3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36" autoAdjust="0"/>
    <p:restoredTop sz="94660"/>
  </p:normalViewPr>
  <p:slideViewPr>
    <p:cSldViewPr>
      <p:cViewPr>
        <p:scale>
          <a:sx n="70" d="100"/>
          <a:sy n="70" d="100"/>
        </p:scale>
        <p:origin x="-2148" y="-1026"/>
      </p:cViewPr>
      <p:guideLst>
        <p:guide orient="horz" pos="3340"/>
        <p:guide orient="horz" pos="890"/>
        <p:guide pos="261"/>
        <p:guide pos="31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574122347334573E-2"/>
          <c:y val="3.0617086219748957E-2"/>
          <c:w val="0.7155029491672642"/>
          <c:h val="0.90029871863883137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Alcohol</c:v>
                </c:pt>
              </c:strCache>
            </c:strRef>
          </c:tx>
          <c:dLbls>
            <c:txPr>
              <a:bodyPr/>
              <a:lstStyle/>
              <a:p>
                <a:pPr>
                  <a:defRPr sz="1100" b="1" i="1"/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Taul1!$A$2:$A$10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Taul1!$B$2:$B$10</c:f>
              <c:numCache>
                <c:formatCode>General</c:formatCode>
                <c:ptCount val="9"/>
                <c:pt idx="0">
                  <c:v>22180</c:v>
                </c:pt>
                <c:pt idx="1">
                  <c:v>23399</c:v>
                </c:pt>
                <c:pt idx="2">
                  <c:v>22004</c:v>
                </c:pt>
                <c:pt idx="3">
                  <c:v>19312</c:v>
                </c:pt>
                <c:pt idx="4">
                  <c:v>17199</c:v>
                </c:pt>
                <c:pt idx="5">
                  <c:v>17859</c:v>
                </c:pt>
                <c:pt idx="6">
                  <c:v>15760</c:v>
                </c:pt>
                <c:pt idx="7">
                  <c:v>13978</c:v>
                </c:pt>
                <c:pt idx="8">
                  <c:v>12952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Alcohol and drugs</c:v>
                </c:pt>
              </c:strCache>
            </c:strRef>
          </c:tx>
          <c:dLbls>
            <c:txPr>
              <a:bodyPr/>
              <a:lstStyle/>
              <a:p>
                <a:pPr>
                  <a:defRPr sz="1000" i="1"/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Taul1!$A$2:$A$10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Taul1!$C$2:$C$10</c:f>
              <c:numCache>
                <c:formatCode>General</c:formatCode>
                <c:ptCount val="9"/>
                <c:pt idx="0">
                  <c:v>749</c:v>
                </c:pt>
                <c:pt idx="1">
                  <c:v>754</c:v>
                </c:pt>
                <c:pt idx="2">
                  <c:v>741</c:v>
                </c:pt>
                <c:pt idx="3">
                  <c:v>770</c:v>
                </c:pt>
                <c:pt idx="4">
                  <c:v>697</c:v>
                </c:pt>
                <c:pt idx="5">
                  <c:v>733</c:v>
                </c:pt>
                <c:pt idx="6">
                  <c:v>631</c:v>
                </c:pt>
                <c:pt idx="7">
                  <c:v>673</c:v>
                </c:pt>
                <c:pt idx="8">
                  <c:v>655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Drugs</c:v>
                </c:pt>
              </c:strCache>
            </c:strRef>
          </c:tx>
          <c:dLbls>
            <c:txPr>
              <a:bodyPr/>
              <a:lstStyle/>
              <a:p>
                <a:pPr>
                  <a:defRPr sz="1000" i="1"/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Taul1!$A$2:$A$10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Taul1!$D$2:$D$10</c:f>
              <c:numCache>
                <c:formatCode>General</c:formatCode>
                <c:ptCount val="9"/>
                <c:pt idx="0">
                  <c:v>2842</c:v>
                </c:pt>
                <c:pt idx="1">
                  <c:v>3394</c:v>
                </c:pt>
                <c:pt idx="2">
                  <c:v>3074</c:v>
                </c:pt>
                <c:pt idx="3">
                  <c:v>3129</c:v>
                </c:pt>
                <c:pt idx="4">
                  <c:v>3123</c:v>
                </c:pt>
                <c:pt idx="5">
                  <c:v>2740</c:v>
                </c:pt>
                <c:pt idx="6">
                  <c:v>2623</c:v>
                </c:pt>
                <c:pt idx="7">
                  <c:v>3231</c:v>
                </c:pt>
                <c:pt idx="8">
                  <c:v>3939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21952"/>
        <c:axId val="22223488"/>
      </c:lineChart>
      <c:catAx>
        <c:axId val="22221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fi-FI"/>
          </a:p>
        </c:txPr>
        <c:crossAx val="22223488"/>
        <c:crosses val="autoZero"/>
        <c:auto val="1"/>
        <c:lblAlgn val="ctr"/>
        <c:lblOffset val="100"/>
        <c:noMultiLvlLbl val="0"/>
      </c:catAx>
      <c:valAx>
        <c:axId val="22223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i-FI"/>
          </a:p>
        </c:txPr>
        <c:crossAx val="22221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032420925976779"/>
          <c:y val="0.46272986261152133"/>
          <c:w val="0.17233816263601734"/>
          <c:h val="0.37536353397286371"/>
        </c:manualLayout>
      </c:layout>
      <c:overlay val="0"/>
      <c:txPr>
        <a:bodyPr/>
        <a:lstStyle/>
        <a:p>
          <a:pPr>
            <a:defRPr sz="1400" b="1"/>
          </a:pPr>
          <a:endParaRPr lang="fi-FI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F8F66-4AC9-47DE-87B5-7BB3B1859CC0}" type="datetimeFigureOut">
              <a:rPr lang="fi-FI" smtClean="0"/>
              <a:pPr/>
              <a:t>9.10.2015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685800"/>
            <a:ext cx="4949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22C6C-7221-469C-87F5-4CEC1C848D91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16578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1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0000" indent="-27000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lvl1pPr>
            <a:lvl2pPr marL="540000" indent="-27000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lvl2pPr>
            <a:lvl3pPr marL="810000" indent="-270000">
              <a:spcBef>
                <a:spcPts val="600"/>
              </a:spcBef>
              <a:spcAft>
                <a:spcPts val="300"/>
              </a:spcAft>
              <a:buFont typeface="Arial"/>
              <a:buChar char="•"/>
              <a:defRPr/>
            </a:lvl3pPr>
            <a:lvl4pPr marL="1080000" indent="-270000">
              <a:spcBef>
                <a:spcPts val="600"/>
              </a:spcBef>
              <a:spcAft>
                <a:spcPts val="300"/>
              </a:spcAft>
              <a:buFont typeface="Arial"/>
              <a:buChar char="•"/>
              <a:defRPr/>
            </a:lvl4pPr>
            <a:lvl5pPr marL="1350000" indent="-270000">
              <a:spcBef>
                <a:spcPts val="600"/>
              </a:spcBef>
              <a:spcAft>
                <a:spcPts val="300"/>
              </a:spcAft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2044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2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121227" y="2060848"/>
            <a:ext cx="1780010" cy="4797152"/>
          </a:xfrm>
          <a:custGeom>
            <a:avLst/>
            <a:gdLst>
              <a:gd name="connsiteX0" fmla="*/ 0 w 918170"/>
              <a:gd name="connsiteY0" fmla="*/ 0 h 4797152"/>
              <a:gd name="connsiteX1" fmla="*/ 918170 w 918170"/>
              <a:gd name="connsiteY1" fmla="*/ 0 h 4797152"/>
              <a:gd name="connsiteX2" fmla="*/ 918170 w 918170"/>
              <a:gd name="connsiteY2" fmla="*/ 4797152 h 4797152"/>
              <a:gd name="connsiteX3" fmla="*/ 0 w 918170"/>
              <a:gd name="connsiteY3" fmla="*/ 4797152 h 4797152"/>
              <a:gd name="connsiteX4" fmla="*/ 0 w 918170"/>
              <a:gd name="connsiteY4" fmla="*/ 0 h 4797152"/>
              <a:gd name="connsiteX0" fmla="*/ 0 w 1780010"/>
              <a:gd name="connsiteY0" fmla="*/ 1179383 h 4797152"/>
              <a:gd name="connsiteX1" fmla="*/ 1780010 w 1780010"/>
              <a:gd name="connsiteY1" fmla="*/ 0 h 4797152"/>
              <a:gd name="connsiteX2" fmla="*/ 1780010 w 1780010"/>
              <a:gd name="connsiteY2" fmla="*/ 4797152 h 4797152"/>
              <a:gd name="connsiteX3" fmla="*/ 861840 w 1780010"/>
              <a:gd name="connsiteY3" fmla="*/ 4797152 h 4797152"/>
              <a:gd name="connsiteX4" fmla="*/ 0 w 1780010"/>
              <a:gd name="connsiteY4" fmla="*/ 1179383 h 479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0010" h="4797152">
                <a:moveTo>
                  <a:pt x="0" y="1179383"/>
                </a:moveTo>
                <a:lnTo>
                  <a:pt x="1780010" y="0"/>
                </a:lnTo>
                <a:lnTo>
                  <a:pt x="1780010" y="4797152"/>
                </a:lnTo>
                <a:lnTo>
                  <a:pt x="861840" y="4797152"/>
                </a:lnTo>
                <a:lnTo>
                  <a:pt x="0" y="1179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0000" indent="-270000">
              <a:buFont typeface="Arial"/>
              <a:buChar char="•"/>
              <a:defRPr/>
            </a:lvl1pPr>
            <a:lvl2pPr marL="540000" indent="-270000">
              <a:buFont typeface="Arial"/>
              <a:buChar char="•"/>
              <a:defRPr/>
            </a:lvl2pPr>
            <a:lvl3pPr marL="810000" indent="-270000">
              <a:buFont typeface="Arial"/>
              <a:buChar char="•"/>
              <a:defRPr/>
            </a:lvl3pPr>
            <a:lvl4pPr marL="1080000" indent="-270000">
              <a:buFont typeface="Arial"/>
              <a:buChar char="•"/>
              <a:defRPr/>
            </a:lvl4pPr>
            <a:lvl5pPr marL="1350000" indent="-270000"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9133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121227" y="2060848"/>
            <a:ext cx="1780010" cy="4797152"/>
          </a:xfrm>
          <a:custGeom>
            <a:avLst/>
            <a:gdLst>
              <a:gd name="connsiteX0" fmla="*/ 0 w 918170"/>
              <a:gd name="connsiteY0" fmla="*/ 0 h 4797152"/>
              <a:gd name="connsiteX1" fmla="*/ 918170 w 918170"/>
              <a:gd name="connsiteY1" fmla="*/ 0 h 4797152"/>
              <a:gd name="connsiteX2" fmla="*/ 918170 w 918170"/>
              <a:gd name="connsiteY2" fmla="*/ 4797152 h 4797152"/>
              <a:gd name="connsiteX3" fmla="*/ 0 w 918170"/>
              <a:gd name="connsiteY3" fmla="*/ 4797152 h 4797152"/>
              <a:gd name="connsiteX4" fmla="*/ 0 w 918170"/>
              <a:gd name="connsiteY4" fmla="*/ 0 h 4797152"/>
              <a:gd name="connsiteX0" fmla="*/ 0 w 1780010"/>
              <a:gd name="connsiteY0" fmla="*/ 1179383 h 4797152"/>
              <a:gd name="connsiteX1" fmla="*/ 1780010 w 1780010"/>
              <a:gd name="connsiteY1" fmla="*/ 0 h 4797152"/>
              <a:gd name="connsiteX2" fmla="*/ 1780010 w 1780010"/>
              <a:gd name="connsiteY2" fmla="*/ 4797152 h 4797152"/>
              <a:gd name="connsiteX3" fmla="*/ 861840 w 1780010"/>
              <a:gd name="connsiteY3" fmla="*/ 4797152 h 4797152"/>
              <a:gd name="connsiteX4" fmla="*/ 0 w 1780010"/>
              <a:gd name="connsiteY4" fmla="*/ 1179383 h 479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0010" h="4797152">
                <a:moveTo>
                  <a:pt x="0" y="1179383"/>
                </a:moveTo>
                <a:lnTo>
                  <a:pt x="1780010" y="0"/>
                </a:lnTo>
                <a:lnTo>
                  <a:pt x="1780010" y="4797152"/>
                </a:lnTo>
                <a:lnTo>
                  <a:pt x="861840" y="4797152"/>
                </a:lnTo>
                <a:lnTo>
                  <a:pt x="0" y="1179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8301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4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556792"/>
            <a:ext cx="4806651" cy="4752528"/>
          </a:xfrm>
        </p:spPr>
        <p:txBody>
          <a:bodyPr/>
          <a:lstStyle>
            <a:lvl1pPr marL="270000" indent="-270000">
              <a:buFont typeface="Arial"/>
              <a:buChar char="•"/>
              <a:defRPr/>
            </a:lvl1pPr>
            <a:lvl2pPr marL="540000" indent="-270000">
              <a:buFont typeface="Arial"/>
              <a:buChar char="•"/>
              <a:defRPr/>
            </a:lvl2pPr>
            <a:lvl3pPr marL="810000" indent="-270000">
              <a:buFont typeface="Arial"/>
              <a:buChar char="•"/>
              <a:defRPr/>
            </a:lvl3pPr>
            <a:lvl4pPr marL="1080000" indent="-270000">
              <a:buFont typeface="Arial"/>
              <a:buChar char="•"/>
              <a:defRPr/>
            </a:lvl4pPr>
            <a:lvl5pPr marL="1350000" indent="-270000"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 descr="autot_pien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561" y="2132856"/>
            <a:ext cx="4513678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6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5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556792"/>
            <a:ext cx="4806651" cy="4752528"/>
          </a:xfrm>
        </p:spPr>
        <p:txBody>
          <a:bodyPr/>
          <a:lstStyle>
            <a:lvl1pPr marL="270000" indent="-270000">
              <a:buFont typeface="Arial"/>
              <a:buChar char="•"/>
              <a:defRPr/>
            </a:lvl1pPr>
            <a:lvl2pPr marL="540000" indent="-270000">
              <a:buFont typeface="Arial"/>
              <a:buChar char="•"/>
              <a:defRPr/>
            </a:lvl2pPr>
            <a:lvl3pPr marL="810000" indent="-270000">
              <a:buFont typeface="Arial"/>
              <a:buChar char="•"/>
              <a:defRPr/>
            </a:lvl3pPr>
            <a:lvl4pPr marL="1080000" indent="-270000">
              <a:buFont typeface="Arial"/>
              <a:buChar char="•"/>
              <a:defRPr/>
            </a:lvl4pPr>
            <a:lvl5pPr marL="1350000" indent="-270000"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Picture 9" descr="laiva_pien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67" y="2127735"/>
            <a:ext cx="4518571" cy="47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7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6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556792"/>
            <a:ext cx="4806651" cy="4752528"/>
          </a:xfrm>
        </p:spPr>
        <p:txBody>
          <a:bodyPr/>
          <a:lstStyle>
            <a:lvl1pPr marL="270000" indent="-270000">
              <a:buFont typeface="Arial"/>
              <a:buChar char="•"/>
              <a:defRPr/>
            </a:lvl1pPr>
            <a:lvl2pPr marL="540000" indent="-270000">
              <a:buFont typeface="Arial"/>
              <a:buChar char="•"/>
              <a:defRPr/>
            </a:lvl2pPr>
            <a:lvl3pPr marL="810000" indent="-270000">
              <a:buFont typeface="Arial"/>
              <a:buChar char="•"/>
              <a:defRPr/>
            </a:lvl3pPr>
            <a:lvl4pPr marL="1080000" indent="-270000">
              <a:buFont typeface="Arial"/>
              <a:buChar char="•"/>
              <a:defRPr/>
            </a:lvl4pPr>
            <a:lvl5pPr marL="1350000" indent="-270000"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 descr="lento_pien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68" y="2122849"/>
            <a:ext cx="4523238" cy="473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6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7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556792"/>
            <a:ext cx="4806651" cy="4752528"/>
          </a:xfrm>
        </p:spPr>
        <p:txBody>
          <a:bodyPr/>
          <a:lstStyle>
            <a:lvl1pPr marL="270000" indent="-270000">
              <a:buFont typeface="Arial"/>
              <a:buChar char="•"/>
              <a:defRPr/>
            </a:lvl1pPr>
            <a:lvl2pPr marL="540000" indent="-270000">
              <a:buFont typeface="Arial"/>
              <a:buChar char="•"/>
              <a:defRPr/>
            </a:lvl2pPr>
            <a:lvl3pPr marL="810000" indent="-270000">
              <a:buFont typeface="Arial"/>
              <a:buChar char="•"/>
              <a:defRPr/>
            </a:lvl3pPr>
            <a:lvl4pPr marL="1080000" indent="-270000">
              <a:buFont typeface="Arial"/>
              <a:buChar char="•"/>
              <a:defRPr/>
            </a:lvl4pPr>
            <a:lvl5pPr marL="1350000" indent="-270000"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 descr="rautatie_pien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68" y="2127735"/>
            <a:ext cx="4518570" cy="47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8_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556792"/>
            <a:ext cx="4806651" cy="4752528"/>
          </a:xfrm>
        </p:spPr>
        <p:txBody>
          <a:bodyPr/>
          <a:lstStyle>
            <a:lvl1pPr marL="270000" indent="-270000">
              <a:buFont typeface="Arial"/>
              <a:buChar char="•"/>
              <a:defRPr/>
            </a:lvl1pPr>
            <a:lvl2pPr marL="540000" indent="-270000">
              <a:buFont typeface="Arial"/>
              <a:buChar char="•"/>
              <a:defRPr/>
            </a:lvl2pPr>
            <a:lvl3pPr marL="810000" indent="-270000">
              <a:buFont typeface="Arial"/>
              <a:buChar char="•"/>
              <a:defRPr/>
            </a:lvl3pPr>
            <a:lvl4pPr marL="1080000" indent="-270000">
              <a:buFont typeface="Arial"/>
              <a:buChar char="•"/>
              <a:defRPr/>
            </a:lvl4pPr>
            <a:lvl5pPr marL="1350000" indent="-270000"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 descr="luonto_pien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67" y="2127735"/>
            <a:ext cx="4518571" cy="47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Peruskalvo_Om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8121227" y="2060848"/>
            <a:ext cx="1780010" cy="4797152"/>
          </a:xfrm>
          <a:custGeom>
            <a:avLst/>
            <a:gdLst>
              <a:gd name="connsiteX0" fmla="*/ 0 w 918170"/>
              <a:gd name="connsiteY0" fmla="*/ 0 h 4797152"/>
              <a:gd name="connsiteX1" fmla="*/ 918170 w 918170"/>
              <a:gd name="connsiteY1" fmla="*/ 0 h 4797152"/>
              <a:gd name="connsiteX2" fmla="*/ 918170 w 918170"/>
              <a:gd name="connsiteY2" fmla="*/ 4797152 h 4797152"/>
              <a:gd name="connsiteX3" fmla="*/ 0 w 918170"/>
              <a:gd name="connsiteY3" fmla="*/ 4797152 h 4797152"/>
              <a:gd name="connsiteX4" fmla="*/ 0 w 918170"/>
              <a:gd name="connsiteY4" fmla="*/ 0 h 4797152"/>
              <a:gd name="connsiteX0" fmla="*/ 0 w 1780010"/>
              <a:gd name="connsiteY0" fmla="*/ 1179383 h 4797152"/>
              <a:gd name="connsiteX1" fmla="*/ 1780010 w 1780010"/>
              <a:gd name="connsiteY1" fmla="*/ 0 h 4797152"/>
              <a:gd name="connsiteX2" fmla="*/ 1780010 w 1780010"/>
              <a:gd name="connsiteY2" fmla="*/ 4797152 h 4797152"/>
              <a:gd name="connsiteX3" fmla="*/ 861840 w 1780010"/>
              <a:gd name="connsiteY3" fmla="*/ 4797152 h 4797152"/>
              <a:gd name="connsiteX4" fmla="*/ 0 w 1780010"/>
              <a:gd name="connsiteY4" fmla="*/ 1179383 h 479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0010" h="4797152">
                <a:moveTo>
                  <a:pt x="0" y="1179383"/>
                </a:moveTo>
                <a:lnTo>
                  <a:pt x="1780010" y="0"/>
                </a:lnTo>
                <a:lnTo>
                  <a:pt x="1780010" y="4797152"/>
                </a:lnTo>
                <a:lnTo>
                  <a:pt x="861840" y="4797152"/>
                </a:lnTo>
                <a:lnTo>
                  <a:pt x="0" y="1179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556792"/>
            <a:ext cx="4806651" cy="4752528"/>
          </a:xfrm>
        </p:spPr>
        <p:txBody>
          <a:bodyPr/>
          <a:lstStyle>
            <a:lvl1pPr marL="270000" indent="-270000">
              <a:buFont typeface="Arial"/>
              <a:buChar char="•"/>
              <a:defRPr/>
            </a:lvl1pPr>
            <a:lvl2pPr marL="540000" indent="-270000">
              <a:buFont typeface="Arial"/>
              <a:buChar char="•"/>
              <a:defRPr/>
            </a:lvl2pPr>
            <a:lvl3pPr marL="810000" indent="-270000">
              <a:buFont typeface="Arial"/>
              <a:buChar char="•"/>
              <a:defRPr/>
            </a:lvl3pPr>
            <a:lvl4pPr marL="1080000" indent="-270000">
              <a:buFont typeface="Arial"/>
              <a:buChar char="•"/>
              <a:defRPr/>
            </a:lvl4pPr>
            <a:lvl5pPr marL="1350000" indent="-270000">
              <a:buFont typeface="Arial"/>
              <a:buChar char="•"/>
              <a:defRPr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64398" y="2610800"/>
            <a:ext cx="4549139" cy="4258539"/>
          </a:xfrm>
          <a:custGeom>
            <a:avLst/>
            <a:gdLst>
              <a:gd name="connsiteX0" fmla="*/ 705129 w 4230688"/>
              <a:gd name="connsiteY0" fmla="*/ 0 h 4508500"/>
              <a:gd name="connsiteX1" fmla="*/ 4230688 w 4230688"/>
              <a:gd name="connsiteY1" fmla="*/ 0 h 4508500"/>
              <a:gd name="connsiteX2" fmla="*/ 4230688 w 4230688"/>
              <a:gd name="connsiteY2" fmla="*/ 0 h 4508500"/>
              <a:gd name="connsiteX3" fmla="*/ 4230688 w 4230688"/>
              <a:gd name="connsiteY3" fmla="*/ 3803371 h 4508500"/>
              <a:gd name="connsiteX4" fmla="*/ 3525559 w 4230688"/>
              <a:gd name="connsiteY4" fmla="*/ 4508500 h 4508500"/>
              <a:gd name="connsiteX5" fmla="*/ 0 w 4230688"/>
              <a:gd name="connsiteY5" fmla="*/ 4508500 h 4508500"/>
              <a:gd name="connsiteX6" fmla="*/ 0 w 4230688"/>
              <a:gd name="connsiteY6" fmla="*/ 4508500 h 4508500"/>
              <a:gd name="connsiteX7" fmla="*/ 0 w 4230688"/>
              <a:gd name="connsiteY7" fmla="*/ 705129 h 4508500"/>
              <a:gd name="connsiteX8" fmla="*/ 705129 w 4230688"/>
              <a:gd name="connsiteY8" fmla="*/ 0 h 4508500"/>
              <a:gd name="connsiteX0" fmla="*/ 705129 w 4361683"/>
              <a:gd name="connsiteY0" fmla="*/ 0 h 4519840"/>
              <a:gd name="connsiteX1" fmla="*/ 4230688 w 4361683"/>
              <a:gd name="connsiteY1" fmla="*/ 0 h 4519840"/>
              <a:gd name="connsiteX2" fmla="*/ 4230688 w 4361683"/>
              <a:gd name="connsiteY2" fmla="*/ 0 h 4519840"/>
              <a:gd name="connsiteX3" fmla="*/ 4230688 w 4361683"/>
              <a:gd name="connsiteY3" fmla="*/ 3803371 h 4519840"/>
              <a:gd name="connsiteX4" fmla="*/ 4171939 w 4361683"/>
              <a:gd name="connsiteY4" fmla="*/ 4519840 h 4519840"/>
              <a:gd name="connsiteX5" fmla="*/ 0 w 4361683"/>
              <a:gd name="connsiteY5" fmla="*/ 4508500 h 4519840"/>
              <a:gd name="connsiteX6" fmla="*/ 0 w 4361683"/>
              <a:gd name="connsiteY6" fmla="*/ 4508500 h 4519840"/>
              <a:gd name="connsiteX7" fmla="*/ 0 w 4361683"/>
              <a:gd name="connsiteY7" fmla="*/ 705129 h 4519840"/>
              <a:gd name="connsiteX8" fmla="*/ 705129 w 4361683"/>
              <a:gd name="connsiteY8" fmla="*/ 0 h 4519840"/>
              <a:gd name="connsiteX0" fmla="*/ 705129 w 4361683"/>
              <a:gd name="connsiteY0" fmla="*/ 0 h 4519841"/>
              <a:gd name="connsiteX1" fmla="*/ 4230688 w 4361683"/>
              <a:gd name="connsiteY1" fmla="*/ 0 h 4519841"/>
              <a:gd name="connsiteX2" fmla="*/ 4230688 w 4361683"/>
              <a:gd name="connsiteY2" fmla="*/ 0 h 4519841"/>
              <a:gd name="connsiteX3" fmla="*/ 4230688 w 4361683"/>
              <a:gd name="connsiteY3" fmla="*/ 3803371 h 4519841"/>
              <a:gd name="connsiteX4" fmla="*/ 4171939 w 4361683"/>
              <a:gd name="connsiteY4" fmla="*/ 4519840 h 4519841"/>
              <a:gd name="connsiteX5" fmla="*/ 0 w 4361683"/>
              <a:gd name="connsiteY5" fmla="*/ 4508500 h 4519841"/>
              <a:gd name="connsiteX6" fmla="*/ 1973160 w 4361683"/>
              <a:gd name="connsiteY6" fmla="*/ 4519841 h 4519841"/>
              <a:gd name="connsiteX7" fmla="*/ 0 w 4361683"/>
              <a:gd name="connsiteY7" fmla="*/ 705129 h 4519841"/>
              <a:gd name="connsiteX8" fmla="*/ 705129 w 4361683"/>
              <a:gd name="connsiteY8" fmla="*/ 0 h 4519841"/>
              <a:gd name="connsiteX0" fmla="*/ 1090689 w 4747243"/>
              <a:gd name="connsiteY0" fmla="*/ 0 h 4542521"/>
              <a:gd name="connsiteX1" fmla="*/ 4616248 w 4747243"/>
              <a:gd name="connsiteY1" fmla="*/ 0 h 4542521"/>
              <a:gd name="connsiteX2" fmla="*/ 4616248 w 4747243"/>
              <a:gd name="connsiteY2" fmla="*/ 0 h 4542521"/>
              <a:gd name="connsiteX3" fmla="*/ 4616248 w 4747243"/>
              <a:gd name="connsiteY3" fmla="*/ 3803371 h 4542521"/>
              <a:gd name="connsiteX4" fmla="*/ 4557499 w 4747243"/>
              <a:gd name="connsiteY4" fmla="*/ 4519840 h 4542521"/>
              <a:gd name="connsiteX5" fmla="*/ 385560 w 4747243"/>
              <a:gd name="connsiteY5" fmla="*/ 4508500 h 4542521"/>
              <a:gd name="connsiteX6" fmla="*/ 0 w 4747243"/>
              <a:gd name="connsiteY6" fmla="*/ 4542521 h 4542521"/>
              <a:gd name="connsiteX7" fmla="*/ 385560 w 4747243"/>
              <a:gd name="connsiteY7" fmla="*/ 705129 h 4542521"/>
              <a:gd name="connsiteX8" fmla="*/ 1090689 w 4747243"/>
              <a:gd name="connsiteY8" fmla="*/ 0 h 4542521"/>
              <a:gd name="connsiteX0" fmla="*/ 1090689 w 4747243"/>
              <a:gd name="connsiteY0" fmla="*/ 0 h 4542521"/>
              <a:gd name="connsiteX1" fmla="*/ 4616248 w 4747243"/>
              <a:gd name="connsiteY1" fmla="*/ 0 h 4542521"/>
              <a:gd name="connsiteX2" fmla="*/ 4616248 w 4747243"/>
              <a:gd name="connsiteY2" fmla="*/ 0 h 4542521"/>
              <a:gd name="connsiteX3" fmla="*/ 4616248 w 4747243"/>
              <a:gd name="connsiteY3" fmla="*/ 3803371 h 4542521"/>
              <a:gd name="connsiteX4" fmla="*/ 4557499 w 4747243"/>
              <a:gd name="connsiteY4" fmla="*/ 4519840 h 4542521"/>
              <a:gd name="connsiteX5" fmla="*/ 3095820 w 4747243"/>
              <a:gd name="connsiteY5" fmla="*/ 4497160 h 4542521"/>
              <a:gd name="connsiteX6" fmla="*/ 0 w 4747243"/>
              <a:gd name="connsiteY6" fmla="*/ 4542521 h 4542521"/>
              <a:gd name="connsiteX7" fmla="*/ 385560 w 4747243"/>
              <a:gd name="connsiteY7" fmla="*/ 705129 h 4542521"/>
              <a:gd name="connsiteX8" fmla="*/ 1090689 w 4747243"/>
              <a:gd name="connsiteY8" fmla="*/ 0 h 4542521"/>
              <a:gd name="connsiteX0" fmla="*/ 705129 w 4361683"/>
              <a:gd name="connsiteY0" fmla="*/ 0 h 4542521"/>
              <a:gd name="connsiteX1" fmla="*/ 4230688 w 4361683"/>
              <a:gd name="connsiteY1" fmla="*/ 0 h 4542521"/>
              <a:gd name="connsiteX2" fmla="*/ 4230688 w 4361683"/>
              <a:gd name="connsiteY2" fmla="*/ 0 h 4542521"/>
              <a:gd name="connsiteX3" fmla="*/ 4230688 w 4361683"/>
              <a:gd name="connsiteY3" fmla="*/ 3803371 h 4542521"/>
              <a:gd name="connsiteX4" fmla="*/ 4171939 w 4361683"/>
              <a:gd name="connsiteY4" fmla="*/ 4519840 h 4542521"/>
              <a:gd name="connsiteX5" fmla="*/ 2710260 w 4361683"/>
              <a:gd name="connsiteY5" fmla="*/ 4497160 h 4542521"/>
              <a:gd name="connsiteX6" fmla="*/ 975240 w 4361683"/>
              <a:gd name="connsiteY6" fmla="*/ 4542521 h 4542521"/>
              <a:gd name="connsiteX7" fmla="*/ 0 w 4361683"/>
              <a:gd name="connsiteY7" fmla="*/ 705129 h 4542521"/>
              <a:gd name="connsiteX8" fmla="*/ 705129 w 4361683"/>
              <a:gd name="connsiteY8" fmla="*/ 0 h 4542521"/>
              <a:gd name="connsiteX0" fmla="*/ 682449 w 4339003"/>
              <a:gd name="connsiteY0" fmla="*/ 0 h 4542521"/>
              <a:gd name="connsiteX1" fmla="*/ 4208008 w 4339003"/>
              <a:gd name="connsiteY1" fmla="*/ 0 h 4542521"/>
              <a:gd name="connsiteX2" fmla="*/ 4208008 w 4339003"/>
              <a:gd name="connsiteY2" fmla="*/ 0 h 4542521"/>
              <a:gd name="connsiteX3" fmla="*/ 4208008 w 4339003"/>
              <a:gd name="connsiteY3" fmla="*/ 3803371 h 4542521"/>
              <a:gd name="connsiteX4" fmla="*/ 4149259 w 4339003"/>
              <a:gd name="connsiteY4" fmla="*/ 4519840 h 4542521"/>
              <a:gd name="connsiteX5" fmla="*/ 2687580 w 4339003"/>
              <a:gd name="connsiteY5" fmla="*/ 4497160 h 4542521"/>
              <a:gd name="connsiteX6" fmla="*/ 952560 w 4339003"/>
              <a:gd name="connsiteY6" fmla="*/ 4542521 h 4542521"/>
              <a:gd name="connsiteX7" fmla="*/ 0 w 4339003"/>
              <a:gd name="connsiteY7" fmla="*/ 3392762 h 4542521"/>
              <a:gd name="connsiteX8" fmla="*/ 682449 w 4339003"/>
              <a:gd name="connsiteY8" fmla="*/ 0 h 4542521"/>
              <a:gd name="connsiteX0" fmla="*/ 682449 w 4339003"/>
              <a:gd name="connsiteY0" fmla="*/ 0 h 4519840"/>
              <a:gd name="connsiteX1" fmla="*/ 4208008 w 4339003"/>
              <a:gd name="connsiteY1" fmla="*/ 0 h 4519840"/>
              <a:gd name="connsiteX2" fmla="*/ 4208008 w 4339003"/>
              <a:gd name="connsiteY2" fmla="*/ 0 h 4519840"/>
              <a:gd name="connsiteX3" fmla="*/ 4208008 w 4339003"/>
              <a:gd name="connsiteY3" fmla="*/ 3803371 h 4519840"/>
              <a:gd name="connsiteX4" fmla="*/ 4149259 w 4339003"/>
              <a:gd name="connsiteY4" fmla="*/ 4519840 h 4519840"/>
              <a:gd name="connsiteX5" fmla="*/ 2687580 w 4339003"/>
              <a:gd name="connsiteY5" fmla="*/ 4497160 h 4519840"/>
              <a:gd name="connsiteX6" fmla="*/ 555660 w 4339003"/>
              <a:gd name="connsiteY6" fmla="*/ 4519840 h 4519840"/>
              <a:gd name="connsiteX7" fmla="*/ 0 w 4339003"/>
              <a:gd name="connsiteY7" fmla="*/ 3392762 h 4519840"/>
              <a:gd name="connsiteX8" fmla="*/ 682449 w 4339003"/>
              <a:gd name="connsiteY8" fmla="*/ 0 h 4519840"/>
              <a:gd name="connsiteX0" fmla="*/ 682449 w 4339003"/>
              <a:gd name="connsiteY0" fmla="*/ 0 h 4520334"/>
              <a:gd name="connsiteX1" fmla="*/ 4208008 w 4339003"/>
              <a:gd name="connsiteY1" fmla="*/ 0 h 4520334"/>
              <a:gd name="connsiteX2" fmla="*/ 4208008 w 4339003"/>
              <a:gd name="connsiteY2" fmla="*/ 0 h 4520334"/>
              <a:gd name="connsiteX3" fmla="*/ 4208008 w 4339003"/>
              <a:gd name="connsiteY3" fmla="*/ 3803371 h 4520334"/>
              <a:gd name="connsiteX4" fmla="*/ 4149259 w 4339003"/>
              <a:gd name="connsiteY4" fmla="*/ 4519840 h 4520334"/>
              <a:gd name="connsiteX5" fmla="*/ 2687580 w 4339003"/>
              <a:gd name="connsiteY5" fmla="*/ 4497160 h 4520334"/>
              <a:gd name="connsiteX6" fmla="*/ 555660 w 4339003"/>
              <a:gd name="connsiteY6" fmla="*/ 4519840 h 4520334"/>
              <a:gd name="connsiteX7" fmla="*/ 0 w 4339003"/>
              <a:gd name="connsiteY7" fmla="*/ 3392762 h 4520334"/>
              <a:gd name="connsiteX8" fmla="*/ 682449 w 4339003"/>
              <a:gd name="connsiteY8" fmla="*/ 0 h 4520334"/>
              <a:gd name="connsiteX0" fmla="*/ 682449 w 4339003"/>
              <a:gd name="connsiteY0" fmla="*/ 266416 h 4786750"/>
              <a:gd name="connsiteX1" fmla="*/ 4208008 w 4339003"/>
              <a:gd name="connsiteY1" fmla="*/ 266416 h 4786750"/>
              <a:gd name="connsiteX2" fmla="*/ 4208008 w 4339003"/>
              <a:gd name="connsiteY2" fmla="*/ 0 h 4786750"/>
              <a:gd name="connsiteX3" fmla="*/ 4208008 w 4339003"/>
              <a:gd name="connsiteY3" fmla="*/ 4069787 h 4786750"/>
              <a:gd name="connsiteX4" fmla="*/ 4149259 w 4339003"/>
              <a:gd name="connsiteY4" fmla="*/ 4786256 h 4786750"/>
              <a:gd name="connsiteX5" fmla="*/ 2687580 w 4339003"/>
              <a:gd name="connsiteY5" fmla="*/ 4763576 h 4786750"/>
              <a:gd name="connsiteX6" fmla="*/ 555660 w 4339003"/>
              <a:gd name="connsiteY6" fmla="*/ 4786256 h 4786750"/>
              <a:gd name="connsiteX7" fmla="*/ 0 w 4339003"/>
              <a:gd name="connsiteY7" fmla="*/ 3659178 h 4786750"/>
              <a:gd name="connsiteX8" fmla="*/ 682449 w 4339003"/>
              <a:gd name="connsiteY8" fmla="*/ 266416 h 4786750"/>
              <a:gd name="connsiteX0" fmla="*/ 682449 w 4339003"/>
              <a:gd name="connsiteY0" fmla="*/ 275297 h 4795631"/>
              <a:gd name="connsiteX1" fmla="*/ 3248856 w 4339003"/>
              <a:gd name="connsiteY1" fmla="*/ 0 h 4795631"/>
              <a:gd name="connsiteX2" fmla="*/ 4208008 w 4339003"/>
              <a:gd name="connsiteY2" fmla="*/ 8881 h 4795631"/>
              <a:gd name="connsiteX3" fmla="*/ 4208008 w 4339003"/>
              <a:gd name="connsiteY3" fmla="*/ 4078668 h 4795631"/>
              <a:gd name="connsiteX4" fmla="*/ 4149259 w 4339003"/>
              <a:gd name="connsiteY4" fmla="*/ 4795137 h 4795631"/>
              <a:gd name="connsiteX5" fmla="*/ 2687580 w 4339003"/>
              <a:gd name="connsiteY5" fmla="*/ 4772457 h 4795631"/>
              <a:gd name="connsiteX6" fmla="*/ 555660 w 4339003"/>
              <a:gd name="connsiteY6" fmla="*/ 4795137 h 4795631"/>
              <a:gd name="connsiteX7" fmla="*/ 0 w 4339003"/>
              <a:gd name="connsiteY7" fmla="*/ 3668059 h 4795631"/>
              <a:gd name="connsiteX8" fmla="*/ 682449 w 4339003"/>
              <a:gd name="connsiteY8" fmla="*/ 275297 h 4795631"/>
              <a:gd name="connsiteX0" fmla="*/ 682449 w 4339003"/>
              <a:gd name="connsiteY0" fmla="*/ 275297 h 4795631"/>
              <a:gd name="connsiteX1" fmla="*/ 3248856 w 4339003"/>
              <a:gd name="connsiteY1" fmla="*/ 0 h 4795631"/>
              <a:gd name="connsiteX2" fmla="*/ 4199127 w 4339003"/>
              <a:gd name="connsiteY2" fmla="*/ 1864915 h 4795631"/>
              <a:gd name="connsiteX3" fmla="*/ 4208008 w 4339003"/>
              <a:gd name="connsiteY3" fmla="*/ 4078668 h 4795631"/>
              <a:gd name="connsiteX4" fmla="*/ 4149259 w 4339003"/>
              <a:gd name="connsiteY4" fmla="*/ 4795137 h 4795631"/>
              <a:gd name="connsiteX5" fmla="*/ 2687580 w 4339003"/>
              <a:gd name="connsiteY5" fmla="*/ 4772457 h 4795631"/>
              <a:gd name="connsiteX6" fmla="*/ 555660 w 4339003"/>
              <a:gd name="connsiteY6" fmla="*/ 4795137 h 4795631"/>
              <a:gd name="connsiteX7" fmla="*/ 0 w 4339003"/>
              <a:gd name="connsiteY7" fmla="*/ 3668059 h 4795631"/>
              <a:gd name="connsiteX8" fmla="*/ 682449 w 4339003"/>
              <a:gd name="connsiteY8" fmla="*/ 275297 h 4795631"/>
              <a:gd name="connsiteX0" fmla="*/ 682449 w 4339003"/>
              <a:gd name="connsiteY0" fmla="*/ 275297 h 4795631"/>
              <a:gd name="connsiteX1" fmla="*/ 3248856 w 4339003"/>
              <a:gd name="connsiteY1" fmla="*/ 0 h 4795631"/>
              <a:gd name="connsiteX2" fmla="*/ 4199127 w 4339003"/>
              <a:gd name="connsiteY2" fmla="*/ 1864915 h 4795631"/>
              <a:gd name="connsiteX3" fmla="*/ 4208008 w 4339003"/>
              <a:gd name="connsiteY3" fmla="*/ 4078668 h 4795631"/>
              <a:gd name="connsiteX4" fmla="*/ 4149259 w 4339003"/>
              <a:gd name="connsiteY4" fmla="*/ 4795137 h 4795631"/>
              <a:gd name="connsiteX5" fmla="*/ 2687580 w 4339003"/>
              <a:gd name="connsiteY5" fmla="*/ 4772457 h 4795631"/>
              <a:gd name="connsiteX6" fmla="*/ 555660 w 4339003"/>
              <a:gd name="connsiteY6" fmla="*/ 4795137 h 4795631"/>
              <a:gd name="connsiteX7" fmla="*/ 0 w 4339003"/>
              <a:gd name="connsiteY7" fmla="*/ 3668059 h 4795631"/>
              <a:gd name="connsiteX8" fmla="*/ 682449 w 4339003"/>
              <a:gd name="connsiteY8" fmla="*/ 275297 h 4795631"/>
              <a:gd name="connsiteX0" fmla="*/ 682449 w 4347164"/>
              <a:gd name="connsiteY0" fmla="*/ 0 h 4520334"/>
              <a:gd name="connsiteX1" fmla="*/ 4208008 w 4347164"/>
              <a:gd name="connsiteY1" fmla="*/ 266416 h 4520334"/>
              <a:gd name="connsiteX2" fmla="*/ 4199127 w 4347164"/>
              <a:gd name="connsiteY2" fmla="*/ 1589618 h 4520334"/>
              <a:gd name="connsiteX3" fmla="*/ 4208008 w 4347164"/>
              <a:gd name="connsiteY3" fmla="*/ 3803371 h 4520334"/>
              <a:gd name="connsiteX4" fmla="*/ 4149259 w 4347164"/>
              <a:gd name="connsiteY4" fmla="*/ 4519840 h 4520334"/>
              <a:gd name="connsiteX5" fmla="*/ 2687580 w 4347164"/>
              <a:gd name="connsiteY5" fmla="*/ 4497160 h 4520334"/>
              <a:gd name="connsiteX6" fmla="*/ 555660 w 4347164"/>
              <a:gd name="connsiteY6" fmla="*/ 4519840 h 4520334"/>
              <a:gd name="connsiteX7" fmla="*/ 0 w 4347164"/>
              <a:gd name="connsiteY7" fmla="*/ 3392762 h 4520334"/>
              <a:gd name="connsiteX8" fmla="*/ 682449 w 4347164"/>
              <a:gd name="connsiteY8" fmla="*/ 0 h 4520334"/>
              <a:gd name="connsiteX0" fmla="*/ 682449 w 4339003"/>
              <a:gd name="connsiteY0" fmla="*/ 0 h 4520334"/>
              <a:gd name="connsiteX1" fmla="*/ 4208008 w 4339003"/>
              <a:gd name="connsiteY1" fmla="*/ 266416 h 4520334"/>
              <a:gd name="connsiteX2" fmla="*/ 4199127 w 4339003"/>
              <a:gd name="connsiteY2" fmla="*/ 1589618 h 4520334"/>
              <a:gd name="connsiteX3" fmla="*/ 4208008 w 4339003"/>
              <a:gd name="connsiteY3" fmla="*/ 3803371 h 4520334"/>
              <a:gd name="connsiteX4" fmla="*/ 4149259 w 4339003"/>
              <a:gd name="connsiteY4" fmla="*/ 4519840 h 4520334"/>
              <a:gd name="connsiteX5" fmla="*/ 2687580 w 4339003"/>
              <a:gd name="connsiteY5" fmla="*/ 4497160 h 4520334"/>
              <a:gd name="connsiteX6" fmla="*/ 555660 w 4339003"/>
              <a:gd name="connsiteY6" fmla="*/ 4519840 h 4520334"/>
              <a:gd name="connsiteX7" fmla="*/ 0 w 4339003"/>
              <a:gd name="connsiteY7" fmla="*/ 3392762 h 4520334"/>
              <a:gd name="connsiteX8" fmla="*/ 682449 w 4339003"/>
              <a:gd name="connsiteY8" fmla="*/ 0 h 4520334"/>
              <a:gd name="connsiteX0" fmla="*/ 682449 w 4339003"/>
              <a:gd name="connsiteY0" fmla="*/ 0 h 4520334"/>
              <a:gd name="connsiteX1" fmla="*/ 4208008 w 4339003"/>
              <a:gd name="connsiteY1" fmla="*/ 266416 h 4520334"/>
              <a:gd name="connsiteX2" fmla="*/ 4208008 w 4339003"/>
              <a:gd name="connsiteY2" fmla="*/ 2593119 h 4520334"/>
              <a:gd name="connsiteX3" fmla="*/ 4208008 w 4339003"/>
              <a:gd name="connsiteY3" fmla="*/ 3803371 h 4520334"/>
              <a:gd name="connsiteX4" fmla="*/ 4149259 w 4339003"/>
              <a:gd name="connsiteY4" fmla="*/ 4519840 h 4520334"/>
              <a:gd name="connsiteX5" fmla="*/ 2687580 w 4339003"/>
              <a:gd name="connsiteY5" fmla="*/ 4497160 h 4520334"/>
              <a:gd name="connsiteX6" fmla="*/ 555660 w 4339003"/>
              <a:gd name="connsiteY6" fmla="*/ 4519840 h 4520334"/>
              <a:gd name="connsiteX7" fmla="*/ 0 w 4339003"/>
              <a:gd name="connsiteY7" fmla="*/ 3392762 h 4520334"/>
              <a:gd name="connsiteX8" fmla="*/ 682449 w 4339003"/>
              <a:gd name="connsiteY8" fmla="*/ 0 h 4520334"/>
              <a:gd name="connsiteX0" fmla="*/ 682449 w 4339003"/>
              <a:gd name="connsiteY0" fmla="*/ 0 h 4520334"/>
              <a:gd name="connsiteX1" fmla="*/ 4216889 w 4339003"/>
              <a:gd name="connsiteY1" fmla="*/ 1083426 h 4520334"/>
              <a:gd name="connsiteX2" fmla="*/ 4208008 w 4339003"/>
              <a:gd name="connsiteY2" fmla="*/ 2593119 h 4520334"/>
              <a:gd name="connsiteX3" fmla="*/ 4208008 w 4339003"/>
              <a:gd name="connsiteY3" fmla="*/ 3803371 h 4520334"/>
              <a:gd name="connsiteX4" fmla="*/ 4149259 w 4339003"/>
              <a:gd name="connsiteY4" fmla="*/ 4519840 h 4520334"/>
              <a:gd name="connsiteX5" fmla="*/ 2687580 w 4339003"/>
              <a:gd name="connsiteY5" fmla="*/ 4497160 h 4520334"/>
              <a:gd name="connsiteX6" fmla="*/ 555660 w 4339003"/>
              <a:gd name="connsiteY6" fmla="*/ 4519840 h 4520334"/>
              <a:gd name="connsiteX7" fmla="*/ 0 w 4339003"/>
              <a:gd name="connsiteY7" fmla="*/ 3392762 h 4520334"/>
              <a:gd name="connsiteX8" fmla="*/ 682449 w 4339003"/>
              <a:gd name="connsiteY8" fmla="*/ 0 h 4520334"/>
              <a:gd name="connsiteX0" fmla="*/ 682449 w 4339003"/>
              <a:gd name="connsiteY0" fmla="*/ 0 h 4520334"/>
              <a:gd name="connsiteX1" fmla="*/ 4216889 w 4339003"/>
              <a:gd name="connsiteY1" fmla="*/ 1083426 h 4520334"/>
              <a:gd name="connsiteX2" fmla="*/ 4208008 w 4339003"/>
              <a:gd name="connsiteY2" fmla="*/ 2593119 h 4520334"/>
              <a:gd name="connsiteX3" fmla="*/ 4208008 w 4339003"/>
              <a:gd name="connsiteY3" fmla="*/ 3803371 h 4520334"/>
              <a:gd name="connsiteX4" fmla="*/ 4149259 w 4339003"/>
              <a:gd name="connsiteY4" fmla="*/ 4519840 h 4520334"/>
              <a:gd name="connsiteX5" fmla="*/ 2687580 w 4339003"/>
              <a:gd name="connsiteY5" fmla="*/ 4497160 h 4520334"/>
              <a:gd name="connsiteX6" fmla="*/ 555660 w 4339003"/>
              <a:gd name="connsiteY6" fmla="*/ 4519840 h 4520334"/>
              <a:gd name="connsiteX7" fmla="*/ 0 w 4339003"/>
              <a:gd name="connsiteY7" fmla="*/ 3392762 h 4520334"/>
              <a:gd name="connsiteX8" fmla="*/ 682449 w 4339003"/>
              <a:gd name="connsiteY8" fmla="*/ 0 h 4520334"/>
              <a:gd name="connsiteX0" fmla="*/ 2920468 w 4339003"/>
              <a:gd name="connsiteY0" fmla="*/ 0 h 4396007"/>
              <a:gd name="connsiteX1" fmla="*/ 4216889 w 4339003"/>
              <a:gd name="connsiteY1" fmla="*/ 959099 h 4396007"/>
              <a:gd name="connsiteX2" fmla="*/ 4208008 w 4339003"/>
              <a:gd name="connsiteY2" fmla="*/ 2468792 h 4396007"/>
              <a:gd name="connsiteX3" fmla="*/ 4208008 w 4339003"/>
              <a:gd name="connsiteY3" fmla="*/ 3679044 h 4396007"/>
              <a:gd name="connsiteX4" fmla="*/ 4149259 w 4339003"/>
              <a:gd name="connsiteY4" fmla="*/ 4395513 h 4396007"/>
              <a:gd name="connsiteX5" fmla="*/ 2687580 w 4339003"/>
              <a:gd name="connsiteY5" fmla="*/ 4372833 h 4396007"/>
              <a:gd name="connsiteX6" fmla="*/ 555660 w 4339003"/>
              <a:gd name="connsiteY6" fmla="*/ 4395513 h 4396007"/>
              <a:gd name="connsiteX7" fmla="*/ 0 w 4339003"/>
              <a:gd name="connsiteY7" fmla="*/ 3268435 h 4396007"/>
              <a:gd name="connsiteX8" fmla="*/ 2920468 w 4339003"/>
              <a:gd name="connsiteY8" fmla="*/ 0 h 4396007"/>
              <a:gd name="connsiteX0" fmla="*/ 2920468 w 4339003"/>
              <a:gd name="connsiteY0" fmla="*/ 0 h 4396007"/>
              <a:gd name="connsiteX1" fmla="*/ 4216889 w 4339003"/>
              <a:gd name="connsiteY1" fmla="*/ 959099 h 4396007"/>
              <a:gd name="connsiteX2" fmla="*/ 4208008 w 4339003"/>
              <a:gd name="connsiteY2" fmla="*/ 2468792 h 4396007"/>
              <a:gd name="connsiteX3" fmla="*/ 4208008 w 4339003"/>
              <a:gd name="connsiteY3" fmla="*/ 3679044 h 4396007"/>
              <a:gd name="connsiteX4" fmla="*/ 4149259 w 4339003"/>
              <a:gd name="connsiteY4" fmla="*/ 4395513 h 4396007"/>
              <a:gd name="connsiteX5" fmla="*/ 2687580 w 4339003"/>
              <a:gd name="connsiteY5" fmla="*/ 4372833 h 4396007"/>
              <a:gd name="connsiteX6" fmla="*/ 555660 w 4339003"/>
              <a:gd name="connsiteY6" fmla="*/ 4395513 h 4396007"/>
              <a:gd name="connsiteX7" fmla="*/ 0 w 4339003"/>
              <a:gd name="connsiteY7" fmla="*/ 3268435 h 4396007"/>
              <a:gd name="connsiteX8" fmla="*/ 2920468 w 4339003"/>
              <a:gd name="connsiteY8" fmla="*/ 0 h 4396007"/>
              <a:gd name="connsiteX0" fmla="*/ 4234861 w 4339003"/>
              <a:gd name="connsiteY0" fmla="*/ 27205 h 4272243"/>
              <a:gd name="connsiteX1" fmla="*/ 4216889 w 4339003"/>
              <a:gd name="connsiteY1" fmla="*/ 835335 h 4272243"/>
              <a:gd name="connsiteX2" fmla="*/ 4208008 w 4339003"/>
              <a:gd name="connsiteY2" fmla="*/ 2345028 h 4272243"/>
              <a:gd name="connsiteX3" fmla="*/ 4208008 w 4339003"/>
              <a:gd name="connsiteY3" fmla="*/ 3555280 h 4272243"/>
              <a:gd name="connsiteX4" fmla="*/ 4149259 w 4339003"/>
              <a:gd name="connsiteY4" fmla="*/ 4271749 h 4272243"/>
              <a:gd name="connsiteX5" fmla="*/ 2687580 w 4339003"/>
              <a:gd name="connsiteY5" fmla="*/ 4249069 h 4272243"/>
              <a:gd name="connsiteX6" fmla="*/ 555660 w 4339003"/>
              <a:gd name="connsiteY6" fmla="*/ 4271749 h 4272243"/>
              <a:gd name="connsiteX7" fmla="*/ 0 w 4339003"/>
              <a:gd name="connsiteY7" fmla="*/ 3144671 h 4272243"/>
              <a:gd name="connsiteX8" fmla="*/ 4234861 w 4339003"/>
              <a:gd name="connsiteY8" fmla="*/ 27205 h 4272243"/>
              <a:gd name="connsiteX0" fmla="*/ 4234861 w 4339003"/>
              <a:gd name="connsiteY0" fmla="*/ 0 h 4245038"/>
              <a:gd name="connsiteX1" fmla="*/ 4216889 w 4339003"/>
              <a:gd name="connsiteY1" fmla="*/ 808130 h 4245038"/>
              <a:gd name="connsiteX2" fmla="*/ 4208008 w 4339003"/>
              <a:gd name="connsiteY2" fmla="*/ 2317823 h 4245038"/>
              <a:gd name="connsiteX3" fmla="*/ 4208008 w 4339003"/>
              <a:gd name="connsiteY3" fmla="*/ 3528075 h 4245038"/>
              <a:gd name="connsiteX4" fmla="*/ 4149259 w 4339003"/>
              <a:gd name="connsiteY4" fmla="*/ 4244544 h 4245038"/>
              <a:gd name="connsiteX5" fmla="*/ 2687580 w 4339003"/>
              <a:gd name="connsiteY5" fmla="*/ 4221864 h 4245038"/>
              <a:gd name="connsiteX6" fmla="*/ 555660 w 4339003"/>
              <a:gd name="connsiteY6" fmla="*/ 4244544 h 4245038"/>
              <a:gd name="connsiteX7" fmla="*/ 0 w 4339003"/>
              <a:gd name="connsiteY7" fmla="*/ 3117466 h 4245038"/>
              <a:gd name="connsiteX8" fmla="*/ 4234861 w 4339003"/>
              <a:gd name="connsiteY8" fmla="*/ 0 h 4245038"/>
              <a:gd name="connsiteX0" fmla="*/ 4234861 w 4339003"/>
              <a:gd name="connsiteY0" fmla="*/ 0 h 4245038"/>
              <a:gd name="connsiteX1" fmla="*/ 4216889 w 4339003"/>
              <a:gd name="connsiteY1" fmla="*/ 808130 h 4245038"/>
              <a:gd name="connsiteX2" fmla="*/ 4208008 w 4339003"/>
              <a:gd name="connsiteY2" fmla="*/ 2317823 h 4245038"/>
              <a:gd name="connsiteX3" fmla="*/ 4208008 w 4339003"/>
              <a:gd name="connsiteY3" fmla="*/ 3528075 h 4245038"/>
              <a:gd name="connsiteX4" fmla="*/ 4149259 w 4339003"/>
              <a:gd name="connsiteY4" fmla="*/ 4244544 h 4245038"/>
              <a:gd name="connsiteX5" fmla="*/ 2687580 w 4339003"/>
              <a:gd name="connsiteY5" fmla="*/ 4221864 h 4245038"/>
              <a:gd name="connsiteX6" fmla="*/ 555660 w 4339003"/>
              <a:gd name="connsiteY6" fmla="*/ 4244544 h 4245038"/>
              <a:gd name="connsiteX7" fmla="*/ 0 w 4339003"/>
              <a:gd name="connsiteY7" fmla="*/ 3117466 h 4245038"/>
              <a:gd name="connsiteX8" fmla="*/ 4234861 w 4339003"/>
              <a:gd name="connsiteY8" fmla="*/ 0 h 4245038"/>
              <a:gd name="connsiteX0" fmla="*/ 4217099 w 4339003"/>
              <a:gd name="connsiteY0" fmla="*/ 0 h 4245038"/>
              <a:gd name="connsiteX1" fmla="*/ 4216889 w 4339003"/>
              <a:gd name="connsiteY1" fmla="*/ 808130 h 4245038"/>
              <a:gd name="connsiteX2" fmla="*/ 4208008 w 4339003"/>
              <a:gd name="connsiteY2" fmla="*/ 2317823 h 4245038"/>
              <a:gd name="connsiteX3" fmla="*/ 4208008 w 4339003"/>
              <a:gd name="connsiteY3" fmla="*/ 3528075 h 4245038"/>
              <a:gd name="connsiteX4" fmla="*/ 4149259 w 4339003"/>
              <a:gd name="connsiteY4" fmla="*/ 4244544 h 4245038"/>
              <a:gd name="connsiteX5" fmla="*/ 2687580 w 4339003"/>
              <a:gd name="connsiteY5" fmla="*/ 4221864 h 4245038"/>
              <a:gd name="connsiteX6" fmla="*/ 555660 w 4339003"/>
              <a:gd name="connsiteY6" fmla="*/ 4244544 h 4245038"/>
              <a:gd name="connsiteX7" fmla="*/ 0 w 4339003"/>
              <a:gd name="connsiteY7" fmla="*/ 3117466 h 4245038"/>
              <a:gd name="connsiteX8" fmla="*/ 4217099 w 4339003"/>
              <a:gd name="connsiteY8" fmla="*/ 0 h 4245038"/>
              <a:gd name="connsiteX0" fmla="*/ 4530644 w 4652548"/>
              <a:gd name="connsiteY0" fmla="*/ 11031 h 4256069"/>
              <a:gd name="connsiteX1" fmla="*/ 4530434 w 4652548"/>
              <a:gd name="connsiteY1" fmla="*/ 819161 h 4256069"/>
              <a:gd name="connsiteX2" fmla="*/ 4521553 w 4652548"/>
              <a:gd name="connsiteY2" fmla="*/ 2328854 h 4256069"/>
              <a:gd name="connsiteX3" fmla="*/ 4521553 w 4652548"/>
              <a:gd name="connsiteY3" fmla="*/ 3539106 h 4256069"/>
              <a:gd name="connsiteX4" fmla="*/ 4462804 w 4652548"/>
              <a:gd name="connsiteY4" fmla="*/ 4255575 h 4256069"/>
              <a:gd name="connsiteX5" fmla="*/ 3001125 w 4652548"/>
              <a:gd name="connsiteY5" fmla="*/ 4232895 h 4256069"/>
              <a:gd name="connsiteX6" fmla="*/ 869205 w 4652548"/>
              <a:gd name="connsiteY6" fmla="*/ 4255575 h 4256069"/>
              <a:gd name="connsiteX7" fmla="*/ 313545 w 4652548"/>
              <a:gd name="connsiteY7" fmla="*/ 3128497 h 4256069"/>
              <a:gd name="connsiteX8" fmla="*/ 4530644 w 4652548"/>
              <a:gd name="connsiteY8" fmla="*/ 11031 h 4256069"/>
              <a:gd name="connsiteX0" fmla="*/ 4588566 w 4710470"/>
              <a:gd name="connsiteY0" fmla="*/ 11001 h 4256039"/>
              <a:gd name="connsiteX1" fmla="*/ 4588356 w 4710470"/>
              <a:gd name="connsiteY1" fmla="*/ 819131 h 4256039"/>
              <a:gd name="connsiteX2" fmla="*/ 4579475 w 4710470"/>
              <a:gd name="connsiteY2" fmla="*/ 2328824 h 4256039"/>
              <a:gd name="connsiteX3" fmla="*/ 4579475 w 4710470"/>
              <a:gd name="connsiteY3" fmla="*/ 3539076 h 4256039"/>
              <a:gd name="connsiteX4" fmla="*/ 4520726 w 4710470"/>
              <a:gd name="connsiteY4" fmla="*/ 4255545 h 4256039"/>
              <a:gd name="connsiteX5" fmla="*/ 3059047 w 4710470"/>
              <a:gd name="connsiteY5" fmla="*/ 4232865 h 4256039"/>
              <a:gd name="connsiteX6" fmla="*/ 927127 w 4710470"/>
              <a:gd name="connsiteY6" fmla="*/ 4255545 h 4256039"/>
              <a:gd name="connsiteX7" fmla="*/ 371467 w 4710470"/>
              <a:gd name="connsiteY7" fmla="*/ 3128467 h 4256039"/>
              <a:gd name="connsiteX8" fmla="*/ 4588566 w 4710470"/>
              <a:gd name="connsiteY8" fmla="*/ 11001 h 4256039"/>
              <a:gd name="connsiteX0" fmla="*/ 4588566 w 4710470"/>
              <a:gd name="connsiteY0" fmla="*/ 11001 h 4256039"/>
              <a:gd name="connsiteX1" fmla="*/ 4588356 w 4710470"/>
              <a:gd name="connsiteY1" fmla="*/ 819131 h 4256039"/>
              <a:gd name="connsiteX2" fmla="*/ 4579475 w 4710470"/>
              <a:gd name="connsiteY2" fmla="*/ 2328824 h 4256039"/>
              <a:gd name="connsiteX3" fmla="*/ 4579475 w 4710470"/>
              <a:gd name="connsiteY3" fmla="*/ 3539076 h 4256039"/>
              <a:gd name="connsiteX4" fmla="*/ 4520726 w 4710470"/>
              <a:gd name="connsiteY4" fmla="*/ 4255545 h 4256039"/>
              <a:gd name="connsiteX5" fmla="*/ 3059047 w 4710470"/>
              <a:gd name="connsiteY5" fmla="*/ 4232865 h 4256039"/>
              <a:gd name="connsiteX6" fmla="*/ 927127 w 4710470"/>
              <a:gd name="connsiteY6" fmla="*/ 4255545 h 4256039"/>
              <a:gd name="connsiteX7" fmla="*/ 371467 w 4710470"/>
              <a:gd name="connsiteY7" fmla="*/ 3128467 h 4256039"/>
              <a:gd name="connsiteX8" fmla="*/ 4588566 w 4710470"/>
              <a:gd name="connsiteY8" fmla="*/ 11001 h 4256039"/>
              <a:gd name="connsiteX0" fmla="*/ 4607905 w 4729809"/>
              <a:gd name="connsiteY0" fmla="*/ 11222 h 4256260"/>
              <a:gd name="connsiteX1" fmla="*/ 4607695 w 4729809"/>
              <a:gd name="connsiteY1" fmla="*/ 819352 h 4256260"/>
              <a:gd name="connsiteX2" fmla="*/ 4598814 w 4729809"/>
              <a:gd name="connsiteY2" fmla="*/ 2329045 h 4256260"/>
              <a:gd name="connsiteX3" fmla="*/ 4598814 w 4729809"/>
              <a:gd name="connsiteY3" fmla="*/ 3539297 h 4256260"/>
              <a:gd name="connsiteX4" fmla="*/ 4540065 w 4729809"/>
              <a:gd name="connsiteY4" fmla="*/ 4255766 h 4256260"/>
              <a:gd name="connsiteX5" fmla="*/ 3078386 w 4729809"/>
              <a:gd name="connsiteY5" fmla="*/ 4233086 h 4256260"/>
              <a:gd name="connsiteX6" fmla="*/ 946466 w 4729809"/>
              <a:gd name="connsiteY6" fmla="*/ 4255766 h 4256260"/>
              <a:gd name="connsiteX7" fmla="*/ 390806 w 4729809"/>
              <a:gd name="connsiteY7" fmla="*/ 3128688 h 4256260"/>
              <a:gd name="connsiteX8" fmla="*/ 4607905 w 4729809"/>
              <a:gd name="connsiteY8" fmla="*/ 11222 h 4256260"/>
              <a:gd name="connsiteX0" fmla="*/ 4536783 w 4658687"/>
              <a:gd name="connsiteY0" fmla="*/ 8722 h 4253760"/>
              <a:gd name="connsiteX1" fmla="*/ 4536573 w 4658687"/>
              <a:gd name="connsiteY1" fmla="*/ 816852 h 4253760"/>
              <a:gd name="connsiteX2" fmla="*/ 4527692 w 4658687"/>
              <a:gd name="connsiteY2" fmla="*/ 2326545 h 4253760"/>
              <a:gd name="connsiteX3" fmla="*/ 4527692 w 4658687"/>
              <a:gd name="connsiteY3" fmla="*/ 3536797 h 4253760"/>
              <a:gd name="connsiteX4" fmla="*/ 4468943 w 4658687"/>
              <a:gd name="connsiteY4" fmla="*/ 4253266 h 4253760"/>
              <a:gd name="connsiteX5" fmla="*/ 3007264 w 4658687"/>
              <a:gd name="connsiteY5" fmla="*/ 4230586 h 4253760"/>
              <a:gd name="connsiteX6" fmla="*/ 875344 w 4658687"/>
              <a:gd name="connsiteY6" fmla="*/ 4253266 h 4253760"/>
              <a:gd name="connsiteX7" fmla="*/ 319684 w 4658687"/>
              <a:gd name="connsiteY7" fmla="*/ 3126188 h 4253760"/>
              <a:gd name="connsiteX8" fmla="*/ 4536783 w 4658687"/>
              <a:gd name="connsiteY8" fmla="*/ 8722 h 4253760"/>
              <a:gd name="connsiteX0" fmla="*/ 4536783 w 4658687"/>
              <a:gd name="connsiteY0" fmla="*/ 8722 h 4253760"/>
              <a:gd name="connsiteX1" fmla="*/ 4536573 w 4658687"/>
              <a:gd name="connsiteY1" fmla="*/ 1029985 h 4253760"/>
              <a:gd name="connsiteX2" fmla="*/ 4527692 w 4658687"/>
              <a:gd name="connsiteY2" fmla="*/ 2326545 h 4253760"/>
              <a:gd name="connsiteX3" fmla="*/ 4527692 w 4658687"/>
              <a:gd name="connsiteY3" fmla="*/ 3536797 h 4253760"/>
              <a:gd name="connsiteX4" fmla="*/ 4468943 w 4658687"/>
              <a:gd name="connsiteY4" fmla="*/ 4253266 h 4253760"/>
              <a:gd name="connsiteX5" fmla="*/ 3007264 w 4658687"/>
              <a:gd name="connsiteY5" fmla="*/ 4230586 h 4253760"/>
              <a:gd name="connsiteX6" fmla="*/ 875344 w 4658687"/>
              <a:gd name="connsiteY6" fmla="*/ 4253266 h 4253760"/>
              <a:gd name="connsiteX7" fmla="*/ 319684 w 4658687"/>
              <a:gd name="connsiteY7" fmla="*/ 3126188 h 4253760"/>
              <a:gd name="connsiteX8" fmla="*/ 4536783 w 4658687"/>
              <a:gd name="connsiteY8" fmla="*/ 8722 h 4253760"/>
              <a:gd name="connsiteX0" fmla="*/ 4536783 w 4658687"/>
              <a:gd name="connsiteY0" fmla="*/ 8722 h 4253760"/>
              <a:gd name="connsiteX1" fmla="*/ 4536573 w 4658687"/>
              <a:gd name="connsiteY1" fmla="*/ 1029985 h 4253760"/>
              <a:gd name="connsiteX2" fmla="*/ 4527692 w 4658687"/>
              <a:gd name="connsiteY2" fmla="*/ 2326545 h 4253760"/>
              <a:gd name="connsiteX3" fmla="*/ 4527692 w 4658687"/>
              <a:gd name="connsiteY3" fmla="*/ 3536797 h 4253760"/>
              <a:gd name="connsiteX4" fmla="*/ 4468943 w 4658687"/>
              <a:gd name="connsiteY4" fmla="*/ 4253266 h 4253760"/>
              <a:gd name="connsiteX5" fmla="*/ 3007264 w 4658687"/>
              <a:gd name="connsiteY5" fmla="*/ 4230586 h 4253760"/>
              <a:gd name="connsiteX6" fmla="*/ 875344 w 4658687"/>
              <a:gd name="connsiteY6" fmla="*/ 4253266 h 4253760"/>
              <a:gd name="connsiteX7" fmla="*/ 319684 w 4658687"/>
              <a:gd name="connsiteY7" fmla="*/ 3126188 h 4253760"/>
              <a:gd name="connsiteX8" fmla="*/ 4536783 w 4658687"/>
              <a:gd name="connsiteY8" fmla="*/ 8722 h 4253760"/>
              <a:gd name="connsiteX0" fmla="*/ 4536783 w 4658687"/>
              <a:gd name="connsiteY0" fmla="*/ 8722 h 4253760"/>
              <a:gd name="connsiteX1" fmla="*/ 4536573 w 4658687"/>
              <a:gd name="connsiteY1" fmla="*/ 1029985 h 4253760"/>
              <a:gd name="connsiteX2" fmla="*/ 4527692 w 4658687"/>
              <a:gd name="connsiteY2" fmla="*/ 2326545 h 4253760"/>
              <a:gd name="connsiteX3" fmla="*/ 4527692 w 4658687"/>
              <a:gd name="connsiteY3" fmla="*/ 3536797 h 4253760"/>
              <a:gd name="connsiteX4" fmla="*/ 4468943 w 4658687"/>
              <a:gd name="connsiteY4" fmla="*/ 4253266 h 4253760"/>
              <a:gd name="connsiteX5" fmla="*/ 3007264 w 4658687"/>
              <a:gd name="connsiteY5" fmla="*/ 4230586 h 4253760"/>
              <a:gd name="connsiteX6" fmla="*/ 875344 w 4658687"/>
              <a:gd name="connsiteY6" fmla="*/ 4253266 h 4253760"/>
              <a:gd name="connsiteX7" fmla="*/ 319684 w 4658687"/>
              <a:gd name="connsiteY7" fmla="*/ 3126188 h 4253760"/>
              <a:gd name="connsiteX8" fmla="*/ 4536783 w 4658687"/>
              <a:gd name="connsiteY8" fmla="*/ 8722 h 4253760"/>
              <a:gd name="connsiteX0" fmla="*/ 4536783 w 4658687"/>
              <a:gd name="connsiteY0" fmla="*/ 8722 h 4253760"/>
              <a:gd name="connsiteX1" fmla="*/ 4536573 w 4658687"/>
              <a:gd name="connsiteY1" fmla="*/ 1029985 h 4253760"/>
              <a:gd name="connsiteX2" fmla="*/ 4527692 w 4658687"/>
              <a:gd name="connsiteY2" fmla="*/ 2326545 h 4253760"/>
              <a:gd name="connsiteX3" fmla="*/ 4527692 w 4658687"/>
              <a:gd name="connsiteY3" fmla="*/ 3536797 h 4253760"/>
              <a:gd name="connsiteX4" fmla="*/ 4468943 w 4658687"/>
              <a:gd name="connsiteY4" fmla="*/ 4253266 h 4253760"/>
              <a:gd name="connsiteX5" fmla="*/ 3007264 w 4658687"/>
              <a:gd name="connsiteY5" fmla="*/ 4230586 h 4253760"/>
              <a:gd name="connsiteX6" fmla="*/ 875344 w 4658687"/>
              <a:gd name="connsiteY6" fmla="*/ 4253266 h 4253760"/>
              <a:gd name="connsiteX7" fmla="*/ 319684 w 4658687"/>
              <a:gd name="connsiteY7" fmla="*/ 3126188 h 4253760"/>
              <a:gd name="connsiteX8" fmla="*/ 4536783 w 4658687"/>
              <a:gd name="connsiteY8" fmla="*/ 8722 h 4253760"/>
              <a:gd name="connsiteX0" fmla="*/ 4536783 w 4658687"/>
              <a:gd name="connsiteY0" fmla="*/ 8722 h 4253266"/>
              <a:gd name="connsiteX1" fmla="*/ 4536573 w 4658687"/>
              <a:gd name="connsiteY1" fmla="*/ 1029985 h 4253266"/>
              <a:gd name="connsiteX2" fmla="*/ 4527692 w 4658687"/>
              <a:gd name="connsiteY2" fmla="*/ 2326545 h 4253266"/>
              <a:gd name="connsiteX3" fmla="*/ 4527692 w 4658687"/>
              <a:gd name="connsiteY3" fmla="*/ 3536797 h 4253266"/>
              <a:gd name="connsiteX4" fmla="*/ 4468943 w 4658687"/>
              <a:gd name="connsiteY4" fmla="*/ 4253266 h 4253266"/>
              <a:gd name="connsiteX5" fmla="*/ 3087193 w 4658687"/>
              <a:gd name="connsiteY5" fmla="*/ 4239467 h 4253266"/>
              <a:gd name="connsiteX6" fmla="*/ 875344 w 4658687"/>
              <a:gd name="connsiteY6" fmla="*/ 4253266 h 4253266"/>
              <a:gd name="connsiteX7" fmla="*/ 319684 w 4658687"/>
              <a:gd name="connsiteY7" fmla="*/ 3126188 h 4253266"/>
              <a:gd name="connsiteX8" fmla="*/ 4536783 w 4658687"/>
              <a:gd name="connsiteY8" fmla="*/ 8722 h 4253266"/>
              <a:gd name="connsiteX0" fmla="*/ 4536783 w 4658687"/>
              <a:gd name="connsiteY0" fmla="*/ 8722 h 4253266"/>
              <a:gd name="connsiteX1" fmla="*/ 4536573 w 4658687"/>
              <a:gd name="connsiteY1" fmla="*/ 1029985 h 4253266"/>
              <a:gd name="connsiteX2" fmla="*/ 4527692 w 4658687"/>
              <a:gd name="connsiteY2" fmla="*/ 2326545 h 4253266"/>
              <a:gd name="connsiteX3" fmla="*/ 4527692 w 4658687"/>
              <a:gd name="connsiteY3" fmla="*/ 3536797 h 4253266"/>
              <a:gd name="connsiteX4" fmla="*/ 4468943 w 4658687"/>
              <a:gd name="connsiteY4" fmla="*/ 4253266 h 4253266"/>
              <a:gd name="connsiteX5" fmla="*/ 3087193 w 4658687"/>
              <a:gd name="connsiteY5" fmla="*/ 4239467 h 4253266"/>
              <a:gd name="connsiteX6" fmla="*/ 875344 w 4658687"/>
              <a:gd name="connsiteY6" fmla="*/ 4253266 h 4253266"/>
              <a:gd name="connsiteX7" fmla="*/ 319684 w 4658687"/>
              <a:gd name="connsiteY7" fmla="*/ 3126188 h 4253266"/>
              <a:gd name="connsiteX8" fmla="*/ 4536783 w 4658687"/>
              <a:gd name="connsiteY8" fmla="*/ 8722 h 4253266"/>
              <a:gd name="connsiteX0" fmla="*/ 4536783 w 4658687"/>
              <a:gd name="connsiteY0" fmla="*/ 8722 h 4253266"/>
              <a:gd name="connsiteX1" fmla="*/ 4536573 w 4658687"/>
              <a:gd name="connsiteY1" fmla="*/ 1029985 h 4253266"/>
              <a:gd name="connsiteX2" fmla="*/ 4527692 w 4658687"/>
              <a:gd name="connsiteY2" fmla="*/ 2326545 h 4253266"/>
              <a:gd name="connsiteX3" fmla="*/ 4527692 w 4658687"/>
              <a:gd name="connsiteY3" fmla="*/ 3536797 h 4253266"/>
              <a:gd name="connsiteX4" fmla="*/ 4468943 w 4658687"/>
              <a:gd name="connsiteY4" fmla="*/ 4253266 h 4253266"/>
              <a:gd name="connsiteX5" fmla="*/ 3096074 w 4658687"/>
              <a:gd name="connsiteY5" fmla="*/ 4248347 h 4253266"/>
              <a:gd name="connsiteX6" fmla="*/ 875344 w 4658687"/>
              <a:gd name="connsiteY6" fmla="*/ 4253266 h 4253266"/>
              <a:gd name="connsiteX7" fmla="*/ 319684 w 4658687"/>
              <a:gd name="connsiteY7" fmla="*/ 3126188 h 4253266"/>
              <a:gd name="connsiteX8" fmla="*/ 4536783 w 4658687"/>
              <a:gd name="connsiteY8" fmla="*/ 8722 h 4253266"/>
              <a:gd name="connsiteX0" fmla="*/ 4536783 w 4709940"/>
              <a:gd name="connsiteY0" fmla="*/ 8722 h 4253266"/>
              <a:gd name="connsiteX1" fmla="*/ 4536573 w 4709940"/>
              <a:gd name="connsiteY1" fmla="*/ 1029985 h 4253266"/>
              <a:gd name="connsiteX2" fmla="*/ 4527692 w 4709940"/>
              <a:gd name="connsiteY2" fmla="*/ 2326545 h 4253266"/>
              <a:gd name="connsiteX3" fmla="*/ 4527692 w 4709940"/>
              <a:gd name="connsiteY3" fmla="*/ 3536797 h 4253266"/>
              <a:gd name="connsiteX4" fmla="*/ 4539992 w 4709940"/>
              <a:gd name="connsiteY4" fmla="*/ 4253266 h 4253266"/>
              <a:gd name="connsiteX5" fmla="*/ 3096074 w 4709940"/>
              <a:gd name="connsiteY5" fmla="*/ 4248347 h 4253266"/>
              <a:gd name="connsiteX6" fmla="*/ 875344 w 4709940"/>
              <a:gd name="connsiteY6" fmla="*/ 4253266 h 4253266"/>
              <a:gd name="connsiteX7" fmla="*/ 319684 w 4709940"/>
              <a:gd name="connsiteY7" fmla="*/ 3126188 h 4253266"/>
              <a:gd name="connsiteX8" fmla="*/ 4536783 w 4709940"/>
              <a:gd name="connsiteY8" fmla="*/ 8722 h 4253266"/>
              <a:gd name="connsiteX0" fmla="*/ 4536783 w 4539992"/>
              <a:gd name="connsiteY0" fmla="*/ 8722 h 4253266"/>
              <a:gd name="connsiteX1" fmla="*/ 4536573 w 4539992"/>
              <a:gd name="connsiteY1" fmla="*/ 1029985 h 4253266"/>
              <a:gd name="connsiteX2" fmla="*/ 4527692 w 4539992"/>
              <a:gd name="connsiteY2" fmla="*/ 2326545 h 4253266"/>
              <a:gd name="connsiteX3" fmla="*/ 4527692 w 4539992"/>
              <a:gd name="connsiteY3" fmla="*/ 3536797 h 4253266"/>
              <a:gd name="connsiteX4" fmla="*/ 4539992 w 4539992"/>
              <a:gd name="connsiteY4" fmla="*/ 4253266 h 4253266"/>
              <a:gd name="connsiteX5" fmla="*/ 3096074 w 4539992"/>
              <a:gd name="connsiteY5" fmla="*/ 4248347 h 4253266"/>
              <a:gd name="connsiteX6" fmla="*/ 875344 w 4539992"/>
              <a:gd name="connsiteY6" fmla="*/ 4253266 h 4253266"/>
              <a:gd name="connsiteX7" fmla="*/ 319684 w 4539992"/>
              <a:gd name="connsiteY7" fmla="*/ 3126188 h 4253266"/>
              <a:gd name="connsiteX8" fmla="*/ 4536783 w 4539992"/>
              <a:gd name="connsiteY8" fmla="*/ 8722 h 4253266"/>
              <a:gd name="connsiteX0" fmla="*/ 4536783 w 4539992"/>
              <a:gd name="connsiteY0" fmla="*/ 8722 h 4253266"/>
              <a:gd name="connsiteX1" fmla="*/ 4518811 w 4539992"/>
              <a:gd name="connsiteY1" fmla="*/ 1029985 h 4253266"/>
              <a:gd name="connsiteX2" fmla="*/ 4527692 w 4539992"/>
              <a:gd name="connsiteY2" fmla="*/ 2326545 h 4253266"/>
              <a:gd name="connsiteX3" fmla="*/ 4527692 w 4539992"/>
              <a:gd name="connsiteY3" fmla="*/ 3536797 h 4253266"/>
              <a:gd name="connsiteX4" fmla="*/ 4539992 w 4539992"/>
              <a:gd name="connsiteY4" fmla="*/ 4253266 h 4253266"/>
              <a:gd name="connsiteX5" fmla="*/ 3096074 w 4539992"/>
              <a:gd name="connsiteY5" fmla="*/ 4248347 h 4253266"/>
              <a:gd name="connsiteX6" fmla="*/ 875344 w 4539992"/>
              <a:gd name="connsiteY6" fmla="*/ 4253266 h 4253266"/>
              <a:gd name="connsiteX7" fmla="*/ 319684 w 4539992"/>
              <a:gd name="connsiteY7" fmla="*/ 3126188 h 4253266"/>
              <a:gd name="connsiteX8" fmla="*/ 4536783 w 4539992"/>
              <a:gd name="connsiteY8" fmla="*/ 8722 h 4253266"/>
              <a:gd name="connsiteX0" fmla="*/ 4536783 w 4539992"/>
              <a:gd name="connsiteY0" fmla="*/ 8722 h 4253266"/>
              <a:gd name="connsiteX1" fmla="*/ 4518811 w 4539992"/>
              <a:gd name="connsiteY1" fmla="*/ 1029985 h 4253266"/>
              <a:gd name="connsiteX2" fmla="*/ 4527692 w 4539992"/>
              <a:gd name="connsiteY2" fmla="*/ 2326545 h 4253266"/>
              <a:gd name="connsiteX3" fmla="*/ 4527692 w 4539992"/>
              <a:gd name="connsiteY3" fmla="*/ 3536797 h 4253266"/>
              <a:gd name="connsiteX4" fmla="*/ 4539992 w 4539992"/>
              <a:gd name="connsiteY4" fmla="*/ 4253266 h 4253266"/>
              <a:gd name="connsiteX5" fmla="*/ 3096074 w 4539992"/>
              <a:gd name="connsiteY5" fmla="*/ 4248347 h 4253266"/>
              <a:gd name="connsiteX6" fmla="*/ 875344 w 4539992"/>
              <a:gd name="connsiteY6" fmla="*/ 4253266 h 4253266"/>
              <a:gd name="connsiteX7" fmla="*/ 319684 w 4539992"/>
              <a:gd name="connsiteY7" fmla="*/ 3126188 h 4253266"/>
              <a:gd name="connsiteX8" fmla="*/ 4536783 w 4539992"/>
              <a:gd name="connsiteY8" fmla="*/ 8722 h 4253266"/>
              <a:gd name="connsiteX0" fmla="*/ 4536783 w 4539992"/>
              <a:gd name="connsiteY0" fmla="*/ 8722 h 4253266"/>
              <a:gd name="connsiteX1" fmla="*/ 4536573 w 4539992"/>
              <a:gd name="connsiteY1" fmla="*/ 1074387 h 4253266"/>
              <a:gd name="connsiteX2" fmla="*/ 4527692 w 4539992"/>
              <a:gd name="connsiteY2" fmla="*/ 2326545 h 4253266"/>
              <a:gd name="connsiteX3" fmla="*/ 4527692 w 4539992"/>
              <a:gd name="connsiteY3" fmla="*/ 3536797 h 4253266"/>
              <a:gd name="connsiteX4" fmla="*/ 4539992 w 4539992"/>
              <a:gd name="connsiteY4" fmla="*/ 4253266 h 4253266"/>
              <a:gd name="connsiteX5" fmla="*/ 3096074 w 4539992"/>
              <a:gd name="connsiteY5" fmla="*/ 4248347 h 4253266"/>
              <a:gd name="connsiteX6" fmla="*/ 875344 w 4539992"/>
              <a:gd name="connsiteY6" fmla="*/ 4253266 h 4253266"/>
              <a:gd name="connsiteX7" fmla="*/ 319684 w 4539992"/>
              <a:gd name="connsiteY7" fmla="*/ 3126188 h 4253266"/>
              <a:gd name="connsiteX8" fmla="*/ 4536783 w 4539992"/>
              <a:gd name="connsiteY8" fmla="*/ 8722 h 4253266"/>
              <a:gd name="connsiteX0" fmla="*/ 4545930 w 4549139"/>
              <a:gd name="connsiteY0" fmla="*/ 13995 h 4258539"/>
              <a:gd name="connsiteX1" fmla="*/ 4545720 w 4549139"/>
              <a:gd name="connsiteY1" fmla="*/ 1079660 h 4258539"/>
              <a:gd name="connsiteX2" fmla="*/ 4536839 w 4549139"/>
              <a:gd name="connsiteY2" fmla="*/ 2331818 h 4258539"/>
              <a:gd name="connsiteX3" fmla="*/ 4536839 w 4549139"/>
              <a:gd name="connsiteY3" fmla="*/ 3542070 h 4258539"/>
              <a:gd name="connsiteX4" fmla="*/ 4549139 w 4549139"/>
              <a:gd name="connsiteY4" fmla="*/ 4258539 h 4258539"/>
              <a:gd name="connsiteX5" fmla="*/ 3105221 w 4549139"/>
              <a:gd name="connsiteY5" fmla="*/ 4253620 h 4258539"/>
              <a:gd name="connsiteX6" fmla="*/ 884491 w 4549139"/>
              <a:gd name="connsiteY6" fmla="*/ 4258539 h 4258539"/>
              <a:gd name="connsiteX7" fmla="*/ 328831 w 4549139"/>
              <a:gd name="connsiteY7" fmla="*/ 3131461 h 4258539"/>
              <a:gd name="connsiteX8" fmla="*/ 4545930 w 4549139"/>
              <a:gd name="connsiteY8" fmla="*/ 13995 h 4258539"/>
              <a:gd name="connsiteX0" fmla="*/ 4545930 w 4549139"/>
              <a:gd name="connsiteY0" fmla="*/ 13995 h 4258539"/>
              <a:gd name="connsiteX1" fmla="*/ 4545720 w 4549139"/>
              <a:gd name="connsiteY1" fmla="*/ 1079660 h 4258539"/>
              <a:gd name="connsiteX2" fmla="*/ 4536839 w 4549139"/>
              <a:gd name="connsiteY2" fmla="*/ 2331818 h 4258539"/>
              <a:gd name="connsiteX3" fmla="*/ 4536839 w 4549139"/>
              <a:gd name="connsiteY3" fmla="*/ 3542070 h 4258539"/>
              <a:gd name="connsiteX4" fmla="*/ 4549139 w 4549139"/>
              <a:gd name="connsiteY4" fmla="*/ 4258539 h 4258539"/>
              <a:gd name="connsiteX5" fmla="*/ 3105221 w 4549139"/>
              <a:gd name="connsiteY5" fmla="*/ 4253620 h 4258539"/>
              <a:gd name="connsiteX6" fmla="*/ 884491 w 4549139"/>
              <a:gd name="connsiteY6" fmla="*/ 4258539 h 4258539"/>
              <a:gd name="connsiteX7" fmla="*/ 328831 w 4549139"/>
              <a:gd name="connsiteY7" fmla="*/ 3131461 h 4258539"/>
              <a:gd name="connsiteX8" fmla="*/ 4545930 w 4549139"/>
              <a:gd name="connsiteY8" fmla="*/ 13995 h 4258539"/>
              <a:gd name="connsiteX0" fmla="*/ 4545930 w 4549139"/>
              <a:gd name="connsiteY0" fmla="*/ 13995 h 4258539"/>
              <a:gd name="connsiteX1" fmla="*/ 4545720 w 4549139"/>
              <a:gd name="connsiteY1" fmla="*/ 1049777 h 4258539"/>
              <a:gd name="connsiteX2" fmla="*/ 4536839 w 4549139"/>
              <a:gd name="connsiteY2" fmla="*/ 2331818 h 4258539"/>
              <a:gd name="connsiteX3" fmla="*/ 4536839 w 4549139"/>
              <a:gd name="connsiteY3" fmla="*/ 3542070 h 4258539"/>
              <a:gd name="connsiteX4" fmla="*/ 4549139 w 4549139"/>
              <a:gd name="connsiteY4" fmla="*/ 4258539 h 4258539"/>
              <a:gd name="connsiteX5" fmla="*/ 3105221 w 4549139"/>
              <a:gd name="connsiteY5" fmla="*/ 4253620 h 4258539"/>
              <a:gd name="connsiteX6" fmla="*/ 884491 w 4549139"/>
              <a:gd name="connsiteY6" fmla="*/ 4258539 h 4258539"/>
              <a:gd name="connsiteX7" fmla="*/ 328831 w 4549139"/>
              <a:gd name="connsiteY7" fmla="*/ 3131461 h 4258539"/>
              <a:gd name="connsiteX8" fmla="*/ 4545930 w 4549139"/>
              <a:gd name="connsiteY8" fmla="*/ 13995 h 4258539"/>
              <a:gd name="connsiteX0" fmla="*/ 4545930 w 4549139"/>
              <a:gd name="connsiteY0" fmla="*/ 13995 h 4258539"/>
              <a:gd name="connsiteX1" fmla="*/ 4545720 w 4549139"/>
              <a:gd name="connsiteY1" fmla="*/ 1049777 h 4258539"/>
              <a:gd name="connsiteX2" fmla="*/ 4536839 w 4549139"/>
              <a:gd name="connsiteY2" fmla="*/ 2331818 h 4258539"/>
              <a:gd name="connsiteX3" fmla="*/ 4536839 w 4549139"/>
              <a:gd name="connsiteY3" fmla="*/ 3542070 h 4258539"/>
              <a:gd name="connsiteX4" fmla="*/ 4549139 w 4549139"/>
              <a:gd name="connsiteY4" fmla="*/ 4258539 h 4258539"/>
              <a:gd name="connsiteX5" fmla="*/ 3105221 w 4549139"/>
              <a:gd name="connsiteY5" fmla="*/ 4253620 h 4258539"/>
              <a:gd name="connsiteX6" fmla="*/ 884491 w 4549139"/>
              <a:gd name="connsiteY6" fmla="*/ 4258539 h 4258539"/>
              <a:gd name="connsiteX7" fmla="*/ 328831 w 4549139"/>
              <a:gd name="connsiteY7" fmla="*/ 3131461 h 4258539"/>
              <a:gd name="connsiteX8" fmla="*/ 4545930 w 4549139"/>
              <a:gd name="connsiteY8" fmla="*/ 13995 h 4258539"/>
              <a:gd name="connsiteX0" fmla="*/ 4545930 w 4549139"/>
              <a:gd name="connsiteY0" fmla="*/ 13995 h 4258539"/>
              <a:gd name="connsiteX1" fmla="*/ 4545720 w 4549139"/>
              <a:gd name="connsiteY1" fmla="*/ 1049777 h 4258539"/>
              <a:gd name="connsiteX2" fmla="*/ 4536839 w 4549139"/>
              <a:gd name="connsiteY2" fmla="*/ 2361700 h 4258539"/>
              <a:gd name="connsiteX3" fmla="*/ 4536839 w 4549139"/>
              <a:gd name="connsiteY3" fmla="*/ 3542070 h 4258539"/>
              <a:gd name="connsiteX4" fmla="*/ 4549139 w 4549139"/>
              <a:gd name="connsiteY4" fmla="*/ 4258539 h 4258539"/>
              <a:gd name="connsiteX5" fmla="*/ 3105221 w 4549139"/>
              <a:gd name="connsiteY5" fmla="*/ 4253620 h 4258539"/>
              <a:gd name="connsiteX6" fmla="*/ 884491 w 4549139"/>
              <a:gd name="connsiteY6" fmla="*/ 4258539 h 4258539"/>
              <a:gd name="connsiteX7" fmla="*/ 328831 w 4549139"/>
              <a:gd name="connsiteY7" fmla="*/ 3131461 h 4258539"/>
              <a:gd name="connsiteX8" fmla="*/ 4545930 w 4549139"/>
              <a:gd name="connsiteY8" fmla="*/ 13995 h 4258539"/>
              <a:gd name="connsiteX0" fmla="*/ 4545930 w 4549139"/>
              <a:gd name="connsiteY0" fmla="*/ 13995 h 4258539"/>
              <a:gd name="connsiteX1" fmla="*/ 4545720 w 4549139"/>
              <a:gd name="connsiteY1" fmla="*/ 1049777 h 4258539"/>
              <a:gd name="connsiteX2" fmla="*/ 4536839 w 4549139"/>
              <a:gd name="connsiteY2" fmla="*/ 2361700 h 4258539"/>
              <a:gd name="connsiteX3" fmla="*/ 4544309 w 4549139"/>
              <a:gd name="connsiteY3" fmla="*/ 3504717 h 4258539"/>
              <a:gd name="connsiteX4" fmla="*/ 4549139 w 4549139"/>
              <a:gd name="connsiteY4" fmla="*/ 4258539 h 4258539"/>
              <a:gd name="connsiteX5" fmla="*/ 3105221 w 4549139"/>
              <a:gd name="connsiteY5" fmla="*/ 4253620 h 4258539"/>
              <a:gd name="connsiteX6" fmla="*/ 884491 w 4549139"/>
              <a:gd name="connsiteY6" fmla="*/ 4258539 h 4258539"/>
              <a:gd name="connsiteX7" fmla="*/ 328831 w 4549139"/>
              <a:gd name="connsiteY7" fmla="*/ 3131461 h 4258539"/>
              <a:gd name="connsiteX8" fmla="*/ 4545930 w 4549139"/>
              <a:gd name="connsiteY8" fmla="*/ 13995 h 4258539"/>
              <a:gd name="connsiteX0" fmla="*/ 4545930 w 4652207"/>
              <a:gd name="connsiteY0" fmla="*/ 13995 h 4258539"/>
              <a:gd name="connsiteX1" fmla="*/ 4545720 w 4652207"/>
              <a:gd name="connsiteY1" fmla="*/ 1049777 h 4258539"/>
              <a:gd name="connsiteX2" fmla="*/ 4536839 w 4652207"/>
              <a:gd name="connsiteY2" fmla="*/ 2361700 h 4258539"/>
              <a:gd name="connsiteX3" fmla="*/ 4549139 w 4652207"/>
              <a:gd name="connsiteY3" fmla="*/ 4258539 h 4258539"/>
              <a:gd name="connsiteX4" fmla="*/ 3105221 w 4652207"/>
              <a:gd name="connsiteY4" fmla="*/ 4253620 h 4258539"/>
              <a:gd name="connsiteX5" fmla="*/ 884491 w 4652207"/>
              <a:gd name="connsiteY5" fmla="*/ 4258539 h 4258539"/>
              <a:gd name="connsiteX6" fmla="*/ 328831 w 4652207"/>
              <a:gd name="connsiteY6" fmla="*/ 3131461 h 4258539"/>
              <a:gd name="connsiteX7" fmla="*/ 4545930 w 4652207"/>
              <a:gd name="connsiteY7" fmla="*/ 13995 h 4258539"/>
              <a:gd name="connsiteX0" fmla="*/ 4545930 w 4655080"/>
              <a:gd name="connsiteY0" fmla="*/ 13995 h 4258539"/>
              <a:gd name="connsiteX1" fmla="*/ 4545720 w 4655080"/>
              <a:gd name="connsiteY1" fmla="*/ 1049777 h 4258539"/>
              <a:gd name="connsiteX2" fmla="*/ 4549139 w 4655080"/>
              <a:gd name="connsiteY2" fmla="*/ 4258539 h 4258539"/>
              <a:gd name="connsiteX3" fmla="*/ 3105221 w 4655080"/>
              <a:gd name="connsiteY3" fmla="*/ 4253620 h 4258539"/>
              <a:gd name="connsiteX4" fmla="*/ 884491 w 4655080"/>
              <a:gd name="connsiteY4" fmla="*/ 4258539 h 4258539"/>
              <a:gd name="connsiteX5" fmla="*/ 328831 w 4655080"/>
              <a:gd name="connsiteY5" fmla="*/ 3131461 h 4258539"/>
              <a:gd name="connsiteX6" fmla="*/ 4545930 w 4655080"/>
              <a:gd name="connsiteY6" fmla="*/ 13995 h 4258539"/>
              <a:gd name="connsiteX0" fmla="*/ 4545930 w 4549309"/>
              <a:gd name="connsiteY0" fmla="*/ 13995 h 4258539"/>
              <a:gd name="connsiteX1" fmla="*/ 4545720 w 4549309"/>
              <a:gd name="connsiteY1" fmla="*/ 1049777 h 4258539"/>
              <a:gd name="connsiteX2" fmla="*/ 4549139 w 4549309"/>
              <a:gd name="connsiteY2" fmla="*/ 4258539 h 4258539"/>
              <a:gd name="connsiteX3" fmla="*/ 3105221 w 4549309"/>
              <a:gd name="connsiteY3" fmla="*/ 4253620 h 4258539"/>
              <a:gd name="connsiteX4" fmla="*/ 884491 w 4549309"/>
              <a:gd name="connsiteY4" fmla="*/ 4258539 h 4258539"/>
              <a:gd name="connsiteX5" fmla="*/ 328831 w 4549309"/>
              <a:gd name="connsiteY5" fmla="*/ 3131461 h 4258539"/>
              <a:gd name="connsiteX6" fmla="*/ 4545930 w 4549309"/>
              <a:gd name="connsiteY6" fmla="*/ 13995 h 4258539"/>
              <a:gd name="connsiteX0" fmla="*/ 4545930 w 4549309"/>
              <a:gd name="connsiteY0" fmla="*/ 13995 h 4258539"/>
              <a:gd name="connsiteX1" fmla="*/ 4545720 w 4549309"/>
              <a:gd name="connsiteY1" fmla="*/ 1049777 h 4258539"/>
              <a:gd name="connsiteX2" fmla="*/ 4549139 w 4549309"/>
              <a:gd name="connsiteY2" fmla="*/ 4258539 h 4258539"/>
              <a:gd name="connsiteX3" fmla="*/ 3105221 w 4549309"/>
              <a:gd name="connsiteY3" fmla="*/ 4253620 h 4258539"/>
              <a:gd name="connsiteX4" fmla="*/ 884491 w 4549309"/>
              <a:gd name="connsiteY4" fmla="*/ 4258539 h 4258539"/>
              <a:gd name="connsiteX5" fmla="*/ 328831 w 4549309"/>
              <a:gd name="connsiteY5" fmla="*/ 3131461 h 4258539"/>
              <a:gd name="connsiteX6" fmla="*/ 4545930 w 4549309"/>
              <a:gd name="connsiteY6" fmla="*/ 13995 h 4258539"/>
              <a:gd name="connsiteX0" fmla="*/ 4545930 w 4920120"/>
              <a:gd name="connsiteY0" fmla="*/ 13995 h 4258539"/>
              <a:gd name="connsiteX1" fmla="*/ 4549139 w 4920120"/>
              <a:gd name="connsiteY1" fmla="*/ 4258539 h 4258539"/>
              <a:gd name="connsiteX2" fmla="*/ 3105221 w 4920120"/>
              <a:gd name="connsiteY2" fmla="*/ 4253620 h 4258539"/>
              <a:gd name="connsiteX3" fmla="*/ 884491 w 4920120"/>
              <a:gd name="connsiteY3" fmla="*/ 4258539 h 4258539"/>
              <a:gd name="connsiteX4" fmla="*/ 328831 w 4920120"/>
              <a:gd name="connsiteY4" fmla="*/ 3131461 h 4258539"/>
              <a:gd name="connsiteX5" fmla="*/ 4545930 w 4920120"/>
              <a:gd name="connsiteY5" fmla="*/ 13995 h 4258539"/>
              <a:gd name="connsiteX0" fmla="*/ 4545930 w 4857953"/>
              <a:gd name="connsiteY0" fmla="*/ 13995 h 4258539"/>
              <a:gd name="connsiteX1" fmla="*/ 4549139 w 4857953"/>
              <a:gd name="connsiteY1" fmla="*/ 4258539 h 4258539"/>
              <a:gd name="connsiteX2" fmla="*/ 3105221 w 4857953"/>
              <a:gd name="connsiteY2" fmla="*/ 4253620 h 4258539"/>
              <a:gd name="connsiteX3" fmla="*/ 884491 w 4857953"/>
              <a:gd name="connsiteY3" fmla="*/ 4258539 h 4258539"/>
              <a:gd name="connsiteX4" fmla="*/ 328831 w 4857953"/>
              <a:gd name="connsiteY4" fmla="*/ 3131461 h 4258539"/>
              <a:gd name="connsiteX5" fmla="*/ 4545930 w 4857953"/>
              <a:gd name="connsiteY5" fmla="*/ 13995 h 4258539"/>
              <a:gd name="connsiteX0" fmla="*/ 4545930 w 4549139"/>
              <a:gd name="connsiteY0" fmla="*/ 13995 h 4258539"/>
              <a:gd name="connsiteX1" fmla="*/ 4549139 w 4549139"/>
              <a:gd name="connsiteY1" fmla="*/ 4258539 h 4258539"/>
              <a:gd name="connsiteX2" fmla="*/ 3105221 w 4549139"/>
              <a:gd name="connsiteY2" fmla="*/ 4253620 h 4258539"/>
              <a:gd name="connsiteX3" fmla="*/ 884491 w 4549139"/>
              <a:gd name="connsiteY3" fmla="*/ 4258539 h 4258539"/>
              <a:gd name="connsiteX4" fmla="*/ 328831 w 4549139"/>
              <a:gd name="connsiteY4" fmla="*/ 3131461 h 4258539"/>
              <a:gd name="connsiteX5" fmla="*/ 4545930 w 4549139"/>
              <a:gd name="connsiteY5" fmla="*/ 13995 h 4258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9139" h="4258539">
                <a:moveTo>
                  <a:pt x="4545930" y="13995"/>
                </a:moveTo>
                <a:cubicBezTo>
                  <a:pt x="4547086" y="1576429"/>
                  <a:pt x="4542730" y="2894524"/>
                  <a:pt x="4549139" y="4258539"/>
                </a:cubicBezTo>
                <a:lnTo>
                  <a:pt x="3105221" y="4253620"/>
                </a:lnTo>
                <a:lnTo>
                  <a:pt x="884491" y="4258539"/>
                </a:lnTo>
                <a:cubicBezTo>
                  <a:pt x="699271" y="3882846"/>
                  <a:pt x="682791" y="3853495"/>
                  <a:pt x="328831" y="3131461"/>
                </a:cubicBezTo>
                <a:cubicBezTo>
                  <a:pt x="151210" y="2688746"/>
                  <a:pt x="-1465193" y="-225779"/>
                  <a:pt x="4545930" y="13995"/>
                </a:cubicBez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7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eruskalvo - kaksi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555200"/>
            <a:ext cx="3947116" cy="464347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2228-0A33-4AD7-A93B-A4E96F6D1AF8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03965" y="1555200"/>
            <a:ext cx="3947116" cy="464347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52044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eruskalvo - kuvapa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99" y="1555200"/>
            <a:ext cx="4806652" cy="4643470"/>
          </a:xfrm>
        </p:spPr>
        <p:txBody>
          <a:bodyPr/>
          <a:lstStyle/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0872-C015-4CC2-A7ED-4F93A597588D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Rectangle 6"/>
          <p:cNvSpPr/>
          <p:nvPr userDrawn="1"/>
        </p:nvSpPr>
        <p:spPr>
          <a:xfrm>
            <a:off x="8139161" y="2060848"/>
            <a:ext cx="1780010" cy="4797152"/>
          </a:xfrm>
          <a:custGeom>
            <a:avLst/>
            <a:gdLst>
              <a:gd name="connsiteX0" fmla="*/ 0 w 918170"/>
              <a:gd name="connsiteY0" fmla="*/ 0 h 4797152"/>
              <a:gd name="connsiteX1" fmla="*/ 918170 w 918170"/>
              <a:gd name="connsiteY1" fmla="*/ 0 h 4797152"/>
              <a:gd name="connsiteX2" fmla="*/ 918170 w 918170"/>
              <a:gd name="connsiteY2" fmla="*/ 4797152 h 4797152"/>
              <a:gd name="connsiteX3" fmla="*/ 0 w 918170"/>
              <a:gd name="connsiteY3" fmla="*/ 4797152 h 4797152"/>
              <a:gd name="connsiteX4" fmla="*/ 0 w 918170"/>
              <a:gd name="connsiteY4" fmla="*/ 0 h 4797152"/>
              <a:gd name="connsiteX0" fmla="*/ 0 w 1780010"/>
              <a:gd name="connsiteY0" fmla="*/ 1179383 h 4797152"/>
              <a:gd name="connsiteX1" fmla="*/ 1780010 w 1780010"/>
              <a:gd name="connsiteY1" fmla="*/ 0 h 4797152"/>
              <a:gd name="connsiteX2" fmla="*/ 1780010 w 1780010"/>
              <a:gd name="connsiteY2" fmla="*/ 4797152 h 4797152"/>
              <a:gd name="connsiteX3" fmla="*/ 861840 w 1780010"/>
              <a:gd name="connsiteY3" fmla="*/ 4797152 h 4797152"/>
              <a:gd name="connsiteX4" fmla="*/ 0 w 1780010"/>
              <a:gd name="connsiteY4" fmla="*/ 1179383 h 479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0010" h="4797152">
                <a:moveTo>
                  <a:pt x="0" y="1179383"/>
                </a:moveTo>
                <a:lnTo>
                  <a:pt x="1780010" y="0"/>
                </a:lnTo>
                <a:lnTo>
                  <a:pt x="1780010" y="4797152"/>
                </a:lnTo>
                <a:lnTo>
                  <a:pt x="861840" y="4797152"/>
                </a:lnTo>
                <a:lnTo>
                  <a:pt x="0" y="1179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382667" y="1555200"/>
            <a:ext cx="2952328" cy="3872472"/>
          </a:xfrm>
          <a:prstGeom prst="round2DiagRect">
            <a:avLst/>
          </a:prstGeo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fi-FI" noProof="1" smtClean="0"/>
              <a:t>Kuva</a:t>
            </a:r>
            <a:endParaRPr lang="fi-FI" noProof="1"/>
          </a:p>
        </p:txBody>
      </p:sp>
    </p:spTree>
    <p:extLst>
      <p:ext uri="{BB962C8B-B14F-4D97-AF65-F5344CB8AC3E}">
        <p14:creationId xmlns:p14="http://schemas.microsoft.com/office/powerpoint/2010/main" val="1520446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eruskalvo - Om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0872-C015-4CC2-A7ED-4F93A597588D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14115" y="1555200"/>
            <a:ext cx="7920880" cy="4808576"/>
          </a:xfrm>
          <a:prstGeom prst="round2DiagRect">
            <a:avLst/>
          </a:prstGeo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fi-FI" noProof="1" smtClean="0"/>
              <a:t>Kuva</a:t>
            </a:r>
            <a:endParaRPr lang="fi-FI" noProof="1"/>
          </a:p>
        </p:txBody>
      </p:sp>
    </p:spTree>
    <p:extLst>
      <p:ext uri="{BB962C8B-B14F-4D97-AF65-F5344CB8AC3E}">
        <p14:creationId xmlns:p14="http://schemas.microsoft.com/office/powerpoint/2010/main" val="658455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92267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ivu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02147" y="404664"/>
            <a:ext cx="7488832" cy="864096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title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endParaRPr lang="en-US" dirty="0"/>
          </a:p>
        </p:txBody>
      </p:sp>
      <p:pic>
        <p:nvPicPr>
          <p:cNvPr id="10" name="Picture 9" descr="Kaarikan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901238" cy="1117540"/>
          </a:xfrm>
          <a:prstGeom prst="rect">
            <a:avLst/>
          </a:prstGeom>
        </p:spPr>
      </p:pic>
      <p:sp>
        <p:nvSpPr>
          <p:cNvPr id="1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2033028"/>
            <a:ext cx="9910811" cy="4824971"/>
          </a:xfrm>
          <a:custGeom>
            <a:avLst/>
            <a:gdLst>
              <a:gd name="connsiteX0" fmla="*/ 0 w 9901238"/>
              <a:gd name="connsiteY0" fmla="*/ 0 h 4653136"/>
              <a:gd name="connsiteX1" fmla="*/ 9125700 w 9901238"/>
              <a:gd name="connsiteY1" fmla="*/ 0 h 4653136"/>
              <a:gd name="connsiteX2" fmla="*/ 9901238 w 9901238"/>
              <a:gd name="connsiteY2" fmla="*/ 775538 h 4653136"/>
              <a:gd name="connsiteX3" fmla="*/ 9901238 w 9901238"/>
              <a:gd name="connsiteY3" fmla="*/ 4653136 h 4653136"/>
              <a:gd name="connsiteX4" fmla="*/ 0 w 9901238"/>
              <a:gd name="connsiteY4" fmla="*/ 4653136 h 4653136"/>
              <a:gd name="connsiteX5" fmla="*/ 0 w 9901238"/>
              <a:gd name="connsiteY5" fmla="*/ 0 h 4653136"/>
              <a:gd name="connsiteX0" fmla="*/ 0 w 9901238"/>
              <a:gd name="connsiteY0" fmla="*/ 181443 h 4834579"/>
              <a:gd name="connsiteX1" fmla="*/ 5723700 w 9901238"/>
              <a:gd name="connsiteY1" fmla="*/ 0 h 4834579"/>
              <a:gd name="connsiteX2" fmla="*/ 9901238 w 9901238"/>
              <a:gd name="connsiteY2" fmla="*/ 956981 h 4834579"/>
              <a:gd name="connsiteX3" fmla="*/ 9901238 w 9901238"/>
              <a:gd name="connsiteY3" fmla="*/ 4834579 h 4834579"/>
              <a:gd name="connsiteX4" fmla="*/ 0 w 9901238"/>
              <a:gd name="connsiteY4" fmla="*/ 4834579 h 4834579"/>
              <a:gd name="connsiteX5" fmla="*/ 0 w 9901238"/>
              <a:gd name="connsiteY5" fmla="*/ 181443 h 4834579"/>
              <a:gd name="connsiteX0" fmla="*/ 0 w 9901238"/>
              <a:gd name="connsiteY0" fmla="*/ 317526 h 4834579"/>
              <a:gd name="connsiteX1" fmla="*/ 5723700 w 9901238"/>
              <a:gd name="connsiteY1" fmla="*/ 0 h 4834579"/>
              <a:gd name="connsiteX2" fmla="*/ 9901238 w 9901238"/>
              <a:gd name="connsiteY2" fmla="*/ 956981 h 4834579"/>
              <a:gd name="connsiteX3" fmla="*/ 9901238 w 9901238"/>
              <a:gd name="connsiteY3" fmla="*/ 4834579 h 4834579"/>
              <a:gd name="connsiteX4" fmla="*/ 0 w 9901238"/>
              <a:gd name="connsiteY4" fmla="*/ 4834579 h 4834579"/>
              <a:gd name="connsiteX5" fmla="*/ 0 w 9901238"/>
              <a:gd name="connsiteY5" fmla="*/ 317526 h 4834579"/>
              <a:gd name="connsiteX0" fmla="*/ 0 w 9901238"/>
              <a:gd name="connsiteY0" fmla="*/ 317526 h 4834579"/>
              <a:gd name="connsiteX1" fmla="*/ 5723700 w 9901238"/>
              <a:gd name="connsiteY1" fmla="*/ 0 h 4834579"/>
              <a:gd name="connsiteX2" fmla="*/ 9901238 w 9901238"/>
              <a:gd name="connsiteY2" fmla="*/ 956981 h 4834579"/>
              <a:gd name="connsiteX3" fmla="*/ 9901238 w 9901238"/>
              <a:gd name="connsiteY3" fmla="*/ 4834579 h 4834579"/>
              <a:gd name="connsiteX4" fmla="*/ 0 w 9901238"/>
              <a:gd name="connsiteY4" fmla="*/ 4834579 h 4834579"/>
              <a:gd name="connsiteX5" fmla="*/ 0 w 9901238"/>
              <a:gd name="connsiteY5" fmla="*/ 317526 h 4834579"/>
              <a:gd name="connsiteX0" fmla="*/ 0 w 10096745"/>
              <a:gd name="connsiteY0" fmla="*/ 73104 h 4590157"/>
              <a:gd name="connsiteX1" fmla="*/ 9908160 w 10096745"/>
              <a:gd name="connsiteY1" fmla="*/ 129805 h 4590157"/>
              <a:gd name="connsiteX2" fmla="*/ 9901238 w 10096745"/>
              <a:gd name="connsiteY2" fmla="*/ 712559 h 4590157"/>
              <a:gd name="connsiteX3" fmla="*/ 9901238 w 10096745"/>
              <a:gd name="connsiteY3" fmla="*/ 4590157 h 4590157"/>
              <a:gd name="connsiteX4" fmla="*/ 0 w 10096745"/>
              <a:gd name="connsiteY4" fmla="*/ 4590157 h 4590157"/>
              <a:gd name="connsiteX5" fmla="*/ 0 w 10096745"/>
              <a:gd name="connsiteY5" fmla="*/ 73104 h 4590157"/>
              <a:gd name="connsiteX0" fmla="*/ 0 w 10096745"/>
              <a:gd name="connsiteY0" fmla="*/ 307918 h 4824971"/>
              <a:gd name="connsiteX1" fmla="*/ 9908160 w 10096745"/>
              <a:gd name="connsiteY1" fmla="*/ 364619 h 4824971"/>
              <a:gd name="connsiteX2" fmla="*/ 9901238 w 10096745"/>
              <a:gd name="connsiteY2" fmla="*/ 947373 h 4824971"/>
              <a:gd name="connsiteX3" fmla="*/ 9901238 w 10096745"/>
              <a:gd name="connsiteY3" fmla="*/ 4824971 h 4824971"/>
              <a:gd name="connsiteX4" fmla="*/ 0 w 10096745"/>
              <a:gd name="connsiteY4" fmla="*/ 4824971 h 4824971"/>
              <a:gd name="connsiteX5" fmla="*/ 0 w 10096745"/>
              <a:gd name="connsiteY5" fmla="*/ 307918 h 4824971"/>
              <a:gd name="connsiteX0" fmla="*/ 0 w 9910811"/>
              <a:gd name="connsiteY0" fmla="*/ 307918 h 4824971"/>
              <a:gd name="connsiteX1" fmla="*/ 9908160 w 9910811"/>
              <a:gd name="connsiteY1" fmla="*/ 364619 h 4824971"/>
              <a:gd name="connsiteX2" fmla="*/ 9901238 w 9910811"/>
              <a:gd name="connsiteY2" fmla="*/ 947373 h 4824971"/>
              <a:gd name="connsiteX3" fmla="*/ 9901238 w 9910811"/>
              <a:gd name="connsiteY3" fmla="*/ 4824971 h 4824971"/>
              <a:gd name="connsiteX4" fmla="*/ 0 w 9910811"/>
              <a:gd name="connsiteY4" fmla="*/ 4824971 h 4824971"/>
              <a:gd name="connsiteX5" fmla="*/ 0 w 9910811"/>
              <a:gd name="connsiteY5" fmla="*/ 307918 h 482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10811" h="4824971">
                <a:moveTo>
                  <a:pt x="0" y="307918"/>
                </a:moveTo>
                <a:cubicBezTo>
                  <a:pt x="2440880" y="115134"/>
                  <a:pt x="7342540" y="-304454"/>
                  <a:pt x="9908160" y="364619"/>
                </a:cubicBezTo>
                <a:cubicBezTo>
                  <a:pt x="9916898" y="353279"/>
                  <a:pt x="9901238" y="519055"/>
                  <a:pt x="9901238" y="947373"/>
                </a:cubicBezTo>
                <a:lnTo>
                  <a:pt x="9901238" y="4824971"/>
                </a:lnTo>
                <a:lnTo>
                  <a:pt x="0" y="4824971"/>
                </a:lnTo>
                <a:lnTo>
                  <a:pt x="0" y="307918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7" name="Picture 6" descr="logo_sisa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028" y="476672"/>
            <a:ext cx="1080120" cy="4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91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- Välisivu kuval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02147" y="404664"/>
            <a:ext cx="7488832" cy="864096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9" name="Picture 8" descr="Kaarikan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901238" cy="1117540"/>
          </a:xfrm>
          <a:prstGeom prst="rect">
            <a:avLst/>
          </a:prstGeom>
        </p:spPr>
      </p:pic>
      <p:pic>
        <p:nvPicPr>
          <p:cNvPr id="11" name="Picture 10" descr="autot_iso_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1724"/>
            <a:ext cx="9901238" cy="4836276"/>
          </a:xfrm>
          <a:prstGeom prst="rect">
            <a:avLst/>
          </a:prstGeom>
        </p:spPr>
      </p:pic>
      <p:pic>
        <p:nvPicPr>
          <p:cNvPr id="7" name="Picture 6" descr="logo_sis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028" y="476672"/>
            <a:ext cx="1080120" cy="4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6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- Välisivu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02147" y="404664"/>
            <a:ext cx="7488832" cy="864096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9" name="Picture 8" descr="Kaarikan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901238" cy="1117540"/>
          </a:xfrm>
          <a:prstGeom prst="rect">
            <a:avLst/>
          </a:prstGeom>
        </p:spPr>
      </p:pic>
      <p:pic>
        <p:nvPicPr>
          <p:cNvPr id="4" name="Picture 3" descr="laiva_is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1724"/>
            <a:ext cx="9901238" cy="4836276"/>
          </a:xfrm>
          <a:prstGeom prst="rect">
            <a:avLst/>
          </a:prstGeom>
        </p:spPr>
      </p:pic>
      <p:pic>
        <p:nvPicPr>
          <p:cNvPr id="8" name="Picture 7" descr="logo_sis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028" y="476672"/>
            <a:ext cx="1080120" cy="4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1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- Välisivu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02147" y="404664"/>
            <a:ext cx="7488832" cy="864096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9" name="Picture 8" descr="Kaarikan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901238" cy="1117540"/>
          </a:xfrm>
          <a:prstGeom prst="rect">
            <a:avLst/>
          </a:prstGeom>
        </p:spPr>
      </p:pic>
      <p:pic>
        <p:nvPicPr>
          <p:cNvPr id="7" name="Picture 6" descr="logo_sisa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028" y="476672"/>
            <a:ext cx="1080120" cy="452183"/>
          </a:xfrm>
          <a:prstGeom prst="rect">
            <a:avLst/>
          </a:prstGeom>
        </p:spPr>
      </p:pic>
      <p:pic>
        <p:nvPicPr>
          <p:cNvPr id="10" name="Picture 9" descr="lento_iso2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1724"/>
            <a:ext cx="9901238" cy="483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18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- Välisivu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02147" y="404664"/>
            <a:ext cx="7488832" cy="864096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title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endParaRPr lang="en-US" dirty="0"/>
          </a:p>
        </p:txBody>
      </p:sp>
      <p:pic>
        <p:nvPicPr>
          <p:cNvPr id="9" name="Picture 8" descr="Kaarikan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901238" cy="1117540"/>
          </a:xfrm>
          <a:prstGeom prst="rect">
            <a:avLst/>
          </a:prstGeom>
        </p:spPr>
      </p:pic>
      <p:pic>
        <p:nvPicPr>
          <p:cNvPr id="2" name="Picture 1" descr="rautatie_is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1724"/>
            <a:ext cx="9901238" cy="4836276"/>
          </a:xfrm>
          <a:prstGeom prst="rect">
            <a:avLst/>
          </a:prstGeom>
        </p:spPr>
      </p:pic>
      <p:pic>
        <p:nvPicPr>
          <p:cNvPr id="7" name="Picture 6" descr="logo_sis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028" y="476672"/>
            <a:ext cx="1080120" cy="4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18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- Välisivu kuvall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02147" y="404664"/>
            <a:ext cx="7488832" cy="864096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9" name="Picture 8" descr="Kaarikan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901238" cy="1117540"/>
          </a:xfrm>
          <a:prstGeom prst="rect">
            <a:avLst/>
          </a:prstGeom>
        </p:spPr>
      </p:pic>
      <p:pic>
        <p:nvPicPr>
          <p:cNvPr id="2" name="Picture 1" descr="luonto_is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1724"/>
            <a:ext cx="9901238" cy="4836276"/>
          </a:xfrm>
          <a:prstGeom prst="rect">
            <a:avLst/>
          </a:prstGeom>
        </p:spPr>
      </p:pic>
      <p:pic>
        <p:nvPicPr>
          <p:cNvPr id="7" name="Picture 6" descr="logo_sis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028" y="476672"/>
            <a:ext cx="1080120" cy="4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18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- Taka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350219" y="5157192"/>
            <a:ext cx="4680520" cy="1512168"/>
          </a:xfrm>
        </p:spPr>
        <p:txBody>
          <a:bodyPr/>
          <a:lstStyle>
            <a:lvl1pPr>
              <a:lnSpc>
                <a:spcPct val="150000"/>
              </a:lnSpc>
              <a:defRPr sz="1100" b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6" name="Picture 5" descr="kaarireun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78" y="2132856"/>
            <a:ext cx="1473160" cy="4725477"/>
          </a:xfrm>
          <a:prstGeom prst="rect">
            <a:avLst/>
          </a:prstGeom>
        </p:spPr>
      </p:pic>
      <p:pic>
        <p:nvPicPr>
          <p:cNvPr id="7" name="Picture 6" descr="Trafi_rgb_nimi_vieress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23" y="4254285"/>
            <a:ext cx="3600400" cy="75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55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- Takakansi_osoitte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04664"/>
            <a:ext cx="9901237" cy="64533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kaarireun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78" y="2132856"/>
            <a:ext cx="1473160" cy="4725477"/>
          </a:xfrm>
          <a:prstGeom prst="rect">
            <a:avLst/>
          </a:prstGeom>
        </p:spPr>
      </p:pic>
      <p:sp>
        <p:nvSpPr>
          <p:cNvPr id="7" name="Title 8"/>
          <p:cNvSpPr txBox="1">
            <a:spLocks/>
          </p:cNvSpPr>
          <p:nvPr userDrawn="1"/>
        </p:nvSpPr>
        <p:spPr>
          <a:xfrm>
            <a:off x="1278211" y="5157192"/>
            <a:ext cx="4680520" cy="15121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1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noProof="0" dirty="0" smtClean="0"/>
              <a:t>Finnish Transport Safety Agency</a:t>
            </a:r>
            <a:r>
              <a:rPr lang="en-GB" noProof="0" dirty="0" smtClean="0"/>
              <a:t/>
            </a:r>
            <a:br>
              <a:rPr lang="en-GB" noProof="0" dirty="0" smtClean="0"/>
            </a:br>
            <a:r>
              <a:rPr lang="en-GB" noProof="0" dirty="0" err="1" smtClean="0"/>
              <a:t>Kumpulantie</a:t>
            </a:r>
            <a:r>
              <a:rPr lang="en-GB" noProof="0" dirty="0" smtClean="0"/>
              <a:t> 9, 00520 Helsinki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PO Box 320, FI-00101 Helsinki, Finland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Telephone +358 29 534 5000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www.trafi.fi</a:t>
            </a:r>
            <a:endParaRPr lang="en-GB" noProof="0" dirty="0"/>
          </a:p>
        </p:txBody>
      </p:sp>
      <p:pic>
        <p:nvPicPr>
          <p:cNvPr id="8" name="Picture 7" descr="Trafi_rgb_nimi_vieress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23" y="4254285"/>
            <a:ext cx="3600400" cy="75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54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kaarireuna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78" y="2132856"/>
            <a:ext cx="1473160" cy="47254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0" y="476776"/>
            <a:ext cx="7560000" cy="86399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noProof="1" smtClean="0"/>
              <a:t>Click to edit Master title style</a:t>
            </a:r>
            <a:endParaRPr lang="en-GB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0" y="1556792"/>
            <a:ext cx="7686972" cy="475252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2000" y="6552000"/>
            <a:ext cx="1286026" cy="2410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ts val="1200"/>
              </a:lnSpc>
              <a:defRPr sz="900">
                <a:solidFill>
                  <a:schemeClr val="tx1"/>
                </a:solidFill>
              </a:defRPr>
            </a:lvl1pPr>
          </a:lstStyle>
          <a:p>
            <a:fld id="{F9FD5E4A-D699-4985-A627-DFDED19ABDE3}" type="datetime1">
              <a:rPr lang="fi-FI" smtClean="0"/>
              <a:pPr/>
              <a:t>9.10.2015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999" y="6552000"/>
            <a:ext cx="3546675" cy="2410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ts val="1200"/>
              </a:lnSpc>
              <a:defRPr sz="9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83067" y="6552000"/>
            <a:ext cx="323085" cy="2410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ts val="1200"/>
              </a:lnSpc>
              <a:defRPr sz="900">
                <a:solidFill>
                  <a:schemeClr val="tx1"/>
                </a:solidFill>
              </a:defRPr>
            </a:lvl1pPr>
          </a:lstStyle>
          <a:p>
            <a:fld id="{03F6863F-6A49-4C4A-ACFA-6A00093D353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Box 7"/>
          <p:cNvSpPr txBox="1"/>
          <p:nvPr/>
        </p:nvSpPr>
        <p:spPr>
          <a:xfrm>
            <a:off x="5742707" y="6552000"/>
            <a:ext cx="3035048" cy="241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200"/>
              </a:lnSpc>
            </a:pPr>
            <a:r>
              <a:rPr lang="en-US" sz="900" b="1" dirty="0" smtClean="0"/>
              <a:t>Finnish Transport Safety Agency</a:t>
            </a:r>
          </a:p>
        </p:txBody>
      </p:sp>
      <p:pic>
        <p:nvPicPr>
          <p:cNvPr id="13" name="Picture 12" descr="logo_sisa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028" y="476672"/>
            <a:ext cx="1080120" cy="4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3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9" r:id="rId2"/>
    <p:sldLayoutId id="2147483675" r:id="rId3"/>
    <p:sldLayoutId id="2147483669" r:id="rId4"/>
    <p:sldLayoutId id="2147483668" r:id="rId5"/>
    <p:sldLayoutId id="2147483670" r:id="rId6"/>
    <p:sldLayoutId id="2147483667" r:id="rId7"/>
    <p:sldLayoutId id="2147483671" r:id="rId8"/>
    <p:sldLayoutId id="2147483673" r:id="rId9"/>
    <p:sldLayoutId id="2147483654" r:id="rId10"/>
    <p:sldLayoutId id="2147483655" r:id="rId11"/>
    <p:sldLayoutId id="2147483674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SzPct val="120000"/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SzPct val="120000"/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600"/>
        </a:spcBef>
        <a:spcAft>
          <a:spcPts val="300"/>
        </a:spcAft>
        <a:buClr>
          <a:schemeClr val="tx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defTabSz="914400" rtl="0" eaLnBrk="1" latinLnBrk="0" hangingPunct="1">
        <a:lnSpc>
          <a:spcPct val="100000"/>
        </a:lnSpc>
        <a:spcBef>
          <a:spcPts val="600"/>
        </a:spcBef>
        <a:spcAft>
          <a:spcPts val="300"/>
        </a:spcAft>
        <a:buClr>
          <a:schemeClr val="tx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600"/>
        </a:spcBef>
        <a:spcAft>
          <a:spcPts val="300"/>
        </a:spcAft>
        <a:buClr>
          <a:schemeClr val="tx2"/>
        </a:buClr>
        <a:buSzPct val="120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Kansi_alalaita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811" y="5612679"/>
            <a:ext cx="3222427" cy="124532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2147" y="2132856"/>
            <a:ext cx="5688632" cy="10081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1" smtClean="0"/>
              <a:t>Click to edit Master title style</a:t>
            </a:r>
            <a:endParaRPr lang="en-GB" noProof="1"/>
          </a:p>
        </p:txBody>
      </p:sp>
      <p:sp>
        <p:nvSpPr>
          <p:cNvPr id="4" name="Tekstin paikkamerkki 3"/>
          <p:cNvSpPr>
            <a:spLocks noGrp="1"/>
          </p:cNvSpPr>
          <p:nvPr>
            <p:ph type="body" idx="1"/>
          </p:nvPr>
        </p:nvSpPr>
        <p:spPr>
          <a:xfrm>
            <a:off x="702148" y="3212976"/>
            <a:ext cx="5688631" cy="72008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en-GB" dirty="0" err="1" smtClean="0"/>
              <a:t>Lisää</a:t>
            </a:r>
            <a:r>
              <a:rPr lang="en-GB" dirty="0" smtClean="0"/>
              <a:t> </a:t>
            </a:r>
            <a:r>
              <a:rPr lang="en-GB" dirty="0" err="1" smtClean="0"/>
              <a:t>tilaisuus</a:t>
            </a:r>
            <a:r>
              <a:rPr lang="en-GB" dirty="0" smtClean="0"/>
              <a:t> </a:t>
            </a:r>
            <a:r>
              <a:rPr lang="en-GB" dirty="0" err="1" smtClean="0"/>
              <a:t>ja</a:t>
            </a:r>
            <a:r>
              <a:rPr lang="en-GB" dirty="0" smtClean="0"/>
              <a:t> </a:t>
            </a:r>
            <a:r>
              <a:rPr lang="en-GB" dirty="0" err="1" smtClean="0"/>
              <a:t>esittäjä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442393" y="6021288"/>
            <a:ext cx="3412882" cy="64807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1400" b="0" i="1" dirty="0" smtClean="0">
                <a:solidFill>
                  <a:schemeClr val="bg1"/>
                </a:solidFill>
              </a:rPr>
              <a:t>Responsible traffic.</a:t>
            </a:r>
          </a:p>
          <a:p>
            <a:pPr algn="l">
              <a:lnSpc>
                <a:spcPts val="2400"/>
              </a:lnSpc>
            </a:pPr>
            <a:r>
              <a:rPr lang="en-US" sz="1400" b="0" i="1" dirty="0" smtClean="0">
                <a:solidFill>
                  <a:schemeClr val="bg1"/>
                </a:solidFill>
              </a:rPr>
              <a:t>Courage </a:t>
            </a:r>
            <a:r>
              <a:rPr lang="en-US" sz="1400" b="0" i="1" smtClean="0">
                <a:solidFill>
                  <a:schemeClr val="bg1"/>
                </a:solidFill>
              </a:rPr>
              <a:t>and co-operation</a:t>
            </a:r>
            <a:endParaRPr lang="fi-FI" sz="1400" b="0" i="1" dirty="0">
              <a:solidFill>
                <a:schemeClr val="bg1"/>
              </a:solidFill>
            </a:endParaRPr>
          </a:p>
        </p:txBody>
      </p:sp>
      <p:pic>
        <p:nvPicPr>
          <p:cNvPr id="3" name="Picture 2" descr="Kaarikansi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1048"/>
            <a:ext cx="9901238" cy="1117540"/>
          </a:xfrm>
          <a:prstGeom prst="rect">
            <a:avLst/>
          </a:prstGeom>
        </p:spPr>
      </p:pic>
      <p:pic>
        <p:nvPicPr>
          <p:cNvPr id="9" name="Picture 8" descr="Trafi_rgb_nimi_vieressa_eng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47" y="518324"/>
            <a:ext cx="5832648" cy="122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8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7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58" r:id="rId8"/>
    <p:sldLayoutId id="2147483672" r:id="rId9"/>
  </p:sldLayoutIdLst>
  <p:hf hdr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accent3"/>
        </a:buClr>
        <a:buSzPct val="80000"/>
        <a:buFont typeface="Wingdings" pitchFamily="2" charset="2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ts val="2400"/>
        </a:lnSpc>
        <a:spcBef>
          <a:spcPts val="600"/>
        </a:spcBef>
        <a:buClr>
          <a:schemeClr val="accent3"/>
        </a:buClr>
        <a:buSzPct val="80000"/>
        <a:buFont typeface="Wingdings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ts val="2400"/>
        </a:lnSpc>
        <a:spcBef>
          <a:spcPts val="600"/>
        </a:spcBef>
        <a:buClr>
          <a:schemeClr val="accent3"/>
        </a:buClr>
        <a:buSzPct val="80000"/>
        <a:buFont typeface="Wingdings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defTabSz="914400" rtl="0" eaLnBrk="1" latinLnBrk="0" hangingPunct="1">
        <a:lnSpc>
          <a:spcPts val="2400"/>
        </a:lnSpc>
        <a:spcBef>
          <a:spcPts val="600"/>
        </a:spcBef>
        <a:buClr>
          <a:schemeClr val="accent3"/>
        </a:buClr>
        <a:buSzPct val="80000"/>
        <a:buFont typeface="Wingdings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ts val="2400"/>
        </a:lnSpc>
        <a:spcBef>
          <a:spcPts val="600"/>
        </a:spcBef>
        <a:buClr>
          <a:schemeClr val="accent3"/>
        </a:buClr>
        <a:buSzPct val="80000"/>
        <a:buFont typeface="Wingdings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rafi.fi/palvelut/julkaisut/2013_julkaisut/effectiveness_and_impact_of_alcohol_interlock-controlled_driving_rights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147" y="2132856"/>
            <a:ext cx="8352928" cy="1008112"/>
          </a:xfrm>
        </p:spPr>
        <p:txBody>
          <a:bodyPr/>
          <a:lstStyle/>
          <a:p>
            <a:r>
              <a:rPr lang="en-GB" dirty="0"/>
              <a:t>Good practice </a:t>
            </a:r>
            <a:r>
              <a:rPr lang="en-GB" dirty="0" smtClean="0"/>
              <a:t>exchange</a:t>
            </a:r>
            <a:br>
              <a:rPr lang="en-GB" dirty="0" smtClean="0"/>
            </a:br>
            <a:r>
              <a:rPr lang="en-GB" dirty="0" smtClean="0"/>
              <a:t>on </a:t>
            </a:r>
            <a:r>
              <a:rPr lang="en-GB" dirty="0"/>
              <a:t>drink driving policies</a:t>
            </a:r>
            <a:r>
              <a:rPr lang="en-GB" dirty="0" smtClean="0"/>
              <a:t>: Finland</a:t>
            </a:r>
            <a:r>
              <a:rPr lang="fi-FI" dirty="0"/>
              <a:t/>
            </a:r>
            <a:br>
              <a:rPr lang="fi-FI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02148" y="3212976"/>
            <a:ext cx="5832647" cy="1080120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SMART policies to tackling drink </a:t>
            </a:r>
            <a:r>
              <a:rPr lang="en-GB" b="1" dirty="0" smtClean="0"/>
              <a:t>driving</a:t>
            </a:r>
            <a:endParaRPr lang="fi-FI" b="1" dirty="0"/>
          </a:p>
          <a:p>
            <a:r>
              <a:rPr lang="en-GB" dirty="0" smtClean="0"/>
              <a:t>14 October 2015, London</a:t>
            </a:r>
          </a:p>
          <a:p>
            <a:endParaRPr lang="en-GB" dirty="0" smtClean="0"/>
          </a:p>
          <a:p>
            <a:r>
              <a:rPr lang="en-GB" dirty="0" smtClean="0"/>
              <a:t>Marita Löytty</a:t>
            </a:r>
            <a:endParaRPr lang="fi-FI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9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1999" y="476776"/>
            <a:ext cx="7614963" cy="647968"/>
          </a:xfrm>
        </p:spPr>
        <p:txBody>
          <a:bodyPr/>
          <a:lstStyle/>
          <a:p>
            <a:r>
              <a:rPr lang="en-GB" dirty="0" smtClean="0"/>
              <a:t>Content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74154" y="1196752"/>
            <a:ext cx="7344817" cy="5112568"/>
          </a:xfrm>
        </p:spPr>
        <p:txBody>
          <a:bodyPr>
            <a:normAutofit/>
          </a:bodyPr>
          <a:lstStyle/>
          <a:p>
            <a:r>
              <a:rPr lang="fi-FI" sz="2200" dirty="0" smtClean="0">
                <a:solidFill>
                  <a:schemeClr val="tx2"/>
                </a:solidFill>
              </a:rPr>
              <a:t>Finland:</a:t>
            </a:r>
            <a:r>
              <a:rPr lang="fi-FI" sz="2200" dirty="0" smtClean="0"/>
              <a:t> </a:t>
            </a:r>
            <a:r>
              <a:rPr lang="fi-FI" sz="2200" dirty="0" err="1" smtClean="0"/>
              <a:t>Facts</a:t>
            </a:r>
            <a:r>
              <a:rPr lang="fi-FI" sz="2200" dirty="0" smtClean="0"/>
              <a:t> &amp; </a:t>
            </a:r>
            <a:r>
              <a:rPr lang="en-GB" sz="2200" dirty="0"/>
              <a:t>number of DUI cases </a:t>
            </a:r>
            <a:endParaRPr lang="fi-FI" sz="2200" dirty="0" smtClean="0"/>
          </a:p>
          <a:p>
            <a:r>
              <a:rPr lang="en-US" sz="2200" dirty="0">
                <a:solidFill>
                  <a:schemeClr val="tx2"/>
                </a:solidFill>
              </a:rPr>
              <a:t>Measures undertaken to </a:t>
            </a:r>
            <a:r>
              <a:rPr lang="en-US" sz="2200" dirty="0" smtClean="0">
                <a:solidFill>
                  <a:schemeClr val="tx2"/>
                </a:solidFill>
              </a:rPr>
              <a:t>tackle drink driving:</a:t>
            </a:r>
          </a:p>
          <a:p>
            <a:pPr lvl="3"/>
            <a:r>
              <a:rPr lang="en-US" sz="2200" dirty="0" smtClean="0"/>
              <a:t>Alcohol interlock program for DUI offenders</a:t>
            </a:r>
          </a:p>
          <a:p>
            <a:pPr lvl="3"/>
            <a:r>
              <a:rPr lang="en-US" sz="2200" dirty="0" smtClean="0"/>
              <a:t>Campaigns</a:t>
            </a:r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5D4C-6CA3-45F7-8773-A3232184CE26}" type="datetime1">
              <a:rPr lang="fi-FI" smtClean="0"/>
              <a:t>9.10.2015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2168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115" y="476672"/>
            <a:ext cx="8136904" cy="719976"/>
          </a:xfrm>
        </p:spPr>
        <p:txBody>
          <a:bodyPr>
            <a:normAutofit/>
          </a:bodyPr>
          <a:lstStyle/>
          <a:p>
            <a:r>
              <a:rPr lang="en-GB" sz="2200" dirty="0" smtClean="0"/>
              <a:t>Finland: facts</a:t>
            </a:r>
            <a:endParaRPr lang="en-GB" sz="22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30140" y="1412776"/>
            <a:ext cx="4248471" cy="4320480"/>
          </a:xfrm>
        </p:spPr>
        <p:txBody>
          <a:bodyPr>
            <a:normAutofit fontScale="92500" lnSpcReduction="20000"/>
          </a:bodyPr>
          <a:lstStyle/>
          <a:p>
            <a:pPr marL="270000" lvl="1" indent="0">
              <a:buNone/>
            </a:pPr>
            <a:r>
              <a:rPr lang="fi-FI" dirty="0"/>
              <a:t>Area 338 432 m2 (10 % </a:t>
            </a:r>
            <a:r>
              <a:rPr lang="fi-FI" dirty="0" err="1" smtClean="0"/>
              <a:t>lakes</a:t>
            </a:r>
            <a:r>
              <a:rPr lang="fi-FI" dirty="0" smtClean="0"/>
              <a:t>)</a:t>
            </a:r>
            <a:r>
              <a:rPr lang="fi-FI" dirty="0"/>
              <a:t/>
            </a:r>
            <a:br>
              <a:rPr lang="fi-FI" dirty="0"/>
            </a:br>
            <a:endParaRPr lang="fi-FI" dirty="0" smtClean="0"/>
          </a:p>
          <a:p>
            <a:pPr marL="270000" lvl="1" indent="0">
              <a:buNone/>
            </a:pPr>
            <a:r>
              <a:rPr lang="fi-FI" b="1" dirty="0" smtClean="0"/>
              <a:t>5,5</a:t>
            </a:r>
            <a:r>
              <a:rPr lang="fi-FI" dirty="0" smtClean="0"/>
              <a:t> </a:t>
            </a:r>
            <a:r>
              <a:rPr lang="fi-FI" dirty="0" err="1"/>
              <a:t>million</a:t>
            </a:r>
            <a:r>
              <a:rPr lang="fi-FI" dirty="0"/>
              <a:t> </a:t>
            </a:r>
            <a:r>
              <a:rPr lang="fi-FI" dirty="0" err="1"/>
              <a:t>inhabitants</a:t>
            </a:r>
            <a:endParaRPr lang="fi-FI" dirty="0"/>
          </a:p>
          <a:p>
            <a:pPr marL="270000" lvl="1" indent="0">
              <a:buNone/>
            </a:pPr>
            <a:r>
              <a:rPr lang="fi-FI" b="1" dirty="0" smtClean="0"/>
              <a:t>3,7</a:t>
            </a:r>
            <a:r>
              <a:rPr lang="fi-FI" dirty="0" smtClean="0"/>
              <a:t> </a:t>
            </a:r>
            <a:r>
              <a:rPr lang="fi-FI" dirty="0" err="1"/>
              <a:t>million</a:t>
            </a:r>
            <a:r>
              <a:rPr lang="fi-FI" dirty="0"/>
              <a:t> </a:t>
            </a:r>
            <a:r>
              <a:rPr lang="fi-FI" dirty="0" err="1"/>
              <a:t>driving</a:t>
            </a:r>
            <a:r>
              <a:rPr lang="fi-FI" dirty="0"/>
              <a:t> </a:t>
            </a:r>
            <a:r>
              <a:rPr lang="fi-FI" dirty="0" err="1"/>
              <a:t>licences</a:t>
            </a:r>
            <a:endParaRPr lang="fi-FI" dirty="0"/>
          </a:p>
          <a:p>
            <a:pPr marL="270000" lvl="1" indent="0">
              <a:buNone/>
            </a:pPr>
            <a:r>
              <a:rPr lang="fi-FI" b="1" dirty="0"/>
              <a:t>5,0</a:t>
            </a:r>
            <a:r>
              <a:rPr lang="fi-FI" dirty="0"/>
              <a:t> </a:t>
            </a:r>
            <a:r>
              <a:rPr lang="fi-FI" dirty="0" err="1"/>
              <a:t>million</a:t>
            </a:r>
            <a:r>
              <a:rPr lang="fi-FI" dirty="0"/>
              <a:t> </a:t>
            </a:r>
            <a:r>
              <a:rPr lang="fi-FI" dirty="0" err="1" smtClean="0"/>
              <a:t>vehicles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marL="270000" lvl="1" indent="0">
              <a:buNone/>
            </a:pPr>
            <a:r>
              <a:rPr lang="fi-FI" dirty="0" err="1" smtClean="0"/>
              <a:t>BAC-limit</a:t>
            </a:r>
            <a:r>
              <a:rPr lang="fi-FI" dirty="0"/>
              <a:t>: </a:t>
            </a:r>
            <a:r>
              <a:rPr lang="fi-FI" b="1" dirty="0"/>
              <a:t>0,5 </a:t>
            </a:r>
            <a:r>
              <a:rPr lang="fi-FI" b="1" dirty="0" smtClean="0">
                <a:latin typeface="Calibri"/>
                <a:cs typeface="Calibri"/>
              </a:rPr>
              <a:t>‰</a:t>
            </a:r>
          </a:p>
          <a:p>
            <a:pPr marL="270000" lvl="1" indent="0">
              <a:buNone/>
            </a:pPr>
            <a:r>
              <a:rPr lang="fi-FI" dirty="0" err="1"/>
              <a:t>Random</a:t>
            </a:r>
            <a:r>
              <a:rPr lang="fi-FI" dirty="0"/>
              <a:t> </a:t>
            </a:r>
            <a:r>
              <a:rPr lang="fi-FI" dirty="0" err="1"/>
              <a:t>checks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the </a:t>
            </a:r>
            <a:r>
              <a:rPr lang="fi-FI" dirty="0" err="1"/>
              <a:t>police</a:t>
            </a:r>
            <a:r>
              <a:rPr lang="fi-FI" dirty="0"/>
              <a:t>:</a:t>
            </a:r>
          </a:p>
          <a:p>
            <a:pPr marL="270000" lvl="1" indent="0">
              <a:buNone/>
            </a:pPr>
            <a:r>
              <a:rPr lang="fi-FI" dirty="0" smtClean="0"/>
              <a:t>~ 2 </a:t>
            </a:r>
            <a:r>
              <a:rPr lang="fi-FI" dirty="0" err="1"/>
              <a:t>million/year</a:t>
            </a:r>
            <a:endParaRPr lang="fi-FI" dirty="0"/>
          </a:p>
          <a:p>
            <a:pPr marL="270000" lvl="1" indent="0">
              <a:buNone/>
            </a:pPr>
            <a:r>
              <a:rPr lang="fi-FI" b="1" dirty="0"/>
              <a:t/>
            </a:r>
            <a:br>
              <a:rPr lang="fi-FI" b="1" dirty="0"/>
            </a:br>
            <a:r>
              <a:rPr lang="fi-FI" dirty="0" smtClean="0"/>
              <a:t>Road </a:t>
            </a:r>
            <a:r>
              <a:rPr lang="fi-FI" dirty="0" err="1" smtClean="0"/>
              <a:t>traffic</a:t>
            </a:r>
            <a:r>
              <a:rPr lang="fi-FI" dirty="0" smtClean="0"/>
              <a:t> </a:t>
            </a:r>
            <a:r>
              <a:rPr lang="fi-FI" dirty="0" err="1" smtClean="0"/>
              <a:t>accidents</a:t>
            </a:r>
            <a:r>
              <a:rPr lang="fi-FI" dirty="0"/>
              <a:t>:</a:t>
            </a:r>
          </a:p>
          <a:p>
            <a:pPr marL="270000" lvl="1" indent="0">
              <a:buNone/>
            </a:pPr>
            <a:r>
              <a:rPr lang="fi-FI" dirty="0" smtClean="0"/>
              <a:t>~</a:t>
            </a:r>
            <a:r>
              <a:rPr lang="fi-FI" b="1" dirty="0" smtClean="0"/>
              <a:t> 20 </a:t>
            </a:r>
            <a:r>
              <a:rPr lang="fi-FI" b="1" dirty="0"/>
              <a:t>%</a:t>
            </a:r>
            <a:r>
              <a:rPr lang="fi-FI" dirty="0"/>
              <a:t> of </a:t>
            </a:r>
            <a:r>
              <a:rPr lang="fi-FI" dirty="0" err="1" smtClean="0"/>
              <a:t>deaths</a:t>
            </a:r>
            <a:r>
              <a:rPr lang="fi-FI" dirty="0" smtClean="0"/>
              <a:t> </a:t>
            </a:r>
            <a:r>
              <a:rPr lang="fi-FI" dirty="0"/>
              <a:t>and</a:t>
            </a:r>
          </a:p>
          <a:p>
            <a:pPr marL="270000" lvl="1" indent="0">
              <a:buNone/>
            </a:pPr>
            <a:r>
              <a:rPr lang="fi-FI" dirty="0" smtClean="0"/>
              <a:t>~</a:t>
            </a:r>
            <a:r>
              <a:rPr lang="fi-FI" b="1" dirty="0" smtClean="0"/>
              <a:t> 10 </a:t>
            </a:r>
            <a:r>
              <a:rPr lang="fi-FI" b="1" dirty="0"/>
              <a:t>%</a:t>
            </a:r>
            <a:r>
              <a:rPr lang="fi-FI" dirty="0"/>
              <a:t> of </a:t>
            </a:r>
            <a:r>
              <a:rPr lang="fi-FI" dirty="0" err="1" smtClean="0"/>
              <a:t>injuries</a:t>
            </a:r>
            <a:r>
              <a:rPr lang="fi-FI" dirty="0"/>
              <a:t> </a:t>
            </a:r>
            <a:r>
              <a:rPr lang="fi-FI" dirty="0" err="1" smtClean="0"/>
              <a:t>related</a:t>
            </a:r>
            <a:r>
              <a:rPr lang="fi-FI" dirty="0" smtClean="0"/>
              <a:t> </a:t>
            </a:r>
            <a:r>
              <a:rPr lang="fi-FI" dirty="0"/>
              <a:t>to DUI</a:t>
            </a:r>
          </a:p>
          <a:p>
            <a:endParaRPr lang="fi-FI" dirty="0" smtClean="0"/>
          </a:p>
          <a:p>
            <a:pPr>
              <a:buFont typeface="Arial" panose="020B0604020202020204" pitchFamily="34" charset="0"/>
              <a:buChar char="•"/>
            </a:pPr>
            <a:endParaRPr lang="fi-FI" dirty="0"/>
          </a:p>
          <a:p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3</a:t>
            </a:fld>
            <a:endParaRPr lang="fi-FI" dirty="0"/>
          </a:p>
        </p:txBody>
      </p:sp>
      <p:pic>
        <p:nvPicPr>
          <p:cNvPr id="8" name="Picture 2" descr="C:\Users\koivumar2\AppData\Local\Microsoft\Windows\Temporary Internet Files\Content.Outlook\TFVEBF7P\countries_europe_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77" y="1340768"/>
            <a:ext cx="4354835" cy="429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85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115" y="476672"/>
            <a:ext cx="8136904" cy="719976"/>
          </a:xfrm>
        </p:spPr>
        <p:txBody>
          <a:bodyPr>
            <a:normAutofit/>
          </a:bodyPr>
          <a:lstStyle/>
          <a:p>
            <a:r>
              <a:rPr lang="en-GB" sz="2200" dirty="0" smtClean="0"/>
              <a:t>Finland: number of DUI cases </a:t>
            </a:r>
            <a:r>
              <a:rPr lang="en-GB" sz="2200" b="0" dirty="0" smtClean="0"/>
              <a:t>(caught by the police)</a:t>
            </a:r>
            <a:endParaRPr lang="en-GB" sz="2200" b="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30140" y="1340768"/>
            <a:ext cx="4248471" cy="4824536"/>
          </a:xfrm>
        </p:spPr>
        <p:txBody>
          <a:bodyPr>
            <a:normAutofit/>
          </a:bodyPr>
          <a:lstStyle/>
          <a:p>
            <a:endParaRPr lang="fi-FI" dirty="0" smtClean="0"/>
          </a:p>
          <a:p>
            <a:pPr>
              <a:buFont typeface="Arial" panose="020B0604020202020204" pitchFamily="34" charset="0"/>
              <a:buChar char="•"/>
            </a:pPr>
            <a:endParaRPr lang="fi-FI" dirty="0"/>
          </a:p>
          <a:p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4</a:t>
            </a:fld>
            <a:endParaRPr lang="fi-FI" dirty="0"/>
          </a:p>
        </p:txBody>
      </p:sp>
      <p:graphicFrame>
        <p:nvGraphicFramePr>
          <p:cNvPr id="7" name="Kaavi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5000056"/>
              </p:ext>
            </p:extLst>
          </p:nvPr>
        </p:nvGraphicFramePr>
        <p:xfrm>
          <a:off x="630139" y="1124744"/>
          <a:ext cx="792088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34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115" y="476672"/>
            <a:ext cx="8136904" cy="71997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Alcohol interlock programme for DUI offenders</a:t>
            </a:r>
            <a:r>
              <a:rPr lang="en-GB" sz="2200" dirty="0" smtClean="0"/>
              <a:t/>
            </a:r>
            <a:br>
              <a:rPr lang="en-GB" sz="2200" dirty="0" smtClean="0"/>
            </a:br>
            <a:r>
              <a:rPr lang="en-GB" sz="2200" dirty="0" smtClean="0"/>
              <a:t>					</a:t>
            </a:r>
            <a:r>
              <a:rPr lang="en-GB" sz="2000" b="0" dirty="0" smtClean="0"/>
              <a:t>instead of a driving ban</a:t>
            </a:r>
            <a:r>
              <a:rPr lang="en-GB" sz="2200" dirty="0" smtClean="0"/>
              <a:t/>
            </a:r>
            <a:br>
              <a:rPr lang="en-GB" sz="2200" dirty="0" smtClean="0"/>
            </a:br>
            <a:r>
              <a:rPr lang="en-GB" sz="2200" dirty="0"/>
              <a:t>	</a:t>
            </a:r>
            <a:endParaRPr lang="en-GB" sz="2200" b="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74156" y="1340768"/>
            <a:ext cx="7848871" cy="51125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b="1" dirty="0" smtClean="0"/>
              <a:t>DUI </a:t>
            </a:r>
            <a:r>
              <a:rPr lang="fi-FI" b="1" dirty="0" err="1" smtClean="0"/>
              <a:t>offender</a:t>
            </a:r>
            <a:r>
              <a:rPr lang="fi-FI" b="1" dirty="0" smtClean="0"/>
              <a:t> is </a:t>
            </a:r>
            <a:r>
              <a:rPr lang="fi-FI" b="1" dirty="0" err="1" smtClean="0"/>
              <a:t>caught</a:t>
            </a:r>
            <a:r>
              <a:rPr lang="fi-FI" b="1" dirty="0" smtClean="0"/>
              <a:t> </a:t>
            </a:r>
            <a:r>
              <a:rPr lang="fi-FI" b="1" dirty="0" err="1" smtClean="0"/>
              <a:t>by</a:t>
            </a:r>
            <a:r>
              <a:rPr lang="fi-FI" b="1" dirty="0" smtClean="0"/>
              <a:t> the </a:t>
            </a:r>
            <a:r>
              <a:rPr lang="fi-FI" b="1" dirty="0" err="1" smtClean="0"/>
              <a:t>police</a:t>
            </a:r>
            <a:endParaRPr lang="fi-FI" b="1" dirty="0"/>
          </a:p>
          <a:p>
            <a:pPr lvl="1">
              <a:buFont typeface="Wingdings"/>
              <a:buChar char="à"/>
            </a:pPr>
            <a:r>
              <a:rPr lang="fi-FI" sz="2000" dirty="0" smtClean="0"/>
              <a:t>The </a:t>
            </a:r>
            <a:r>
              <a:rPr lang="fi-FI" sz="2000" dirty="0" err="1" smtClean="0"/>
              <a:t>police</a:t>
            </a:r>
            <a:r>
              <a:rPr lang="fi-FI" sz="2000" dirty="0" smtClean="0"/>
              <a:t> </a:t>
            </a:r>
            <a:r>
              <a:rPr lang="fi-FI" sz="2000" dirty="0" err="1" smtClean="0"/>
              <a:t>informs</a:t>
            </a:r>
            <a:r>
              <a:rPr lang="fi-FI" sz="2000" dirty="0" smtClean="0"/>
              <a:t> the </a:t>
            </a:r>
            <a:r>
              <a:rPr lang="fi-FI" sz="2000" dirty="0" err="1" smtClean="0"/>
              <a:t>offender</a:t>
            </a:r>
            <a:r>
              <a:rPr lang="fi-FI" sz="2000" dirty="0" smtClean="0"/>
              <a:t> </a:t>
            </a:r>
            <a:r>
              <a:rPr lang="fi-FI" sz="2000" dirty="0" err="1" smtClean="0"/>
              <a:t>about</a:t>
            </a:r>
            <a:r>
              <a:rPr lang="fi-FI" sz="2000" dirty="0" smtClean="0"/>
              <a:t> the </a:t>
            </a:r>
            <a:r>
              <a:rPr lang="fi-FI" sz="2000" dirty="0" err="1" smtClean="0"/>
              <a:t>interlock</a:t>
            </a:r>
            <a:r>
              <a:rPr lang="fi-FI" sz="2000" dirty="0" smtClean="0"/>
              <a:t> </a:t>
            </a:r>
            <a:r>
              <a:rPr lang="fi-FI" sz="2000" dirty="0" err="1" smtClean="0"/>
              <a:t>possibility</a:t>
            </a:r>
            <a:endParaRPr lang="fi-FI" sz="2000" dirty="0" smtClean="0"/>
          </a:p>
          <a:p>
            <a:pPr lvl="1">
              <a:buFont typeface="Wingdings"/>
              <a:buChar char="à"/>
            </a:pPr>
            <a:endParaRPr lang="fi-FI" sz="600" b="1" dirty="0"/>
          </a:p>
          <a:p>
            <a:pPr marL="270000" lvl="1" indent="0">
              <a:buNone/>
            </a:pPr>
            <a:r>
              <a:rPr lang="fi-FI" sz="2000" b="1" dirty="0" smtClean="0"/>
              <a:t>The </a:t>
            </a:r>
            <a:r>
              <a:rPr lang="fi-FI" sz="2000" b="1" dirty="0" err="1" smtClean="0"/>
              <a:t>offender</a:t>
            </a:r>
            <a:endParaRPr lang="fi-FI" sz="2000" b="1" dirty="0" smtClean="0"/>
          </a:p>
          <a:p>
            <a:pPr lvl="1">
              <a:buFont typeface="Wingdings"/>
              <a:buChar char="à"/>
            </a:pPr>
            <a:r>
              <a:rPr lang="fi-FI" sz="2000" dirty="0" err="1" smtClean="0">
                <a:sym typeface="Wingdings" panose="05000000000000000000" pitchFamily="2" charset="2"/>
              </a:rPr>
              <a:t>Gets</a:t>
            </a:r>
            <a:r>
              <a:rPr lang="fi-FI" sz="2000" dirty="0" smtClean="0">
                <a:sym typeface="Wingdings" panose="05000000000000000000" pitchFamily="2" charset="2"/>
              </a:rPr>
              <a:t> the </a:t>
            </a:r>
            <a:r>
              <a:rPr lang="fi-FI" sz="2000" dirty="0" err="1" smtClean="0">
                <a:sym typeface="Wingdings" panose="05000000000000000000" pitchFamily="2" charset="2"/>
              </a:rPr>
              <a:t>alcohol</a:t>
            </a:r>
            <a:r>
              <a:rPr lang="fi-FI" sz="2000" dirty="0" smtClean="0">
                <a:sym typeface="Wingdings" panose="05000000000000000000" pitchFamily="2" charset="2"/>
              </a:rPr>
              <a:t> </a:t>
            </a:r>
            <a:r>
              <a:rPr lang="fi-FI" sz="2000" dirty="0" err="1" smtClean="0">
                <a:sym typeface="Wingdings" panose="05000000000000000000" pitchFamily="2" charset="2"/>
              </a:rPr>
              <a:t>interlock</a:t>
            </a:r>
            <a:r>
              <a:rPr lang="fi-FI" sz="2000" dirty="0" smtClean="0">
                <a:sym typeface="Wingdings" panose="05000000000000000000" pitchFamily="2" charset="2"/>
              </a:rPr>
              <a:t> </a:t>
            </a:r>
            <a:r>
              <a:rPr lang="fi-FI" sz="2000" dirty="0" err="1" smtClean="0">
                <a:sym typeface="Wingdings" panose="05000000000000000000" pitchFamily="2" charset="2"/>
              </a:rPr>
              <a:t>installed</a:t>
            </a:r>
            <a:r>
              <a:rPr lang="fi-FI" sz="2000" dirty="0" smtClean="0">
                <a:sym typeface="Wingdings" panose="05000000000000000000" pitchFamily="2" charset="2"/>
              </a:rPr>
              <a:t> and the </a:t>
            </a:r>
            <a:r>
              <a:rPr lang="fi-FI" sz="2000" dirty="0" err="1" smtClean="0">
                <a:sym typeface="Wingdings" panose="05000000000000000000" pitchFamily="2" charset="2"/>
              </a:rPr>
              <a:t>vehicle</a:t>
            </a:r>
            <a:r>
              <a:rPr lang="fi-FI" sz="2000" dirty="0" smtClean="0">
                <a:sym typeface="Wingdings" panose="05000000000000000000" pitchFamily="2" charset="2"/>
              </a:rPr>
              <a:t> </a:t>
            </a:r>
            <a:r>
              <a:rPr lang="fi-FI" sz="2000" dirty="0" err="1" smtClean="0">
                <a:sym typeface="Wingdings" panose="05000000000000000000" pitchFamily="2" charset="2"/>
              </a:rPr>
              <a:t>inspected</a:t>
            </a:r>
            <a:endParaRPr lang="fi-FI" sz="2000" dirty="0" smtClean="0">
              <a:sym typeface="Wingdings" panose="05000000000000000000" pitchFamily="2" charset="2"/>
            </a:endParaRPr>
          </a:p>
          <a:p>
            <a:pPr lvl="1">
              <a:buFont typeface="Wingdings"/>
              <a:buChar char="à"/>
            </a:pPr>
            <a:r>
              <a:rPr lang="fi-FI" sz="2000" dirty="0" err="1"/>
              <a:t>V</a:t>
            </a:r>
            <a:r>
              <a:rPr lang="fi-FI" sz="2000" dirty="0" err="1" smtClean="0"/>
              <a:t>isits</a:t>
            </a:r>
            <a:r>
              <a:rPr lang="fi-FI" sz="2000" dirty="0" smtClean="0"/>
              <a:t> a </a:t>
            </a:r>
            <a:r>
              <a:rPr lang="fi-FI" sz="2000" dirty="0" err="1" smtClean="0"/>
              <a:t>doctor</a:t>
            </a:r>
            <a:r>
              <a:rPr lang="fi-FI" sz="2000" dirty="0" smtClean="0"/>
              <a:t> </a:t>
            </a:r>
            <a:r>
              <a:rPr lang="fi-FI" sz="2000" dirty="0" err="1" smtClean="0"/>
              <a:t>or</a:t>
            </a:r>
            <a:r>
              <a:rPr lang="fi-FI" sz="2000" dirty="0" smtClean="0"/>
              <a:t> an </a:t>
            </a:r>
            <a:r>
              <a:rPr lang="fi-FI" sz="2000" dirty="0" err="1" smtClean="0"/>
              <a:t>another</a:t>
            </a:r>
            <a:r>
              <a:rPr lang="fi-FI" sz="2000" dirty="0" smtClean="0"/>
              <a:t> </a:t>
            </a:r>
            <a:r>
              <a:rPr lang="fi-FI" sz="2000" dirty="0" err="1" smtClean="0"/>
              <a:t>health</a:t>
            </a:r>
            <a:r>
              <a:rPr lang="fi-FI" sz="2000" dirty="0" smtClean="0"/>
              <a:t> </a:t>
            </a:r>
            <a:r>
              <a:rPr lang="fi-FI" sz="2000" dirty="0" err="1" smtClean="0"/>
              <a:t>care</a:t>
            </a:r>
            <a:r>
              <a:rPr lang="fi-FI" sz="2000" dirty="0" smtClean="0"/>
              <a:t> </a:t>
            </a:r>
            <a:r>
              <a:rPr lang="fi-FI" sz="2000" dirty="0" err="1" smtClean="0"/>
              <a:t>professional</a:t>
            </a:r>
            <a:endParaRPr lang="fi-FI" sz="2000" dirty="0" smtClean="0"/>
          </a:p>
          <a:p>
            <a:pPr lvl="1">
              <a:buFont typeface="Wingdings"/>
              <a:buChar char="à"/>
            </a:pPr>
            <a:r>
              <a:rPr lang="fi-FI" sz="2000" dirty="0" err="1"/>
              <a:t>S</a:t>
            </a:r>
            <a:r>
              <a:rPr lang="fi-FI" sz="2000" dirty="0" err="1" smtClean="0"/>
              <a:t>ubmits</a:t>
            </a:r>
            <a:r>
              <a:rPr lang="fi-FI" sz="2000" dirty="0" smtClean="0"/>
              <a:t> the </a:t>
            </a:r>
            <a:r>
              <a:rPr lang="fi-FI" sz="2000" dirty="0" err="1" smtClean="0"/>
              <a:t>driving</a:t>
            </a:r>
            <a:r>
              <a:rPr lang="fi-FI" sz="2000" dirty="0" smtClean="0"/>
              <a:t> </a:t>
            </a:r>
            <a:r>
              <a:rPr lang="fi-FI" sz="2000" dirty="0" err="1" smtClean="0"/>
              <a:t>licence</a:t>
            </a:r>
            <a:r>
              <a:rPr lang="fi-FI" sz="2000" dirty="0" smtClean="0"/>
              <a:t> </a:t>
            </a:r>
            <a:r>
              <a:rPr lang="fi-FI" sz="2000" dirty="0" err="1" smtClean="0"/>
              <a:t>application</a:t>
            </a:r>
            <a:r>
              <a:rPr lang="fi-FI" sz="2000" dirty="0" smtClean="0"/>
              <a:t> to the </a:t>
            </a:r>
            <a:r>
              <a:rPr lang="fi-FI" sz="2000" dirty="0" err="1" smtClean="0"/>
              <a:t>police</a:t>
            </a:r>
            <a:endParaRPr lang="fi-FI" sz="2000" dirty="0" smtClean="0"/>
          </a:p>
          <a:p>
            <a:pPr lvl="1">
              <a:buFont typeface="Wingdings"/>
              <a:buChar char="à"/>
            </a:pPr>
            <a:r>
              <a:rPr lang="fi-FI" sz="2000" dirty="0" err="1"/>
              <a:t>R</a:t>
            </a:r>
            <a:r>
              <a:rPr lang="fi-FI" sz="2000" dirty="0" err="1" smtClean="0"/>
              <a:t>eceives</a:t>
            </a:r>
            <a:r>
              <a:rPr lang="fi-FI" sz="2000" dirty="0" smtClean="0"/>
              <a:t> a </a:t>
            </a:r>
            <a:r>
              <a:rPr lang="fi-FI" sz="2000" dirty="0" err="1" smtClean="0"/>
              <a:t>driving</a:t>
            </a:r>
            <a:r>
              <a:rPr lang="fi-FI" sz="2000" dirty="0" smtClean="0"/>
              <a:t> </a:t>
            </a:r>
            <a:r>
              <a:rPr lang="fi-FI" sz="2000" dirty="0" err="1" smtClean="0"/>
              <a:t>licence</a:t>
            </a:r>
            <a:r>
              <a:rPr lang="fi-FI" sz="2000" dirty="0" smtClean="0"/>
              <a:t> with national </a:t>
            </a:r>
            <a:r>
              <a:rPr lang="fi-FI" sz="2000" dirty="0" err="1" smtClean="0"/>
              <a:t>code</a:t>
            </a:r>
            <a:r>
              <a:rPr lang="fi-FI" sz="2000" dirty="0" smtClean="0"/>
              <a:t> 111 (</a:t>
            </a:r>
            <a:r>
              <a:rPr lang="fi-FI" sz="2000" dirty="0" err="1" smtClean="0"/>
              <a:t>interlock</a:t>
            </a:r>
            <a:r>
              <a:rPr lang="fi-FI" sz="2000" dirty="0" smtClean="0"/>
              <a:t>)</a:t>
            </a:r>
          </a:p>
          <a:p>
            <a:pPr lvl="1">
              <a:buFont typeface="Wingdings"/>
              <a:buChar char="à"/>
            </a:pPr>
            <a:endParaRPr lang="fi-FI" sz="600" dirty="0" smtClean="0"/>
          </a:p>
          <a:p>
            <a:pPr lvl="1">
              <a:buFont typeface="Wingdings"/>
              <a:buChar char="à"/>
            </a:pPr>
            <a:r>
              <a:rPr lang="fi-FI" sz="2000" dirty="0" err="1"/>
              <a:t>Keeps</a:t>
            </a:r>
            <a:r>
              <a:rPr lang="fi-FI" sz="2000" dirty="0"/>
              <a:t> the </a:t>
            </a:r>
            <a:r>
              <a:rPr lang="fi-FI" sz="2000" dirty="0" err="1"/>
              <a:t>interlock</a:t>
            </a:r>
            <a:r>
              <a:rPr lang="fi-FI" sz="2000" dirty="0"/>
              <a:t> 1–3 </a:t>
            </a:r>
            <a:r>
              <a:rPr lang="fi-FI" sz="2000" dirty="0" err="1"/>
              <a:t>years</a:t>
            </a:r>
            <a:r>
              <a:rPr lang="fi-FI" sz="2000" dirty="0"/>
              <a:t> (</a:t>
            </a:r>
            <a:r>
              <a:rPr lang="fi-FI" sz="2000" dirty="0" err="1"/>
              <a:t>court</a:t>
            </a:r>
            <a:r>
              <a:rPr lang="fi-FI" sz="2000" dirty="0"/>
              <a:t> </a:t>
            </a:r>
            <a:r>
              <a:rPr lang="fi-FI" sz="2000" dirty="0" err="1" smtClean="0"/>
              <a:t>decides</a:t>
            </a:r>
            <a:r>
              <a:rPr lang="fi-FI" sz="2000" dirty="0" smtClean="0"/>
              <a:t> the </a:t>
            </a:r>
            <a:r>
              <a:rPr lang="fi-FI" sz="2000" dirty="0" err="1" smtClean="0"/>
              <a:t>duration</a:t>
            </a:r>
            <a:r>
              <a:rPr lang="fi-FI" sz="2000" dirty="0" smtClean="0"/>
              <a:t>)</a:t>
            </a:r>
            <a:endParaRPr lang="fi-FI" sz="2000" dirty="0"/>
          </a:p>
          <a:p>
            <a:pPr lvl="1">
              <a:buFont typeface="Wingdings"/>
              <a:buChar char="à"/>
            </a:pPr>
            <a:r>
              <a:rPr lang="fi-FI" sz="2000" dirty="0" err="1" smtClean="0"/>
              <a:t>Takes</a:t>
            </a:r>
            <a:r>
              <a:rPr lang="fi-FI" sz="2000" dirty="0" smtClean="0"/>
              <a:t> the </a:t>
            </a:r>
            <a:r>
              <a:rPr lang="fi-FI" sz="2000" dirty="0" err="1" smtClean="0"/>
              <a:t>interlock</a:t>
            </a:r>
            <a:r>
              <a:rPr lang="fi-FI" sz="2000" dirty="0" smtClean="0"/>
              <a:t> to </a:t>
            </a:r>
            <a:r>
              <a:rPr lang="fi-FI" sz="2000" dirty="0" err="1" smtClean="0"/>
              <a:t>log</a:t>
            </a:r>
            <a:r>
              <a:rPr lang="fi-FI" sz="2000" dirty="0" err="1"/>
              <a:t>-</a:t>
            </a:r>
            <a:r>
              <a:rPr lang="fi-FI" sz="2000" dirty="0" err="1" smtClean="0"/>
              <a:t>data</a:t>
            </a:r>
            <a:r>
              <a:rPr lang="fi-FI" sz="2000" dirty="0" smtClean="0"/>
              <a:t> </a:t>
            </a:r>
            <a:r>
              <a:rPr lang="fi-FI" sz="2000" dirty="0" err="1" smtClean="0"/>
              <a:t>read-out</a:t>
            </a:r>
            <a:r>
              <a:rPr lang="fi-FI" sz="2000" dirty="0" smtClean="0"/>
              <a:t> </a:t>
            </a:r>
            <a:r>
              <a:rPr lang="fi-FI" sz="2000" dirty="0" err="1" smtClean="0"/>
              <a:t>every</a:t>
            </a:r>
            <a:r>
              <a:rPr lang="fi-FI" sz="2000" dirty="0" smtClean="0"/>
              <a:t> 60 </a:t>
            </a:r>
            <a:r>
              <a:rPr lang="fi-FI" sz="2000" dirty="0" err="1" smtClean="0"/>
              <a:t>days</a:t>
            </a:r>
            <a:endParaRPr lang="fi-FI" sz="2000" dirty="0" smtClean="0"/>
          </a:p>
          <a:p>
            <a:pPr marL="270000" lvl="1" indent="0">
              <a:buNone/>
            </a:pPr>
            <a:endParaRPr lang="fi-FI" sz="600" dirty="0"/>
          </a:p>
          <a:p>
            <a:pPr lvl="1">
              <a:buFont typeface="Wingdings"/>
              <a:buChar char="à"/>
            </a:pPr>
            <a:r>
              <a:rPr lang="fi-FI" sz="2000" dirty="0"/>
              <a:t>P</a:t>
            </a:r>
            <a:r>
              <a:rPr lang="fi-FI" sz="2000" dirty="0" smtClean="0"/>
              <a:t>ays </a:t>
            </a:r>
            <a:r>
              <a:rPr lang="fi-FI" sz="2000" dirty="0" err="1"/>
              <a:t>all</a:t>
            </a:r>
            <a:r>
              <a:rPr lang="fi-FI" sz="2000" dirty="0"/>
              <a:t> the </a:t>
            </a:r>
            <a:r>
              <a:rPr lang="fi-FI" sz="2000" dirty="0" err="1"/>
              <a:t>costs</a:t>
            </a:r>
            <a:r>
              <a:rPr lang="fi-FI" sz="2000" dirty="0"/>
              <a:t> </a:t>
            </a:r>
            <a:r>
              <a:rPr lang="fi-FI" sz="2000" dirty="0" smtClean="0"/>
              <a:t>(</a:t>
            </a:r>
            <a:r>
              <a:rPr lang="fi-FI" sz="2000" dirty="0" err="1" smtClean="0"/>
              <a:t>total</a:t>
            </a:r>
            <a:r>
              <a:rPr lang="fi-FI" sz="2000" dirty="0" smtClean="0"/>
              <a:t> on </a:t>
            </a:r>
            <a:r>
              <a:rPr lang="fi-FI" sz="2000" dirty="0" err="1"/>
              <a:t>average</a:t>
            </a:r>
            <a:r>
              <a:rPr lang="fi-FI" sz="2000" dirty="0"/>
              <a:t> </a:t>
            </a:r>
            <a:r>
              <a:rPr lang="fi-FI" sz="2000" dirty="0" err="1" smtClean="0"/>
              <a:t>less</a:t>
            </a:r>
            <a:r>
              <a:rPr lang="fi-FI" sz="2000" dirty="0" smtClean="0"/>
              <a:t> </a:t>
            </a:r>
            <a:r>
              <a:rPr lang="fi-FI" sz="2000" dirty="0" err="1"/>
              <a:t>than</a:t>
            </a:r>
            <a:r>
              <a:rPr lang="fi-FI" sz="2000" dirty="0"/>
              <a:t> 5 € per </a:t>
            </a:r>
            <a:r>
              <a:rPr lang="fi-FI" sz="2000" dirty="0" err="1"/>
              <a:t>day</a:t>
            </a:r>
            <a:r>
              <a:rPr lang="fi-FI" sz="2000" dirty="0"/>
              <a:t>)</a:t>
            </a:r>
          </a:p>
          <a:p>
            <a:pPr lvl="1">
              <a:buFont typeface="Wingdings"/>
              <a:buChar char="à"/>
            </a:pPr>
            <a:endParaRPr lang="fi-FI" sz="100" dirty="0" smtClean="0"/>
          </a:p>
          <a:p>
            <a:pPr lvl="1">
              <a:buFont typeface="Wingdings"/>
              <a:buChar char="à"/>
            </a:pPr>
            <a:r>
              <a:rPr lang="fi-FI" dirty="0" err="1"/>
              <a:t>A</a:t>
            </a:r>
            <a:r>
              <a:rPr lang="fi-FI" dirty="0" err="1" smtClean="0"/>
              <a:t>fter</a:t>
            </a:r>
            <a:r>
              <a:rPr lang="fi-FI" dirty="0" smtClean="0"/>
              <a:t> the </a:t>
            </a:r>
            <a:r>
              <a:rPr lang="fi-FI" dirty="0" err="1" smtClean="0"/>
              <a:t>mandatory</a:t>
            </a:r>
            <a:r>
              <a:rPr lang="fi-FI" dirty="0" smtClean="0"/>
              <a:t> </a:t>
            </a:r>
            <a:r>
              <a:rPr lang="fi-FI" dirty="0" err="1" smtClean="0"/>
              <a:t>period</a:t>
            </a:r>
            <a:r>
              <a:rPr lang="fi-FI" dirty="0" smtClean="0"/>
              <a:t>, </a:t>
            </a:r>
            <a:r>
              <a:rPr lang="fi-FI" dirty="0" err="1" smtClean="0"/>
              <a:t>may</a:t>
            </a:r>
            <a:r>
              <a:rPr lang="fi-FI" dirty="0" smtClean="0"/>
              <a:t> </a:t>
            </a:r>
            <a:r>
              <a:rPr lang="fi-FI" dirty="0" err="1" smtClean="0"/>
              <a:t>get</a:t>
            </a:r>
            <a:r>
              <a:rPr lang="fi-FI" dirty="0" smtClean="0"/>
              <a:t> the </a:t>
            </a:r>
            <a:r>
              <a:rPr lang="fi-FI" dirty="0" err="1" smtClean="0"/>
              <a:t>interlock</a:t>
            </a:r>
            <a:r>
              <a:rPr lang="fi-FI" dirty="0" smtClean="0"/>
              <a:t> </a:t>
            </a:r>
            <a:r>
              <a:rPr lang="fi-FI" dirty="0" err="1" smtClean="0"/>
              <a:t>removed</a:t>
            </a:r>
            <a:r>
              <a:rPr lang="fi-FI" dirty="0" smtClean="0"/>
              <a:t>,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may</a:t>
            </a:r>
            <a:r>
              <a:rPr lang="fi-FI" dirty="0" smtClean="0"/>
              <a:t> </a:t>
            </a:r>
            <a:r>
              <a:rPr lang="fi-FI" dirty="0" err="1" smtClean="0"/>
              <a:t>leave</a:t>
            </a:r>
            <a:r>
              <a:rPr lang="fi-FI" dirty="0" smtClean="0"/>
              <a:t>   </a:t>
            </a:r>
            <a:r>
              <a:rPr lang="fi-FI" dirty="0" err="1" smtClean="0"/>
              <a:t>it</a:t>
            </a:r>
            <a:r>
              <a:rPr lang="fi-FI" dirty="0" smtClean="0"/>
              <a:t> in the </a:t>
            </a:r>
            <a:r>
              <a:rPr lang="fi-FI" dirty="0" err="1" smtClean="0"/>
              <a:t>vehicle</a:t>
            </a:r>
            <a:r>
              <a:rPr lang="fi-FI" dirty="0" smtClean="0"/>
              <a:t> (with </a:t>
            </a:r>
            <a:r>
              <a:rPr lang="fi-FI" dirty="0" err="1" smtClean="0"/>
              <a:t>voluntary</a:t>
            </a:r>
            <a:r>
              <a:rPr lang="fi-FI" dirty="0" smtClean="0"/>
              <a:t> </a:t>
            </a:r>
            <a:r>
              <a:rPr lang="fi-FI" dirty="0" err="1" smtClean="0"/>
              <a:t>use</a:t>
            </a:r>
            <a:r>
              <a:rPr lang="fi-FI" dirty="0" smtClean="0"/>
              <a:t> </a:t>
            </a:r>
            <a:r>
              <a:rPr lang="fi-FI" dirty="0" err="1" smtClean="0"/>
              <a:t>settings</a:t>
            </a:r>
            <a:r>
              <a:rPr lang="fi-FI" dirty="0" smtClean="0"/>
              <a:t> </a:t>
            </a:r>
            <a:r>
              <a:rPr lang="fi-FI" dirty="0" err="1" smtClean="0"/>
              <a:t>applied</a:t>
            </a:r>
            <a:r>
              <a:rPr lang="fi-FI" dirty="0" smtClean="0"/>
              <a:t>, </a:t>
            </a:r>
            <a:r>
              <a:rPr lang="fi-FI" dirty="0" err="1" smtClean="0"/>
              <a:t>e.g</a:t>
            </a:r>
            <a:r>
              <a:rPr lang="fi-FI" dirty="0" smtClean="0"/>
              <a:t>. data </a:t>
            </a:r>
            <a:r>
              <a:rPr lang="fi-FI" dirty="0" err="1" smtClean="0"/>
              <a:t>read-out</a:t>
            </a:r>
            <a:r>
              <a:rPr lang="fi-FI" dirty="0" smtClean="0"/>
              <a:t>)</a:t>
            </a:r>
          </a:p>
          <a:p>
            <a:pPr lvl="1">
              <a:buFont typeface="Wingdings"/>
              <a:buChar char="à"/>
            </a:pPr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pPr>
              <a:buFont typeface="Arial" panose="020B0604020202020204" pitchFamily="34" charset="0"/>
              <a:buChar char="•"/>
            </a:pPr>
            <a:endParaRPr lang="fi-FI" dirty="0"/>
          </a:p>
          <a:p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058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dirty="0"/>
              <a:t>Alcohol interlock programme for DUI offenders 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b="0" dirty="0" smtClean="0"/>
              <a:t>An</a:t>
            </a:r>
            <a:r>
              <a:rPr lang="fi-FI" sz="2000" b="0" dirty="0" smtClean="0"/>
              <a:t> </a:t>
            </a:r>
            <a:r>
              <a:rPr lang="fi-FI" sz="2000" b="0" dirty="0" err="1" smtClean="0"/>
              <a:t>evaluation</a:t>
            </a:r>
            <a:r>
              <a:rPr lang="fi-FI" sz="2000" b="0" dirty="0" smtClean="0"/>
              <a:t> </a:t>
            </a:r>
            <a:r>
              <a:rPr lang="fi-FI" sz="2000" b="0" dirty="0" err="1" smtClean="0"/>
              <a:t>study</a:t>
            </a:r>
            <a:r>
              <a:rPr lang="fi-FI" sz="2000" b="0" dirty="0" smtClean="0"/>
              <a:t> </a:t>
            </a:r>
            <a:r>
              <a:rPr lang="fi-FI" sz="2000" b="0" dirty="0" err="1" smtClean="0"/>
              <a:t>published</a:t>
            </a:r>
            <a:r>
              <a:rPr lang="fi-FI" sz="2000" b="0" dirty="0" smtClean="0"/>
              <a:t> in </a:t>
            </a:r>
            <a:r>
              <a:rPr lang="fi-FI" sz="2000" b="0" dirty="0" err="1" smtClean="0"/>
              <a:t>February</a:t>
            </a:r>
            <a:r>
              <a:rPr lang="fi-FI" sz="2000" b="0" dirty="0" smtClean="0"/>
              <a:t> 2013</a:t>
            </a:r>
            <a:endParaRPr lang="fi-FI" sz="2000" b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8171" y="1628800"/>
            <a:ext cx="7560840" cy="4587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900" b="1" dirty="0" smtClean="0"/>
              <a:t>The </a:t>
            </a:r>
            <a:r>
              <a:rPr lang="en-AU" sz="1900" b="1" dirty="0"/>
              <a:t>study </a:t>
            </a:r>
            <a:r>
              <a:rPr lang="en-AU" sz="1900" b="1" dirty="0" smtClean="0"/>
              <a:t>included</a:t>
            </a:r>
          </a:p>
          <a:p>
            <a:pPr>
              <a:buFont typeface="Wingdings" pitchFamily="2" charset="2"/>
              <a:buChar char="Ø"/>
            </a:pPr>
            <a:r>
              <a:rPr lang="en-AU" sz="1900" dirty="0"/>
              <a:t>A</a:t>
            </a:r>
            <a:r>
              <a:rPr lang="en-AU" sz="1900" dirty="0" smtClean="0"/>
              <a:t> </a:t>
            </a:r>
            <a:r>
              <a:rPr lang="en-AU" sz="1900" dirty="0"/>
              <a:t>survey (</a:t>
            </a:r>
            <a:r>
              <a:rPr lang="en-AU" sz="1900" dirty="0">
                <a:solidFill>
                  <a:schemeClr val="tx2"/>
                </a:solidFill>
              </a:rPr>
              <a:t>questionnaire</a:t>
            </a:r>
            <a:r>
              <a:rPr lang="en-AU" sz="1900" dirty="0"/>
              <a:t>) to all the drivers in the interlock program since July 2008 (N=1569; response rate 45 </a:t>
            </a:r>
            <a:r>
              <a:rPr lang="en-AU" sz="1900" dirty="0" smtClean="0"/>
              <a:t>%)</a:t>
            </a:r>
            <a:endParaRPr lang="en-AU" sz="1900" dirty="0"/>
          </a:p>
          <a:p>
            <a:pPr>
              <a:buFont typeface="Wingdings" pitchFamily="2" charset="2"/>
              <a:buChar char="Ø"/>
            </a:pPr>
            <a:r>
              <a:rPr lang="en-AU" sz="1900" dirty="0" smtClean="0"/>
              <a:t>An </a:t>
            </a:r>
            <a:r>
              <a:rPr lang="en-AU" sz="1900" dirty="0"/>
              <a:t>analysis of </a:t>
            </a:r>
            <a:r>
              <a:rPr lang="en-AU" sz="1900" dirty="0" smtClean="0"/>
              <a:t>the drink-driving </a:t>
            </a:r>
            <a:r>
              <a:rPr lang="en-AU" sz="1900" dirty="0">
                <a:solidFill>
                  <a:schemeClr val="tx2"/>
                </a:solidFill>
              </a:rPr>
              <a:t>offences</a:t>
            </a:r>
            <a:r>
              <a:rPr lang="en-AU" sz="1900" dirty="0"/>
              <a:t> </a:t>
            </a:r>
            <a:r>
              <a:rPr lang="en-AU" sz="1900" dirty="0" smtClean="0"/>
              <a:t>before</a:t>
            </a:r>
            <a:r>
              <a:rPr lang="en-AU" sz="1900" dirty="0"/>
              <a:t>, during and after the interlock </a:t>
            </a:r>
            <a:r>
              <a:rPr lang="en-AU" sz="1900" dirty="0" smtClean="0"/>
              <a:t>period</a:t>
            </a:r>
          </a:p>
          <a:p>
            <a:pPr>
              <a:buFont typeface="Wingdings" pitchFamily="2" charset="2"/>
              <a:buChar char="Ø"/>
            </a:pPr>
            <a:r>
              <a:rPr lang="en-AU" sz="1900" dirty="0" smtClean="0"/>
              <a:t>An </a:t>
            </a:r>
            <a:r>
              <a:rPr lang="en-AU" sz="1900" dirty="0"/>
              <a:t>analysis of </a:t>
            </a:r>
            <a:r>
              <a:rPr lang="en-AU" sz="1900" dirty="0" smtClean="0"/>
              <a:t>the </a:t>
            </a:r>
            <a:r>
              <a:rPr lang="en-AU" sz="1900" dirty="0"/>
              <a:t>interlock </a:t>
            </a:r>
            <a:r>
              <a:rPr lang="en-AU" sz="1900" dirty="0">
                <a:solidFill>
                  <a:schemeClr val="tx2"/>
                </a:solidFill>
              </a:rPr>
              <a:t>log </a:t>
            </a:r>
            <a:r>
              <a:rPr lang="en-AU" sz="1900" dirty="0" smtClean="0">
                <a:solidFill>
                  <a:schemeClr val="tx2"/>
                </a:solidFill>
              </a:rPr>
              <a:t>data</a:t>
            </a:r>
            <a:endParaRPr lang="en-AU" sz="1900" dirty="0" smtClean="0"/>
          </a:p>
          <a:p>
            <a:pPr>
              <a:buFont typeface="Wingdings" pitchFamily="2" charset="2"/>
              <a:buChar char="Ø"/>
            </a:pPr>
            <a:r>
              <a:rPr lang="en-AU" sz="1900" dirty="0" smtClean="0">
                <a:solidFill>
                  <a:schemeClr val="tx2"/>
                </a:solidFill>
              </a:rPr>
              <a:t>Interviews</a:t>
            </a:r>
            <a:r>
              <a:rPr lang="en-AU" sz="1900" dirty="0" smtClean="0"/>
              <a:t> </a:t>
            </a:r>
            <a:r>
              <a:rPr lang="en-AU" sz="1900" dirty="0"/>
              <a:t>with the relevant authorities within the </a:t>
            </a:r>
            <a:r>
              <a:rPr lang="en-AU" sz="1900" dirty="0" smtClean="0"/>
              <a:t>process</a:t>
            </a:r>
          </a:p>
          <a:p>
            <a:pPr>
              <a:buFont typeface="Wingdings" pitchFamily="2" charset="2"/>
              <a:buChar char="Ø"/>
            </a:pPr>
            <a:endParaRPr lang="en-AU" sz="1900" dirty="0"/>
          </a:p>
          <a:p>
            <a:r>
              <a:rPr lang="en-US" sz="1900" dirty="0"/>
              <a:t>The </a:t>
            </a:r>
            <a:r>
              <a:rPr lang="en-US" sz="1900" dirty="0">
                <a:solidFill>
                  <a:schemeClr val="tx2"/>
                </a:solidFill>
              </a:rPr>
              <a:t>average age </a:t>
            </a:r>
            <a:r>
              <a:rPr lang="en-US" sz="1900" dirty="0"/>
              <a:t>of the participants </a:t>
            </a:r>
            <a:r>
              <a:rPr lang="en-US" sz="1900" dirty="0" smtClean="0"/>
              <a:t>was </a:t>
            </a:r>
            <a:r>
              <a:rPr lang="en-US" sz="1900" dirty="0">
                <a:solidFill>
                  <a:schemeClr val="tx2"/>
                </a:solidFill>
              </a:rPr>
              <a:t>51 </a:t>
            </a:r>
            <a:r>
              <a:rPr lang="en-US" sz="1900" dirty="0" smtClean="0">
                <a:solidFill>
                  <a:schemeClr val="tx2"/>
                </a:solidFill>
              </a:rPr>
              <a:t>years</a:t>
            </a:r>
            <a:r>
              <a:rPr lang="en-US" sz="1900" dirty="0" smtClean="0"/>
              <a:t>. The </a:t>
            </a:r>
            <a:r>
              <a:rPr lang="en-US" sz="1900" dirty="0"/>
              <a:t>youngest was 20 years old, the oldest 82.</a:t>
            </a:r>
          </a:p>
          <a:p>
            <a:r>
              <a:rPr lang="en-US" sz="1900" dirty="0"/>
              <a:t>84 % of the </a:t>
            </a:r>
            <a:r>
              <a:rPr lang="en-US" sz="1900" dirty="0" smtClean="0"/>
              <a:t>participants </a:t>
            </a:r>
            <a:r>
              <a:rPr lang="en-US" sz="1900" dirty="0"/>
              <a:t>were male</a:t>
            </a:r>
            <a:r>
              <a:rPr lang="en-US" sz="1900" dirty="0" smtClean="0"/>
              <a:t>.</a:t>
            </a:r>
            <a:endParaRPr lang="fi-FI" sz="1900" dirty="0"/>
          </a:p>
          <a:p>
            <a:endParaRPr lang="en-US" sz="1000" dirty="0" smtClean="0"/>
          </a:p>
          <a:p>
            <a:pPr lvl="1"/>
            <a:endParaRPr lang="fi-FI" dirty="0" smtClean="0"/>
          </a:p>
          <a:p>
            <a:pPr lvl="1"/>
            <a:endParaRPr lang="fi-FI" dirty="0" smtClean="0"/>
          </a:p>
        </p:txBody>
      </p:sp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443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dirty="0"/>
              <a:t>Alcohol interlock programme for DUI offenders</a:t>
            </a:r>
            <a:br>
              <a:rPr lang="en-GB" sz="2200" dirty="0"/>
            </a:br>
            <a:r>
              <a:rPr lang="fi-FI" sz="2000" b="0" dirty="0"/>
              <a:t>E</a:t>
            </a:r>
            <a:r>
              <a:rPr lang="fi-FI" sz="2000" b="0" dirty="0" smtClean="0"/>
              <a:t>valuation </a:t>
            </a:r>
            <a:r>
              <a:rPr lang="fi-FI" sz="2000" b="0" dirty="0" err="1" smtClean="0"/>
              <a:t>study</a:t>
            </a:r>
            <a:r>
              <a:rPr lang="fi-FI" sz="2000" b="0" dirty="0" smtClean="0"/>
              <a:t>: </a:t>
            </a:r>
            <a:r>
              <a:rPr lang="fi-FI" sz="2000" b="0" dirty="0" err="1" smtClean="0"/>
              <a:t>Recidivism</a:t>
            </a:r>
            <a:endParaRPr lang="fi-FI" sz="2000" b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4155" y="1628800"/>
            <a:ext cx="7488832" cy="4443406"/>
          </a:xfrm>
        </p:spPr>
        <p:txBody>
          <a:bodyPr>
            <a:normAutofit/>
          </a:bodyPr>
          <a:lstStyle/>
          <a:p>
            <a:r>
              <a:rPr lang="en-AU" sz="1900" dirty="0" smtClean="0">
                <a:solidFill>
                  <a:schemeClr val="accent2"/>
                </a:solidFill>
              </a:rPr>
              <a:t>More </a:t>
            </a:r>
            <a:r>
              <a:rPr lang="en-AU" sz="1900" dirty="0">
                <a:solidFill>
                  <a:schemeClr val="accent2"/>
                </a:solidFill>
              </a:rPr>
              <a:t>than half</a:t>
            </a:r>
            <a:r>
              <a:rPr lang="en-AU" sz="1900" dirty="0">
                <a:solidFill>
                  <a:schemeClr val="tx2"/>
                </a:solidFill>
              </a:rPr>
              <a:t> </a:t>
            </a:r>
            <a:r>
              <a:rPr lang="en-AU" sz="1900" dirty="0"/>
              <a:t>of the drivers had been convicted of </a:t>
            </a:r>
            <a:r>
              <a:rPr lang="en-AU" sz="1900" dirty="0" smtClean="0"/>
              <a:t>DUI </a:t>
            </a:r>
            <a:r>
              <a:rPr lang="en-AU" sz="1900" dirty="0" smtClean="0">
                <a:solidFill>
                  <a:schemeClr val="tx2"/>
                </a:solidFill>
              </a:rPr>
              <a:t>several </a:t>
            </a:r>
            <a:r>
              <a:rPr lang="en-AU" sz="1900" dirty="0">
                <a:solidFill>
                  <a:schemeClr val="tx2"/>
                </a:solidFill>
              </a:rPr>
              <a:t>times before </a:t>
            </a:r>
            <a:r>
              <a:rPr lang="en-AU" sz="1900" dirty="0"/>
              <a:t>applying for </a:t>
            </a:r>
            <a:r>
              <a:rPr lang="en-AU" sz="1900" dirty="0" smtClean="0"/>
              <a:t>the alcohol interlock driving licence.</a:t>
            </a:r>
            <a:endParaRPr lang="fi-FI" sz="1900" dirty="0"/>
          </a:p>
          <a:p>
            <a:r>
              <a:rPr lang="en-AU" sz="1900" dirty="0" smtClean="0">
                <a:solidFill>
                  <a:schemeClr val="accent2"/>
                </a:solidFill>
              </a:rPr>
              <a:t>3.3 %</a:t>
            </a:r>
            <a:r>
              <a:rPr lang="en-AU" sz="1900" dirty="0" smtClean="0"/>
              <a:t> of the drivers were </a:t>
            </a:r>
            <a:r>
              <a:rPr lang="en-AU" sz="1900" dirty="0"/>
              <a:t>caught </a:t>
            </a:r>
            <a:r>
              <a:rPr lang="en-AU" sz="1900" dirty="0" smtClean="0"/>
              <a:t>for DUI </a:t>
            </a:r>
            <a:r>
              <a:rPr lang="en-AU" sz="1900" dirty="0" smtClean="0">
                <a:solidFill>
                  <a:schemeClr val="tx2"/>
                </a:solidFill>
              </a:rPr>
              <a:t>during</a:t>
            </a:r>
            <a:r>
              <a:rPr lang="en-AU" sz="1900" dirty="0" smtClean="0"/>
              <a:t> </a:t>
            </a:r>
            <a:r>
              <a:rPr lang="en-AU" sz="1900" dirty="0"/>
              <a:t>their period of alcohol </a:t>
            </a:r>
            <a:r>
              <a:rPr lang="en-AU" sz="1900" dirty="0" smtClean="0"/>
              <a:t>interlock controlled </a:t>
            </a:r>
            <a:r>
              <a:rPr lang="en-AU" sz="1900" dirty="0"/>
              <a:t>driving </a:t>
            </a:r>
            <a:r>
              <a:rPr lang="en-AU" sz="1900" dirty="0" smtClean="0"/>
              <a:t>licence </a:t>
            </a:r>
            <a:r>
              <a:rPr lang="en-AU" sz="1900" dirty="0"/>
              <a:t>(most likely with another vehicle, not fitted with an interlock</a:t>
            </a:r>
            <a:r>
              <a:rPr lang="en-AU" sz="1900" dirty="0" smtClean="0"/>
              <a:t>).</a:t>
            </a:r>
          </a:p>
          <a:p>
            <a:r>
              <a:rPr lang="en-AU" sz="1900" dirty="0" smtClean="0">
                <a:solidFill>
                  <a:schemeClr val="tx2"/>
                </a:solidFill>
              </a:rPr>
              <a:t>After</a:t>
            </a:r>
            <a:r>
              <a:rPr lang="en-AU" sz="1900" dirty="0" smtClean="0"/>
              <a:t> </a:t>
            </a:r>
            <a:r>
              <a:rPr lang="en-AU" sz="1900" dirty="0"/>
              <a:t>the end of the </a:t>
            </a:r>
            <a:r>
              <a:rPr lang="en-AU" sz="1900" dirty="0" smtClean="0"/>
              <a:t>alcohol interlock </a:t>
            </a:r>
            <a:r>
              <a:rPr lang="en-AU" sz="1900" dirty="0"/>
              <a:t>supervision period, </a:t>
            </a:r>
            <a:r>
              <a:rPr lang="en-AU" sz="1900" dirty="0" smtClean="0">
                <a:solidFill>
                  <a:schemeClr val="accent2"/>
                </a:solidFill>
              </a:rPr>
              <a:t>2.5 %</a:t>
            </a:r>
            <a:r>
              <a:rPr lang="en-AU" sz="1900" dirty="0" smtClean="0"/>
              <a:t> </a:t>
            </a:r>
            <a:r>
              <a:rPr lang="en-AU" sz="1900" dirty="0"/>
              <a:t>of the drivers were caught </a:t>
            </a:r>
            <a:r>
              <a:rPr lang="en-AU" sz="1900" dirty="0" smtClean="0"/>
              <a:t>for a DUI offence.</a:t>
            </a:r>
            <a:endParaRPr lang="fi-FI" sz="1900" dirty="0"/>
          </a:p>
          <a:p>
            <a:endParaRPr lang="en-AU" sz="1900" dirty="0" smtClean="0"/>
          </a:p>
          <a:p>
            <a:r>
              <a:rPr lang="en-AU" sz="1900" dirty="0" smtClean="0"/>
              <a:t>The </a:t>
            </a:r>
            <a:r>
              <a:rPr lang="en-AU" sz="1900" dirty="0"/>
              <a:t>recidivism rate of alcohol interlock users seems to be significantly smaller than that of all </a:t>
            </a:r>
            <a:r>
              <a:rPr lang="en-AU" sz="1900" dirty="0" smtClean="0"/>
              <a:t>DUI offenders, as </a:t>
            </a:r>
            <a:r>
              <a:rPr lang="en-AU" sz="1900" dirty="0" smtClean="0">
                <a:solidFill>
                  <a:schemeClr val="tx2"/>
                </a:solidFill>
              </a:rPr>
              <a:t>generally </a:t>
            </a:r>
            <a:r>
              <a:rPr lang="en-AU" sz="1900" dirty="0">
                <a:solidFill>
                  <a:schemeClr val="tx2"/>
                </a:solidFill>
              </a:rPr>
              <a:t>the recidivism rate </a:t>
            </a:r>
            <a:r>
              <a:rPr lang="en-AU" sz="1900" dirty="0"/>
              <a:t>in Finland is </a:t>
            </a:r>
            <a:r>
              <a:rPr lang="en-AU" sz="1900" dirty="0" smtClean="0">
                <a:solidFill>
                  <a:schemeClr val="accent2"/>
                </a:solidFill>
              </a:rPr>
              <a:t>at least 30 </a:t>
            </a:r>
            <a:r>
              <a:rPr lang="fi-FI" sz="1900" dirty="0" smtClean="0">
                <a:solidFill>
                  <a:schemeClr val="accent2"/>
                </a:solidFill>
              </a:rPr>
              <a:t>%</a:t>
            </a:r>
            <a:r>
              <a:rPr lang="en-AU" dirty="0" smtClean="0"/>
              <a:t>.</a:t>
            </a:r>
            <a:endParaRPr lang="fi-FI" dirty="0"/>
          </a:p>
          <a:p>
            <a:endParaRPr lang="fi-FI" sz="2600" dirty="0" smtClean="0"/>
          </a:p>
          <a:p>
            <a:pPr lvl="1"/>
            <a:endParaRPr lang="fi-FI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698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dirty="0" smtClean="0"/>
              <a:t>Alcohol interlock programme for DUI offenders</a:t>
            </a:r>
            <a:r>
              <a:rPr lang="en-GB" sz="2200" dirty="0"/>
              <a:t/>
            </a:r>
            <a:br>
              <a:rPr lang="en-GB" sz="2200" dirty="0"/>
            </a:br>
            <a:r>
              <a:rPr lang="fi-FI" sz="2000" b="0" dirty="0"/>
              <a:t>E</a:t>
            </a:r>
            <a:r>
              <a:rPr lang="fi-FI" sz="2000" b="0" dirty="0" smtClean="0"/>
              <a:t>valuation </a:t>
            </a:r>
            <a:r>
              <a:rPr lang="fi-FI" sz="2000" b="0" dirty="0" err="1" smtClean="0"/>
              <a:t>study</a:t>
            </a:r>
            <a:r>
              <a:rPr lang="fi-FI" sz="2000" b="0" dirty="0" smtClean="0"/>
              <a:t>: </a:t>
            </a:r>
            <a:r>
              <a:rPr lang="fi-FI" sz="2000" b="0" dirty="0" err="1"/>
              <a:t>R</a:t>
            </a:r>
            <a:r>
              <a:rPr lang="fi-FI" sz="2000" b="0" dirty="0" err="1" smtClean="0"/>
              <a:t>esults</a:t>
            </a:r>
            <a:endParaRPr lang="fi-FI" sz="2000" b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8171" y="1628800"/>
            <a:ext cx="7344816" cy="44434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Effect on use of alcohol</a:t>
            </a:r>
          </a:p>
          <a:p>
            <a:r>
              <a:rPr lang="en-US" sz="1800" dirty="0" smtClean="0">
                <a:solidFill>
                  <a:schemeClr val="tx2"/>
                </a:solidFill>
              </a:rPr>
              <a:t>25 % </a:t>
            </a:r>
            <a:r>
              <a:rPr lang="en-US" sz="1800" dirty="0" smtClean="0"/>
              <a:t>reduced drinking, </a:t>
            </a:r>
            <a:r>
              <a:rPr lang="en-US" sz="1800" dirty="0" smtClean="0">
                <a:solidFill>
                  <a:schemeClr val="tx2"/>
                </a:solidFill>
              </a:rPr>
              <a:t>17 %</a:t>
            </a:r>
            <a:r>
              <a:rPr lang="en-US" sz="1800" dirty="0" smtClean="0"/>
              <a:t> no longer drank before driving, </a:t>
            </a:r>
            <a:r>
              <a:rPr lang="en-US" sz="1800" dirty="0" smtClean="0">
                <a:solidFill>
                  <a:schemeClr val="tx2"/>
                </a:solidFill>
              </a:rPr>
              <a:t>11 %</a:t>
            </a:r>
            <a:r>
              <a:rPr lang="en-US" sz="1800" dirty="0" smtClean="0"/>
              <a:t> stopped drinking for good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 smtClean="0"/>
              <a:t>After </a:t>
            </a:r>
            <a:r>
              <a:rPr lang="en-US" sz="1800" b="1" dirty="0"/>
              <a:t>the mandatory period</a:t>
            </a:r>
          </a:p>
          <a:p>
            <a:r>
              <a:rPr lang="en-US" sz="1800" dirty="0"/>
              <a:t>At least </a:t>
            </a:r>
            <a:r>
              <a:rPr lang="en-US" sz="1800" dirty="0">
                <a:solidFill>
                  <a:schemeClr val="tx2"/>
                </a:solidFill>
              </a:rPr>
              <a:t>one third </a:t>
            </a:r>
            <a:r>
              <a:rPr lang="en-US" sz="1800" dirty="0"/>
              <a:t>of the drivers leave </a:t>
            </a:r>
            <a:r>
              <a:rPr lang="en-US" sz="1800" dirty="0">
                <a:solidFill>
                  <a:schemeClr val="tx2"/>
                </a:solidFill>
              </a:rPr>
              <a:t>voluntarily</a:t>
            </a:r>
            <a:r>
              <a:rPr lang="en-US" sz="1800" dirty="0"/>
              <a:t> the alcohol interlock device fitted in their vehicle after the mandatory period of 1−3 years</a:t>
            </a:r>
            <a:r>
              <a:rPr lang="en-US" sz="1800" dirty="0" smtClean="0"/>
              <a:t>!</a:t>
            </a:r>
          </a:p>
          <a:p>
            <a:pPr marL="0" indent="0">
              <a:buNone/>
            </a:pPr>
            <a:endParaRPr lang="fi-FI" sz="1800" b="1" dirty="0" smtClean="0"/>
          </a:p>
          <a:p>
            <a:pPr marL="0" indent="0">
              <a:buNone/>
            </a:pPr>
            <a:r>
              <a:rPr lang="fi-FI" sz="1800" b="1" dirty="0" err="1" smtClean="0"/>
              <a:t>Please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read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more</a:t>
            </a:r>
            <a:r>
              <a:rPr lang="fi-FI" sz="1800" b="1" dirty="0" smtClean="0"/>
              <a:t> at </a:t>
            </a:r>
            <a:r>
              <a:rPr lang="fi-FI" sz="1800" dirty="0" smtClean="0">
                <a:hlinkClick r:id="rId2"/>
              </a:rPr>
              <a:t>http</a:t>
            </a:r>
            <a:r>
              <a:rPr lang="fi-FI" sz="1800" dirty="0">
                <a:hlinkClick r:id="rId2"/>
              </a:rPr>
              <a:t>://www.trafi.fi/palvelut/julkaisut/2013_julkaisut/effectiveness_and_impact_of_alcohol_interlock-controlled_driving_rights</a:t>
            </a:r>
            <a:r>
              <a:rPr lang="fi-FI" sz="1800" dirty="0"/>
              <a:t> </a:t>
            </a:r>
            <a:endParaRPr lang="fi-FI" sz="1800" dirty="0" smtClean="0"/>
          </a:p>
          <a:p>
            <a:pPr marL="0" indent="0">
              <a:buNone/>
            </a:pPr>
            <a:r>
              <a:rPr lang="fi-FI" sz="1800" dirty="0"/>
              <a:t>Trafi Publications 6/2013 (in </a:t>
            </a:r>
            <a:r>
              <a:rPr lang="fi-FI" sz="1800" dirty="0" err="1"/>
              <a:t>English</a:t>
            </a:r>
            <a:r>
              <a:rPr lang="fi-FI" sz="1800" dirty="0"/>
              <a:t>): </a:t>
            </a:r>
            <a:r>
              <a:rPr lang="en-US" sz="1800" dirty="0"/>
              <a:t>“Effectiveness and impact of alcohol interlock-controlled driving rights”</a:t>
            </a:r>
          </a:p>
          <a:p>
            <a:pPr>
              <a:buFont typeface="Arial" panose="020B0604020202020204" pitchFamily="34" charset="0"/>
              <a:buChar char="•"/>
            </a:pPr>
            <a:endParaRPr lang="fi-FI" sz="1800" dirty="0"/>
          </a:p>
          <a:p>
            <a:endParaRPr lang="fi-FI" sz="2600" dirty="0" smtClean="0"/>
          </a:p>
          <a:p>
            <a:pPr lvl="1"/>
            <a:endParaRPr lang="fi-FI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014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115" y="476672"/>
            <a:ext cx="3456384" cy="3960440"/>
          </a:xfrm>
        </p:spPr>
        <p:txBody>
          <a:bodyPr>
            <a:noAutofit/>
          </a:bodyPr>
          <a:lstStyle/>
          <a:p>
            <a:r>
              <a:rPr lang="en-US" sz="2200" dirty="0" smtClean="0"/>
              <a:t>CAMPAIGNS</a:t>
            </a:r>
            <a:br>
              <a:rPr lang="en-US" sz="2200" dirty="0" smtClean="0"/>
            </a:br>
            <a:r>
              <a:rPr lang="fi-FI" sz="2200" dirty="0" err="1" smtClean="0"/>
              <a:t>Situational</a:t>
            </a:r>
            <a:r>
              <a:rPr lang="fi-FI" sz="2200" dirty="0"/>
              <a:t> </a:t>
            </a:r>
            <a:r>
              <a:rPr lang="fi-FI" sz="2200" dirty="0" err="1" smtClean="0"/>
              <a:t>control</a:t>
            </a:r>
            <a:r>
              <a:rPr lang="fi-FI" sz="2200" dirty="0"/>
              <a:t/>
            </a:r>
            <a:br>
              <a:rPr lang="fi-FI" sz="2200" dirty="0"/>
            </a:br>
            <a:r>
              <a:rPr lang="fi-FI" sz="2200" dirty="0" smtClean="0"/>
              <a:t>1980’s</a:t>
            </a:r>
            <a:r>
              <a:rPr lang="en-US" sz="2200" dirty="0" smtClean="0"/>
              <a:t>:</a:t>
            </a:r>
            <a:br>
              <a:rPr lang="en-US" sz="2200" dirty="0" smtClean="0"/>
            </a:br>
            <a:r>
              <a:rPr lang="en-US" sz="2200" b="0" dirty="0" smtClean="0">
                <a:solidFill>
                  <a:schemeClr val="accent2"/>
                </a:solidFill>
              </a:rPr>
              <a:t/>
            </a:r>
            <a:br>
              <a:rPr lang="en-US" sz="2200" b="0" dirty="0" smtClean="0">
                <a:solidFill>
                  <a:schemeClr val="accent2"/>
                </a:solidFill>
              </a:rPr>
            </a:br>
            <a:r>
              <a:rPr lang="en-US" sz="2200" i="1" dirty="0">
                <a:solidFill>
                  <a:schemeClr val="accent2"/>
                </a:solidFill>
              </a:rPr>
              <a:t>”If you take </a:t>
            </a:r>
            <a:r>
              <a:rPr lang="en-US" sz="2200" i="1" dirty="0" smtClean="0">
                <a:solidFill>
                  <a:schemeClr val="accent2"/>
                </a:solidFill>
              </a:rPr>
              <a:t>– </a:t>
            </a:r>
            <a:br>
              <a:rPr lang="en-US" sz="2200" i="1" dirty="0" smtClean="0">
                <a:solidFill>
                  <a:schemeClr val="accent2"/>
                </a:solidFill>
              </a:rPr>
            </a:br>
            <a:r>
              <a:rPr lang="en-US" sz="2200" i="1" dirty="0" smtClean="0">
                <a:solidFill>
                  <a:schemeClr val="accent2"/>
                </a:solidFill>
              </a:rPr>
              <a:t>do not </a:t>
            </a:r>
            <a:r>
              <a:rPr lang="en-US" sz="2200" i="1" dirty="0">
                <a:solidFill>
                  <a:schemeClr val="accent2"/>
                </a:solidFill>
              </a:rPr>
              <a:t>drive </a:t>
            </a:r>
            <a:r>
              <a:rPr lang="en-US" sz="2200" b="0" dirty="0">
                <a:solidFill>
                  <a:schemeClr val="accent2"/>
                </a:solidFill>
              </a:rPr>
              <a:t/>
            </a:r>
            <a:br>
              <a:rPr lang="en-US" sz="2200" b="0" dirty="0">
                <a:solidFill>
                  <a:schemeClr val="accent2"/>
                </a:solidFill>
              </a:rPr>
            </a:br>
            <a:r>
              <a:rPr lang="fi-FI" sz="2200" i="1" dirty="0" err="1" smtClean="0">
                <a:solidFill>
                  <a:schemeClr val="accent2"/>
                </a:solidFill>
              </a:rPr>
              <a:t>If</a:t>
            </a:r>
            <a:r>
              <a:rPr lang="fi-FI" sz="2200" i="1" dirty="0" smtClean="0">
                <a:solidFill>
                  <a:schemeClr val="accent2"/>
                </a:solidFill>
              </a:rPr>
              <a:t> </a:t>
            </a:r>
            <a:r>
              <a:rPr lang="fi-FI" sz="2200" i="1" dirty="0" err="1">
                <a:solidFill>
                  <a:schemeClr val="accent2"/>
                </a:solidFill>
              </a:rPr>
              <a:t>you</a:t>
            </a:r>
            <a:r>
              <a:rPr lang="fi-FI" sz="2200" i="1" dirty="0">
                <a:solidFill>
                  <a:schemeClr val="accent2"/>
                </a:solidFill>
              </a:rPr>
              <a:t> </a:t>
            </a:r>
            <a:r>
              <a:rPr lang="fi-FI" sz="2200" i="1" dirty="0" err="1">
                <a:solidFill>
                  <a:schemeClr val="accent2"/>
                </a:solidFill>
              </a:rPr>
              <a:t>drive</a:t>
            </a:r>
            <a:r>
              <a:rPr lang="fi-FI" sz="2200" i="1" dirty="0">
                <a:solidFill>
                  <a:schemeClr val="accent2"/>
                </a:solidFill>
              </a:rPr>
              <a:t> </a:t>
            </a:r>
            <a:r>
              <a:rPr lang="fi-FI" sz="2200" i="1" dirty="0" smtClean="0">
                <a:solidFill>
                  <a:schemeClr val="accent2"/>
                </a:solidFill>
              </a:rPr>
              <a:t>– </a:t>
            </a:r>
            <a:br>
              <a:rPr lang="fi-FI" sz="2200" i="1" dirty="0" smtClean="0">
                <a:solidFill>
                  <a:schemeClr val="accent2"/>
                </a:solidFill>
              </a:rPr>
            </a:br>
            <a:r>
              <a:rPr lang="fi-FI" sz="2200" i="1" dirty="0" err="1" smtClean="0">
                <a:solidFill>
                  <a:schemeClr val="accent2"/>
                </a:solidFill>
              </a:rPr>
              <a:t>do</a:t>
            </a:r>
            <a:r>
              <a:rPr lang="fi-FI" sz="2200" i="1" dirty="0" smtClean="0">
                <a:solidFill>
                  <a:schemeClr val="accent2"/>
                </a:solidFill>
              </a:rPr>
              <a:t> </a:t>
            </a:r>
            <a:r>
              <a:rPr lang="fi-FI" sz="2200" i="1" dirty="0" err="1" smtClean="0">
                <a:solidFill>
                  <a:schemeClr val="accent2"/>
                </a:solidFill>
              </a:rPr>
              <a:t>not</a:t>
            </a:r>
            <a:r>
              <a:rPr lang="fi-FI" sz="2200" i="1" dirty="0" smtClean="0">
                <a:solidFill>
                  <a:schemeClr val="accent2"/>
                </a:solidFill>
              </a:rPr>
              <a:t> </a:t>
            </a:r>
            <a:r>
              <a:rPr lang="fi-FI" sz="2200" i="1" dirty="0" err="1" smtClean="0">
                <a:solidFill>
                  <a:schemeClr val="accent2"/>
                </a:solidFill>
              </a:rPr>
              <a:t>drink</a:t>
            </a:r>
            <a:r>
              <a:rPr lang="fi-FI" sz="2200" i="1" dirty="0">
                <a:solidFill>
                  <a:schemeClr val="accent2"/>
                </a:solidFill>
              </a:rPr>
              <a:t>” </a:t>
            </a:r>
            <a:endParaRPr lang="en-GB" sz="2200" b="0" dirty="0">
              <a:solidFill>
                <a:schemeClr val="accent2"/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9</a:t>
            </a:fld>
            <a:endParaRPr lang="fi-FI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523" y="404664"/>
            <a:ext cx="4196178" cy="609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6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115" y="476671"/>
            <a:ext cx="3456385" cy="2924395"/>
          </a:xfrm>
        </p:spPr>
        <p:txBody>
          <a:bodyPr>
            <a:noAutofit/>
          </a:bodyPr>
          <a:lstStyle/>
          <a:p>
            <a:r>
              <a:rPr lang="en-US" sz="2200" dirty="0" smtClean="0"/>
              <a:t>CAMPAIGNS:</a:t>
            </a:r>
            <a:br>
              <a:rPr lang="en-US" sz="2200" dirty="0" smtClean="0"/>
            </a:br>
            <a:r>
              <a:rPr lang="en-US" sz="2200" dirty="0" smtClean="0"/>
              <a:t>Self control</a:t>
            </a:r>
            <a:br>
              <a:rPr lang="en-US" sz="2200" dirty="0" smtClean="0"/>
            </a:br>
            <a:r>
              <a:rPr lang="en-US" sz="2200" dirty="0" smtClean="0"/>
              <a:t>2000’s:</a:t>
            </a:r>
            <a:br>
              <a:rPr lang="en-US" sz="2200" dirty="0" smtClean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fi-FI" sz="2200" i="1" dirty="0" smtClean="0">
                <a:solidFill>
                  <a:schemeClr val="accent2"/>
                </a:solidFill>
              </a:rPr>
              <a:t>”</a:t>
            </a:r>
            <a:r>
              <a:rPr lang="fi-FI" sz="2200" i="1" dirty="0" err="1">
                <a:solidFill>
                  <a:schemeClr val="accent2"/>
                </a:solidFill>
              </a:rPr>
              <a:t>There</a:t>
            </a:r>
            <a:r>
              <a:rPr lang="fi-FI" sz="2200" i="1" dirty="0">
                <a:solidFill>
                  <a:schemeClr val="accent2"/>
                </a:solidFill>
              </a:rPr>
              <a:t> </a:t>
            </a:r>
            <a:r>
              <a:rPr lang="fi-FI" sz="2200" i="1" dirty="0" err="1">
                <a:solidFill>
                  <a:schemeClr val="accent2"/>
                </a:solidFill>
              </a:rPr>
              <a:t>are</a:t>
            </a:r>
            <a:r>
              <a:rPr lang="fi-FI" sz="2200" i="1" dirty="0">
                <a:solidFill>
                  <a:schemeClr val="accent2"/>
                </a:solidFill>
              </a:rPr>
              <a:t> </a:t>
            </a:r>
            <a:r>
              <a:rPr lang="fi-FI" sz="2200" i="1" dirty="0" err="1" smtClean="0">
                <a:solidFill>
                  <a:schemeClr val="accent2"/>
                </a:solidFill>
              </a:rPr>
              <a:t>mornings</a:t>
            </a:r>
            <a:r>
              <a:rPr lang="fi-FI" sz="2200" i="1" dirty="0">
                <a:solidFill>
                  <a:schemeClr val="accent2"/>
                </a:solidFill>
              </a:rPr>
              <a:t/>
            </a:r>
            <a:br>
              <a:rPr lang="fi-FI" sz="2200" i="1" dirty="0">
                <a:solidFill>
                  <a:schemeClr val="accent2"/>
                </a:solidFill>
              </a:rPr>
            </a:br>
            <a:r>
              <a:rPr lang="fi-FI" sz="2200" i="1" dirty="0" err="1" smtClean="0">
                <a:solidFill>
                  <a:schemeClr val="accent2"/>
                </a:solidFill>
              </a:rPr>
              <a:t>when</a:t>
            </a:r>
            <a:r>
              <a:rPr lang="fi-FI" sz="2200" i="1" dirty="0" smtClean="0">
                <a:solidFill>
                  <a:schemeClr val="accent2"/>
                </a:solidFill>
              </a:rPr>
              <a:t> </a:t>
            </a:r>
            <a:r>
              <a:rPr lang="en-US" sz="2200" i="1" dirty="0" smtClean="0">
                <a:solidFill>
                  <a:schemeClr val="accent2"/>
                </a:solidFill>
              </a:rPr>
              <a:t>it </a:t>
            </a:r>
            <a:r>
              <a:rPr lang="en-US" sz="2200" i="1" dirty="0">
                <a:solidFill>
                  <a:schemeClr val="accent2"/>
                </a:solidFill>
              </a:rPr>
              <a:t>is wise </a:t>
            </a:r>
            <a:r>
              <a:rPr lang="en-US" sz="2200" i="1" dirty="0" smtClean="0">
                <a:solidFill>
                  <a:schemeClr val="accent2"/>
                </a:solidFill>
              </a:rPr>
              <a:t>to</a:t>
            </a:r>
            <a:br>
              <a:rPr lang="en-US" sz="2200" i="1" dirty="0" smtClean="0">
                <a:solidFill>
                  <a:schemeClr val="accent2"/>
                </a:solidFill>
              </a:rPr>
            </a:br>
            <a:r>
              <a:rPr lang="en-US" sz="2200" i="1" dirty="0" smtClean="0">
                <a:solidFill>
                  <a:schemeClr val="accent2"/>
                </a:solidFill>
              </a:rPr>
              <a:t>leave </a:t>
            </a:r>
            <a:r>
              <a:rPr lang="en-US" sz="2200" i="1" dirty="0">
                <a:solidFill>
                  <a:schemeClr val="accent2"/>
                </a:solidFill>
              </a:rPr>
              <a:t>the car </a:t>
            </a:r>
            <a:r>
              <a:rPr lang="fi-FI" sz="2200" i="1" dirty="0" smtClean="0">
                <a:solidFill>
                  <a:schemeClr val="accent2"/>
                </a:solidFill>
              </a:rPr>
              <a:t>home</a:t>
            </a:r>
            <a:r>
              <a:rPr lang="fi-FI" sz="2200" i="1" dirty="0">
                <a:solidFill>
                  <a:schemeClr val="accent2"/>
                </a:solidFill>
              </a:rPr>
              <a:t>” </a:t>
            </a:r>
            <a:endParaRPr lang="en-GB" sz="2200" b="0" dirty="0">
              <a:solidFill>
                <a:schemeClr val="accent2"/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10</a:t>
            </a:fld>
            <a:endParaRPr lang="fi-FI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500" y="348799"/>
            <a:ext cx="4371950" cy="610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72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115" y="476672"/>
            <a:ext cx="8640960" cy="1008112"/>
          </a:xfrm>
        </p:spPr>
        <p:txBody>
          <a:bodyPr>
            <a:noAutofit/>
          </a:bodyPr>
          <a:lstStyle/>
          <a:p>
            <a:r>
              <a:rPr lang="en-US" sz="2200" dirty="0" smtClean="0"/>
              <a:t>CAMPAIGNS (2012):</a:t>
            </a:r>
            <a:r>
              <a:rPr lang="en-US" sz="1900" b="0" dirty="0" smtClean="0"/>
              <a:t/>
            </a:r>
            <a:br>
              <a:rPr lang="en-US" sz="1900" b="0" dirty="0" smtClean="0"/>
            </a:br>
            <a:r>
              <a:rPr lang="en-US" sz="1900" b="0" dirty="0" smtClean="0"/>
              <a:t>Youngsters </a:t>
            </a:r>
            <a:r>
              <a:rPr lang="en-US" sz="1900" b="0" dirty="0"/>
              <a:t>came up with this idea themselves (</a:t>
            </a:r>
            <a:r>
              <a:rPr lang="en-US" sz="1900" b="0" dirty="0" smtClean="0"/>
              <a:t>Slogan competition)</a:t>
            </a:r>
            <a:br>
              <a:rPr lang="en-US" sz="1900" b="0" dirty="0" smtClean="0"/>
            </a:br>
            <a:r>
              <a:rPr lang="en-US" sz="500" b="0" dirty="0" smtClean="0"/>
              <a:t/>
            </a:r>
            <a:br>
              <a:rPr lang="en-US" sz="500" b="0" dirty="0" smtClean="0"/>
            </a:br>
            <a:r>
              <a:rPr lang="en-US" sz="1900" i="1" dirty="0" smtClean="0">
                <a:solidFill>
                  <a:schemeClr val="accent2"/>
                </a:solidFill>
              </a:rPr>
              <a:t>”</a:t>
            </a:r>
            <a:r>
              <a:rPr lang="en-US" sz="1900" i="1" dirty="0">
                <a:solidFill>
                  <a:schemeClr val="accent2"/>
                </a:solidFill>
              </a:rPr>
              <a:t>It is OK to be stupid – but it’s NOT OK to be </a:t>
            </a:r>
            <a:r>
              <a:rPr lang="en-US" sz="1900" i="1" dirty="0" smtClean="0">
                <a:solidFill>
                  <a:schemeClr val="accent2"/>
                </a:solidFill>
              </a:rPr>
              <a:t>drunk </a:t>
            </a:r>
            <a:r>
              <a:rPr lang="en-US" sz="1900" i="1" dirty="0">
                <a:solidFill>
                  <a:schemeClr val="accent2"/>
                </a:solidFill>
              </a:rPr>
              <a:t>driver”</a:t>
            </a:r>
            <a:endParaRPr lang="en-GB" sz="1900" b="0" dirty="0">
              <a:solidFill>
                <a:schemeClr val="accent2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30140" y="1340768"/>
            <a:ext cx="4248471" cy="4824536"/>
          </a:xfrm>
        </p:spPr>
        <p:txBody>
          <a:bodyPr>
            <a:normAutofit/>
          </a:bodyPr>
          <a:lstStyle/>
          <a:p>
            <a:endParaRPr lang="fi-FI" dirty="0" smtClean="0"/>
          </a:p>
          <a:p>
            <a:pPr>
              <a:buFont typeface="Arial" panose="020B0604020202020204" pitchFamily="34" charset="0"/>
              <a:buChar char="•"/>
            </a:pPr>
            <a:endParaRPr lang="fi-FI" dirty="0"/>
          </a:p>
          <a:p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6863F-6A49-4C4A-ACFA-6A00093D353A}" type="slidenum">
              <a:rPr lang="fi-FI" smtClean="0"/>
              <a:pPr/>
              <a:t>11</a:t>
            </a:fld>
            <a:endParaRPr lang="fi-F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09" y="1700808"/>
            <a:ext cx="89916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15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5310659" y="1340768"/>
            <a:ext cx="3312368" cy="151216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ts val="2400"/>
              </a:lnSpc>
              <a:spcBef>
                <a:spcPts val="600"/>
              </a:spcBef>
              <a:buClr>
                <a:schemeClr val="accent3"/>
              </a:buClr>
              <a:buSzPct val="80000"/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lnSpc>
                <a:spcPts val="2400"/>
              </a:lnSpc>
              <a:spcBef>
                <a:spcPts val="600"/>
              </a:spcBef>
              <a:buClr>
                <a:schemeClr val="accent3"/>
              </a:buClr>
              <a:buSzPct val="80000"/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0000" algn="l" defTabSz="914400" rtl="0" eaLnBrk="1" latinLnBrk="0" hangingPunct="1">
              <a:lnSpc>
                <a:spcPts val="2400"/>
              </a:lnSpc>
              <a:spcBef>
                <a:spcPts val="600"/>
              </a:spcBef>
              <a:buClr>
                <a:schemeClr val="accent3"/>
              </a:buClr>
              <a:buSzPct val="80000"/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lnSpc>
                <a:spcPts val="2400"/>
              </a:lnSpc>
              <a:spcBef>
                <a:spcPts val="600"/>
              </a:spcBef>
              <a:buClr>
                <a:schemeClr val="accent3"/>
              </a:buClr>
              <a:buSzPct val="80000"/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000" b="1" dirty="0" err="1" smtClean="0">
                <a:solidFill>
                  <a:schemeClr val="tx1"/>
                </a:solidFill>
              </a:rPr>
              <a:t>Thank</a:t>
            </a:r>
            <a:r>
              <a:rPr lang="fi-FI" sz="2000" b="1" dirty="0" smtClean="0">
                <a:solidFill>
                  <a:schemeClr val="tx1"/>
                </a:solidFill>
              </a:rPr>
              <a:t> </a:t>
            </a:r>
            <a:r>
              <a:rPr lang="fi-FI" sz="2000" b="1" dirty="0" err="1" smtClean="0">
                <a:solidFill>
                  <a:schemeClr val="tx1"/>
                </a:solidFill>
              </a:rPr>
              <a:t>you</a:t>
            </a:r>
            <a:r>
              <a:rPr lang="fi-FI" sz="2000" b="1" dirty="0" smtClean="0">
                <a:solidFill>
                  <a:schemeClr val="tx1"/>
                </a:solidFill>
              </a:rPr>
              <a:t>!</a:t>
            </a:r>
          </a:p>
          <a:p>
            <a:endParaRPr lang="fi-FI" sz="2000" dirty="0" smtClean="0"/>
          </a:p>
          <a:p>
            <a:r>
              <a:rPr lang="fi-FI" sz="2000" b="1" dirty="0" err="1" smtClean="0"/>
              <a:t>Questions</a:t>
            </a:r>
            <a:r>
              <a:rPr lang="fi-FI" sz="2000" b="1" dirty="0" smtClean="0"/>
              <a:t>?</a:t>
            </a:r>
          </a:p>
          <a:p>
            <a:r>
              <a:rPr lang="fi-FI" sz="2000" dirty="0" err="1" smtClean="0"/>
              <a:t>marita.loytty@trafi.fi</a:t>
            </a:r>
            <a:endParaRPr lang="fi-FI" sz="20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73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fi_2014_peruskalvo">
  <a:themeElements>
    <a:clrScheme name="Custom 4">
      <a:dk1>
        <a:srgbClr val="000000"/>
      </a:dk1>
      <a:lt1>
        <a:srgbClr val="FFFFFF"/>
      </a:lt1>
      <a:dk2>
        <a:srgbClr val="189B39"/>
      </a:dk2>
      <a:lt2>
        <a:srgbClr val="FFFFFF"/>
      </a:lt2>
      <a:accent1>
        <a:srgbClr val="0AA336"/>
      </a:accent1>
      <a:accent2>
        <a:srgbClr val="E98300"/>
      </a:accent2>
      <a:accent3>
        <a:srgbClr val="003F87"/>
      </a:accent3>
      <a:accent4>
        <a:srgbClr val="CD0921"/>
      </a:accent4>
      <a:accent5>
        <a:srgbClr val="7AB800"/>
      </a:accent5>
      <a:accent6>
        <a:srgbClr val="970769"/>
      </a:accent6>
      <a:hlink>
        <a:srgbClr val="007D57"/>
      </a:hlink>
      <a:folHlink>
        <a:srgbClr val="7AB800"/>
      </a:folHlink>
    </a:clrScheme>
    <a:fontScheme name="Trafi_fonti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fi_2014_otsikkodia">
  <a:themeElements>
    <a:clrScheme name="Custom 2">
      <a:dk1>
        <a:srgbClr val="000000"/>
      </a:dk1>
      <a:lt1>
        <a:srgbClr val="FFFFFF"/>
      </a:lt1>
      <a:dk2>
        <a:srgbClr val="1C9B39"/>
      </a:dk2>
      <a:lt2>
        <a:srgbClr val="FFFFFF"/>
      </a:lt2>
      <a:accent1>
        <a:srgbClr val="BED600"/>
      </a:accent1>
      <a:accent2>
        <a:srgbClr val="7AB800"/>
      </a:accent2>
      <a:accent3>
        <a:srgbClr val="007D57"/>
      </a:accent3>
      <a:accent4>
        <a:srgbClr val="E98300"/>
      </a:accent4>
      <a:accent5>
        <a:srgbClr val="003F87"/>
      </a:accent5>
      <a:accent6>
        <a:srgbClr val="0065BD"/>
      </a:accent6>
      <a:hlink>
        <a:srgbClr val="007D57"/>
      </a:hlink>
      <a:folHlink>
        <a:srgbClr val="7AB800"/>
      </a:folHlink>
    </a:clrScheme>
    <a:fontScheme name="Trafi_fonti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</Words>
  <Application>Microsoft Office PowerPoint</Application>
  <PresentationFormat>Mukautettu</PresentationFormat>
  <Paragraphs>87</Paragraphs>
  <Slides>12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12</vt:i4>
      </vt:variant>
    </vt:vector>
  </HeadingPairs>
  <TitlesOfParts>
    <vt:vector size="14" baseType="lpstr">
      <vt:lpstr>Trafi_2014_peruskalvo</vt:lpstr>
      <vt:lpstr>Trafi_2014_otsikkodia</vt:lpstr>
      <vt:lpstr>Good practice exchange on drink driving policies: Finland </vt:lpstr>
      <vt:lpstr>Content</vt:lpstr>
      <vt:lpstr>Finland: facts</vt:lpstr>
      <vt:lpstr>Finland: number of DUI cases (caught by the police)</vt:lpstr>
      <vt:lpstr>Alcohol interlock programme for DUI offenders      instead of a driving ban  </vt:lpstr>
      <vt:lpstr>Alcohol interlock programme for DUI offenders  An evaluation study published in February 2013</vt:lpstr>
      <vt:lpstr>Alcohol interlock programme for DUI offenders Evaluation study: Recidivism</vt:lpstr>
      <vt:lpstr>Alcohol interlock programme for DUI offenders Evaluation study: Results</vt:lpstr>
      <vt:lpstr>CAMPAIGNS Situational control 1980’s:  ”If you take –  do not drive  If you drive –  do not drink” </vt:lpstr>
      <vt:lpstr>CAMPAIGNS: Self control 2000’s:  ”There are mornings when it is wise to leave the car home” </vt:lpstr>
      <vt:lpstr>CAMPAIGNS (2012): Youngsters came up with this idea themselves (Slogan competition)  ”It is OK to be stupid – but it’s NOT OK to be drunk driver”</vt:lpstr>
      <vt:lpstr>PowerPoint-esitys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2012-06-04T11:36:57Z</dcterms:created>
  <dcterms:modified xsi:type="dcterms:W3CDTF">2015-10-09T11:40:36Z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webKey">
    <vt:lpwstr>3348d129bb893398596b1c5073341cd0#trafitwebapp01.trafi.intra!/TWeb/toaxfront!8080!0</vt:lpwstr>
  </property>
</Properties>
</file>