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949" r:id="rId2"/>
  </p:sldMasterIdLst>
  <p:notesMasterIdLst>
    <p:notesMasterId r:id="rId21"/>
  </p:notesMasterIdLst>
  <p:handoutMasterIdLst>
    <p:handoutMasterId r:id="rId22"/>
  </p:handoutMasterIdLst>
  <p:sldIdLst>
    <p:sldId id="890" r:id="rId3"/>
    <p:sldId id="1253" r:id="rId4"/>
    <p:sldId id="1244" r:id="rId5"/>
    <p:sldId id="1245" r:id="rId6"/>
    <p:sldId id="1249" r:id="rId7"/>
    <p:sldId id="1250" r:id="rId8"/>
    <p:sldId id="1251" r:id="rId9"/>
    <p:sldId id="1255" r:id="rId10"/>
    <p:sldId id="1256" r:id="rId11"/>
    <p:sldId id="1268" r:id="rId12"/>
    <p:sldId id="1263" r:id="rId13"/>
    <p:sldId id="1233" r:id="rId14"/>
    <p:sldId id="1234" r:id="rId15"/>
    <p:sldId id="1235" r:id="rId16"/>
    <p:sldId id="1259" r:id="rId17"/>
    <p:sldId id="1422" r:id="rId18"/>
    <p:sldId id="1410" r:id="rId19"/>
    <p:sldId id="1429" r:id="rId20"/>
  </p:sldIdLst>
  <p:sldSz cx="9144000" cy="6858000" type="screen4x3"/>
  <p:notesSz cx="6985000" cy="92837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9933"/>
    <a:srgbClr val="008000"/>
    <a:srgbClr val="00CCFF"/>
    <a:srgbClr val="66CCFF"/>
    <a:srgbClr val="3399FF"/>
    <a:srgbClr val="0066FF"/>
    <a:srgbClr val="000099"/>
    <a:srgbClr val="0000FF"/>
    <a:srgbClr val="3366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26CBD8-4148-407C-ADAD-C8D2F627F828}" v="18" dt="2023-04-02T18:53:15.5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édio 3 - Destaqu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75303" autoAdjust="0"/>
  </p:normalViewPr>
  <p:slideViewPr>
    <p:cSldViewPr>
      <p:cViewPr varScale="1">
        <p:scale>
          <a:sx n="79" d="100"/>
          <a:sy n="79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9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goso, Marta" userId="d0177cb5-c647-44d2-80bb-84544cb4c9c6" providerId="ADAL" clId="{0326CBD8-4148-407C-ADAD-C8D2F627F828}"/>
    <pc:docChg chg="undo custSel addSld delSld modSld">
      <pc:chgData name="Trigoso, Marta" userId="d0177cb5-c647-44d2-80bb-84544cb4c9c6" providerId="ADAL" clId="{0326CBD8-4148-407C-ADAD-C8D2F627F828}" dt="2023-04-02T18:53:32.427" v="363" actId="1076"/>
      <pc:docMkLst>
        <pc:docMk/>
      </pc:docMkLst>
      <pc:sldChg chg="addSp delSp modSp mod">
        <pc:chgData name="Trigoso, Marta" userId="d0177cb5-c647-44d2-80bb-84544cb4c9c6" providerId="ADAL" clId="{0326CBD8-4148-407C-ADAD-C8D2F627F828}" dt="2023-04-02T18:26:18.962" v="153" actId="1076"/>
        <pc:sldMkLst>
          <pc:docMk/>
          <pc:sldMk cId="0" sldId="890"/>
        </pc:sldMkLst>
        <pc:spChg chg="add del mod">
          <ac:chgData name="Trigoso, Marta" userId="d0177cb5-c647-44d2-80bb-84544cb4c9c6" providerId="ADAL" clId="{0326CBD8-4148-407C-ADAD-C8D2F627F828}" dt="2023-04-02T18:25:38.446" v="134" actId="478"/>
          <ac:spMkLst>
            <pc:docMk/>
            <pc:sldMk cId="0" sldId="890"/>
            <ac:spMk id="2" creationId="{7EE5472B-1922-7857-E741-8C15189B9028}"/>
          </ac:spMkLst>
        </pc:spChg>
        <pc:spChg chg="mod">
          <ac:chgData name="Trigoso, Marta" userId="d0177cb5-c647-44d2-80bb-84544cb4c9c6" providerId="ADAL" clId="{0326CBD8-4148-407C-ADAD-C8D2F627F828}" dt="2023-04-02T18:25:53.657" v="148" actId="20577"/>
          <ac:spMkLst>
            <pc:docMk/>
            <pc:sldMk cId="0" sldId="890"/>
            <ac:spMk id="7" creationId="{00000000-0000-0000-0000-000000000000}"/>
          </ac:spMkLst>
        </pc:spChg>
        <pc:spChg chg="del">
          <ac:chgData name="Trigoso, Marta" userId="d0177cb5-c647-44d2-80bb-84544cb4c9c6" providerId="ADAL" clId="{0326CBD8-4148-407C-ADAD-C8D2F627F828}" dt="2023-04-02T18:19:41.852" v="3" actId="478"/>
          <ac:spMkLst>
            <pc:docMk/>
            <pc:sldMk cId="0" sldId="890"/>
            <ac:spMk id="9" creationId="{D11F9F59-E3CC-4081-83FD-4262C9CA0DB5}"/>
          </ac:spMkLst>
        </pc:spChg>
        <pc:spChg chg="mod">
          <ac:chgData name="Trigoso, Marta" userId="d0177cb5-c647-44d2-80bb-84544cb4c9c6" providerId="ADAL" clId="{0326CBD8-4148-407C-ADAD-C8D2F627F828}" dt="2023-04-02T18:20:34.595" v="28" actId="20577"/>
          <ac:spMkLst>
            <pc:docMk/>
            <pc:sldMk cId="0" sldId="890"/>
            <ac:spMk id="11" creationId="{00000000-0000-0000-0000-000000000000}"/>
          </ac:spMkLst>
        </pc:spChg>
        <pc:picChg chg="add mod">
          <ac:chgData name="Trigoso, Marta" userId="d0177cb5-c647-44d2-80bb-84544cb4c9c6" providerId="ADAL" clId="{0326CBD8-4148-407C-ADAD-C8D2F627F828}" dt="2023-04-02T18:26:18.962" v="153" actId="1076"/>
          <ac:picMkLst>
            <pc:docMk/>
            <pc:sldMk cId="0" sldId="890"/>
            <ac:picMk id="4" creationId="{F66BF38C-0C1E-B2D0-A0D2-5D837C5D2407}"/>
          </ac:picMkLst>
        </pc:picChg>
        <pc:picChg chg="del mod">
          <ac:chgData name="Trigoso, Marta" userId="d0177cb5-c647-44d2-80bb-84544cb4c9c6" providerId="ADAL" clId="{0326CBD8-4148-407C-ADAD-C8D2F627F828}" dt="2023-04-02T18:20:16.558" v="22" actId="478"/>
          <ac:picMkLst>
            <pc:docMk/>
            <pc:sldMk cId="0" sldId="890"/>
            <ac:picMk id="6" creationId="{16B1EE7A-BAC7-4E7F-A5A5-71DFD1935C70}"/>
          </ac:picMkLst>
        </pc:picChg>
        <pc:picChg chg="del mod">
          <ac:chgData name="Trigoso, Marta" userId="d0177cb5-c647-44d2-80bb-84544cb4c9c6" providerId="ADAL" clId="{0326CBD8-4148-407C-ADAD-C8D2F627F828}" dt="2023-04-02T18:20:16.558" v="22" actId="478"/>
          <ac:picMkLst>
            <pc:docMk/>
            <pc:sldMk cId="0" sldId="890"/>
            <ac:picMk id="27649" creationId="{00000000-0000-0000-0000-000000000000}"/>
          </ac:picMkLst>
        </pc:picChg>
      </pc:sldChg>
      <pc:sldChg chg="del">
        <pc:chgData name="Trigoso, Marta" userId="d0177cb5-c647-44d2-80bb-84544cb4c9c6" providerId="ADAL" clId="{0326CBD8-4148-407C-ADAD-C8D2F627F828}" dt="2023-04-02T18:31:47.111" v="280" actId="47"/>
        <pc:sldMkLst>
          <pc:docMk/>
          <pc:sldMk cId="0" sldId="1215"/>
        </pc:sldMkLst>
      </pc:sldChg>
      <pc:sldChg chg="addSp delSp modSp mod">
        <pc:chgData name="Trigoso, Marta" userId="d0177cb5-c647-44d2-80bb-84544cb4c9c6" providerId="ADAL" clId="{0326CBD8-4148-407C-ADAD-C8D2F627F828}" dt="2023-04-02T18:53:10.002" v="359" actId="1076"/>
        <pc:sldMkLst>
          <pc:docMk/>
          <pc:sldMk cId="0" sldId="1233"/>
        </pc:sldMkLst>
        <pc:spChg chg="mod topLvl">
          <ac:chgData name="Trigoso, Marta" userId="d0177cb5-c647-44d2-80bb-84544cb4c9c6" providerId="ADAL" clId="{0326CBD8-4148-407C-ADAD-C8D2F627F828}" dt="2023-04-02T18:53:10.002" v="359" actId="1076"/>
          <ac:spMkLst>
            <pc:docMk/>
            <pc:sldMk cId="0" sldId="1233"/>
            <ac:spMk id="3" creationId="{00000000-0000-0000-0000-000000000000}"/>
          </ac:spMkLst>
        </pc:spChg>
        <pc:spChg chg="del">
          <ac:chgData name="Trigoso, Marta" userId="d0177cb5-c647-44d2-80bb-84544cb4c9c6" providerId="ADAL" clId="{0326CBD8-4148-407C-ADAD-C8D2F627F828}" dt="2023-04-02T18:29:13.877" v="170" actId="478"/>
          <ac:spMkLst>
            <pc:docMk/>
            <pc:sldMk cId="0" sldId="1233"/>
            <ac:spMk id="6" creationId="{00000000-0000-0000-0000-000000000000}"/>
          </ac:spMkLst>
        </pc:spChg>
        <pc:grpChg chg="add del mod">
          <ac:chgData name="Trigoso, Marta" userId="d0177cb5-c647-44d2-80bb-84544cb4c9c6" providerId="ADAL" clId="{0326CBD8-4148-407C-ADAD-C8D2F627F828}" dt="2023-04-02T18:53:06.366" v="358" actId="165"/>
          <ac:grpSpMkLst>
            <pc:docMk/>
            <pc:sldMk cId="0" sldId="1233"/>
            <ac:grpSpMk id="4" creationId="{61216CD4-4D70-AE28-0E86-E24F4D052393}"/>
          </ac:grpSpMkLst>
        </pc:grpChg>
        <pc:graphicFrameChg chg="mod topLvl">
          <ac:chgData name="Trigoso, Marta" userId="d0177cb5-c647-44d2-80bb-84544cb4c9c6" providerId="ADAL" clId="{0326CBD8-4148-407C-ADAD-C8D2F627F828}" dt="2023-04-02T18:53:06.366" v="358" actId="165"/>
          <ac:graphicFrameMkLst>
            <pc:docMk/>
            <pc:sldMk cId="0" sldId="1233"/>
            <ac:graphicFrameMk id="13" creationId="{E3109749-02F3-4069-83B6-EAF95D3EF717}"/>
          </ac:graphicFrameMkLst>
        </pc:graphicFrameChg>
        <pc:graphicFrameChg chg="del">
          <ac:chgData name="Trigoso, Marta" userId="d0177cb5-c647-44d2-80bb-84544cb4c9c6" providerId="ADAL" clId="{0326CBD8-4148-407C-ADAD-C8D2F627F828}" dt="2023-04-02T18:29:12.105" v="169" actId="478"/>
          <ac:graphicFrameMkLst>
            <pc:docMk/>
            <pc:sldMk cId="0" sldId="1233"/>
            <ac:graphicFrameMk id="14" creationId="{BB5C751B-9797-4895-873D-1591C7B21089}"/>
          </ac:graphicFrameMkLst>
        </pc:graphicFrameChg>
      </pc:sldChg>
      <pc:sldChg chg="addSp delSp modSp mod">
        <pc:chgData name="Trigoso, Marta" userId="d0177cb5-c647-44d2-80bb-84544cb4c9c6" providerId="ADAL" clId="{0326CBD8-4148-407C-ADAD-C8D2F627F828}" dt="2023-04-02T18:53:19.229" v="361" actId="1076"/>
        <pc:sldMkLst>
          <pc:docMk/>
          <pc:sldMk cId="0" sldId="1234"/>
        </pc:sldMkLst>
        <pc:spChg chg="add del mod">
          <ac:chgData name="Trigoso, Marta" userId="d0177cb5-c647-44d2-80bb-84544cb4c9c6" providerId="ADAL" clId="{0326CBD8-4148-407C-ADAD-C8D2F627F828}" dt="2023-04-02T18:29:39.027" v="171" actId="478"/>
          <ac:spMkLst>
            <pc:docMk/>
            <pc:sldMk cId="0" sldId="1234"/>
            <ac:spMk id="2" creationId="{6CEFBC94-212A-6181-6017-6A874B39D76B}"/>
          </ac:spMkLst>
        </pc:spChg>
        <pc:spChg chg="mod topLvl">
          <ac:chgData name="Trigoso, Marta" userId="d0177cb5-c647-44d2-80bb-84544cb4c9c6" providerId="ADAL" clId="{0326CBD8-4148-407C-ADAD-C8D2F627F828}" dt="2023-04-02T18:53:19.229" v="361" actId="1076"/>
          <ac:spMkLst>
            <pc:docMk/>
            <pc:sldMk cId="0" sldId="1234"/>
            <ac:spMk id="3" creationId="{00000000-0000-0000-0000-000000000000}"/>
          </ac:spMkLst>
        </pc:spChg>
        <pc:spChg chg="del">
          <ac:chgData name="Trigoso, Marta" userId="d0177cb5-c647-44d2-80bb-84544cb4c9c6" providerId="ADAL" clId="{0326CBD8-4148-407C-ADAD-C8D2F627F828}" dt="2023-04-02T18:29:42.095" v="173" actId="478"/>
          <ac:spMkLst>
            <pc:docMk/>
            <pc:sldMk cId="0" sldId="1234"/>
            <ac:spMk id="6" creationId="{00000000-0000-0000-0000-000000000000}"/>
          </ac:spMkLst>
        </pc:spChg>
        <pc:grpChg chg="add del mod">
          <ac:chgData name="Trigoso, Marta" userId="d0177cb5-c647-44d2-80bb-84544cb4c9c6" providerId="ADAL" clId="{0326CBD8-4148-407C-ADAD-C8D2F627F828}" dt="2023-04-02T18:53:15.576" v="360" actId="165"/>
          <ac:grpSpMkLst>
            <pc:docMk/>
            <pc:sldMk cId="0" sldId="1234"/>
            <ac:grpSpMk id="4" creationId="{B9772369-008E-9283-974F-AE7721D303E6}"/>
          </ac:grpSpMkLst>
        </pc:grpChg>
        <pc:graphicFrameChg chg="mod topLvl">
          <ac:chgData name="Trigoso, Marta" userId="d0177cb5-c647-44d2-80bb-84544cb4c9c6" providerId="ADAL" clId="{0326CBD8-4148-407C-ADAD-C8D2F627F828}" dt="2023-04-02T18:53:15.576" v="360" actId="165"/>
          <ac:graphicFrameMkLst>
            <pc:docMk/>
            <pc:sldMk cId="0" sldId="1234"/>
            <ac:graphicFrameMk id="12" creationId="{008D872C-A3BB-4520-A0BE-D982A30B561C}"/>
          </ac:graphicFrameMkLst>
        </pc:graphicFrameChg>
        <pc:graphicFrameChg chg="del">
          <ac:chgData name="Trigoso, Marta" userId="d0177cb5-c647-44d2-80bb-84544cb4c9c6" providerId="ADAL" clId="{0326CBD8-4148-407C-ADAD-C8D2F627F828}" dt="2023-04-02T18:29:40.593" v="172" actId="478"/>
          <ac:graphicFrameMkLst>
            <pc:docMk/>
            <pc:sldMk cId="0" sldId="1234"/>
            <ac:graphicFrameMk id="13" creationId="{483C201B-F90C-4B4A-92B5-0FFA5FD5AD33}"/>
          </ac:graphicFrameMkLst>
        </pc:graphicFrameChg>
      </pc:sldChg>
      <pc:sldChg chg="modSp mod">
        <pc:chgData name="Trigoso, Marta" userId="d0177cb5-c647-44d2-80bb-84544cb4c9c6" providerId="ADAL" clId="{0326CBD8-4148-407C-ADAD-C8D2F627F828}" dt="2023-04-02T18:52:55.993" v="355" actId="1037"/>
        <pc:sldMkLst>
          <pc:docMk/>
          <pc:sldMk cId="0" sldId="1235"/>
        </pc:sldMkLst>
        <pc:graphicFrameChg chg="mod">
          <ac:chgData name="Trigoso, Marta" userId="d0177cb5-c647-44d2-80bb-84544cb4c9c6" providerId="ADAL" clId="{0326CBD8-4148-407C-ADAD-C8D2F627F828}" dt="2023-04-02T18:52:55.993" v="355" actId="1037"/>
          <ac:graphicFrameMkLst>
            <pc:docMk/>
            <pc:sldMk cId="0" sldId="1235"/>
            <ac:graphicFrameMk id="8" creationId="{41824DB3-12AE-4A98-9CAA-A004C775E985}"/>
          </ac:graphicFrameMkLst>
        </pc:graphicFrameChg>
      </pc:sldChg>
      <pc:sldChg chg="addSp modSp del">
        <pc:chgData name="Trigoso, Marta" userId="d0177cb5-c647-44d2-80bb-84544cb4c9c6" providerId="ADAL" clId="{0326CBD8-4148-407C-ADAD-C8D2F627F828}" dt="2023-04-02T18:31:53.453" v="281" actId="47"/>
        <pc:sldMkLst>
          <pc:docMk/>
          <pc:sldMk cId="0" sldId="1236"/>
        </pc:sldMkLst>
        <pc:spChg chg="add mod">
          <ac:chgData name="Trigoso, Marta" userId="d0177cb5-c647-44d2-80bb-84544cb4c9c6" providerId="ADAL" clId="{0326CBD8-4148-407C-ADAD-C8D2F627F828}" dt="2023-04-02T18:29:56.849" v="174"/>
          <ac:spMkLst>
            <pc:docMk/>
            <pc:sldMk cId="0" sldId="1236"/>
            <ac:spMk id="2" creationId="{462F3607-9D3F-B053-BF96-4DC871A6E1E8}"/>
          </ac:spMkLst>
        </pc:spChg>
      </pc:sldChg>
      <pc:sldChg chg="addSp modSp del">
        <pc:chgData name="Trigoso, Marta" userId="d0177cb5-c647-44d2-80bb-84544cb4c9c6" providerId="ADAL" clId="{0326CBD8-4148-407C-ADAD-C8D2F627F828}" dt="2023-04-02T18:31:53.453" v="281" actId="47"/>
        <pc:sldMkLst>
          <pc:docMk/>
          <pc:sldMk cId="0" sldId="1237"/>
        </pc:sldMkLst>
        <pc:spChg chg="add mod">
          <ac:chgData name="Trigoso, Marta" userId="d0177cb5-c647-44d2-80bb-84544cb4c9c6" providerId="ADAL" clId="{0326CBD8-4148-407C-ADAD-C8D2F627F828}" dt="2023-04-02T18:29:58.244" v="175"/>
          <ac:spMkLst>
            <pc:docMk/>
            <pc:sldMk cId="0" sldId="1237"/>
            <ac:spMk id="2" creationId="{A04975CC-2DD3-457C-D5E9-D938B084DA2F}"/>
          </ac:spMkLst>
        </pc:spChg>
      </pc:sldChg>
      <pc:sldChg chg="addSp modSp del">
        <pc:chgData name="Trigoso, Marta" userId="d0177cb5-c647-44d2-80bb-84544cb4c9c6" providerId="ADAL" clId="{0326CBD8-4148-407C-ADAD-C8D2F627F828}" dt="2023-04-02T18:31:53.453" v="281" actId="47"/>
        <pc:sldMkLst>
          <pc:docMk/>
          <pc:sldMk cId="0" sldId="1238"/>
        </pc:sldMkLst>
        <pc:spChg chg="add mod">
          <ac:chgData name="Trigoso, Marta" userId="d0177cb5-c647-44d2-80bb-84544cb4c9c6" providerId="ADAL" clId="{0326CBD8-4148-407C-ADAD-C8D2F627F828}" dt="2023-04-02T18:30:01.020" v="176"/>
          <ac:spMkLst>
            <pc:docMk/>
            <pc:sldMk cId="0" sldId="1238"/>
            <ac:spMk id="2" creationId="{9FEA34E4-F5C9-3EAA-6FA1-C223942E56AF}"/>
          </ac:spMkLst>
        </pc:spChg>
      </pc:sldChg>
      <pc:sldChg chg="addSp modSp del">
        <pc:chgData name="Trigoso, Marta" userId="d0177cb5-c647-44d2-80bb-84544cb4c9c6" providerId="ADAL" clId="{0326CBD8-4148-407C-ADAD-C8D2F627F828}" dt="2023-04-02T18:31:53.453" v="281" actId="47"/>
        <pc:sldMkLst>
          <pc:docMk/>
          <pc:sldMk cId="0" sldId="1239"/>
        </pc:sldMkLst>
        <pc:spChg chg="add mod">
          <ac:chgData name="Trigoso, Marta" userId="d0177cb5-c647-44d2-80bb-84544cb4c9c6" providerId="ADAL" clId="{0326CBD8-4148-407C-ADAD-C8D2F627F828}" dt="2023-04-02T18:30:02.452" v="177"/>
          <ac:spMkLst>
            <pc:docMk/>
            <pc:sldMk cId="0" sldId="1239"/>
            <ac:spMk id="2" creationId="{4FB49FA2-C0AB-1B6C-DFAE-57DE57FA748D}"/>
          </ac:spMkLst>
        </pc:spChg>
      </pc:sldChg>
      <pc:sldChg chg="addSp modSp add del mod">
        <pc:chgData name="Trigoso, Marta" userId="d0177cb5-c647-44d2-80bb-84544cb4c9c6" providerId="ADAL" clId="{0326CBD8-4148-407C-ADAD-C8D2F627F828}" dt="2023-04-02T18:32:15.374" v="288" actId="47"/>
        <pc:sldMkLst>
          <pc:docMk/>
          <pc:sldMk cId="4207713074" sldId="1243"/>
        </pc:sldMkLst>
        <pc:spChg chg="add mod">
          <ac:chgData name="Trigoso, Marta" userId="d0177cb5-c647-44d2-80bb-84544cb4c9c6" providerId="ADAL" clId="{0326CBD8-4148-407C-ADAD-C8D2F627F828}" dt="2023-04-02T18:28:15.347" v="157" actId="1036"/>
          <ac:spMkLst>
            <pc:docMk/>
            <pc:sldMk cId="4207713074" sldId="1243"/>
            <ac:spMk id="2" creationId="{DE72A7E8-2BCB-37C5-0E6A-61387FBABE66}"/>
          </ac:spMkLst>
        </pc:spChg>
      </pc:sldChg>
      <pc:sldChg chg="addSp modSp del">
        <pc:chgData name="Trigoso, Marta" userId="d0177cb5-c647-44d2-80bb-84544cb4c9c6" providerId="ADAL" clId="{0326CBD8-4148-407C-ADAD-C8D2F627F828}" dt="2023-04-02T18:32:04.278" v="285" actId="47"/>
        <pc:sldMkLst>
          <pc:docMk/>
          <pc:sldMk cId="2466596099" sldId="1246"/>
        </pc:sldMkLst>
        <pc:spChg chg="add mod">
          <ac:chgData name="Trigoso, Marta" userId="d0177cb5-c647-44d2-80bb-84544cb4c9c6" providerId="ADAL" clId="{0326CBD8-4148-407C-ADAD-C8D2F627F828}" dt="2023-04-02T18:28:41.104" v="163"/>
          <ac:spMkLst>
            <pc:docMk/>
            <pc:sldMk cId="2466596099" sldId="1246"/>
            <ac:spMk id="2" creationId="{E68B392C-912A-A9F3-BE8C-17CC4050494F}"/>
          </ac:spMkLst>
        </pc:spChg>
      </pc:sldChg>
      <pc:sldChg chg="addSp modSp del mod">
        <pc:chgData name="Trigoso, Marta" userId="d0177cb5-c647-44d2-80bb-84544cb4c9c6" providerId="ADAL" clId="{0326CBD8-4148-407C-ADAD-C8D2F627F828}" dt="2023-04-02T18:32:08.355" v="286" actId="47"/>
        <pc:sldMkLst>
          <pc:docMk/>
          <pc:sldMk cId="2333107442" sldId="1252"/>
        </pc:sldMkLst>
        <pc:spChg chg="add mod">
          <ac:chgData name="Trigoso, Marta" userId="d0177cb5-c647-44d2-80bb-84544cb4c9c6" providerId="ADAL" clId="{0326CBD8-4148-407C-ADAD-C8D2F627F828}" dt="2023-04-02T18:28:30.763" v="161" actId="1035"/>
          <ac:spMkLst>
            <pc:docMk/>
            <pc:sldMk cId="2333107442" sldId="1252"/>
            <ac:spMk id="5" creationId="{50518BBB-B129-DCB4-CA84-6BE60393C93D}"/>
          </ac:spMkLst>
        </pc:spChg>
      </pc:sldChg>
      <pc:sldChg chg="addSp modSp del">
        <pc:chgData name="Trigoso, Marta" userId="d0177cb5-c647-44d2-80bb-84544cb4c9c6" providerId="ADAL" clId="{0326CBD8-4148-407C-ADAD-C8D2F627F828}" dt="2023-04-02T18:32:10.028" v="287" actId="47"/>
        <pc:sldMkLst>
          <pc:docMk/>
          <pc:sldMk cId="111549798" sldId="1254"/>
        </pc:sldMkLst>
        <pc:spChg chg="add mod">
          <ac:chgData name="Trigoso, Marta" userId="d0177cb5-c647-44d2-80bb-84544cb4c9c6" providerId="ADAL" clId="{0326CBD8-4148-407C-ADAD-C8D2F627F828}" dt="2023-04-02T18:28:35.137" v="162"/>
          <ac:spMkLst>
            <pc:docMk/>
            <pc:sldMk cId="111549798" sldId="1254"/>
            <ac:spMk id="4" creationId="{912E30F1-350C-87EA-F007-4B7DDA058887}"/>
          </ac:spMkLst>
        </pc:spChg>
      </pc:sldChg>
      <pc:sldChg chg="del">
        <pc:chgData name="Trigoso, Marta" userId="d0177cb5-c647-44d2-80bb-84544cb4c9c6" providerId="ADAL" clId="{0326CBD8-4148-407C-ADAD-C8D2F627F828}" dt="2023-04-02T18:31:47.111" v="280" actId="47"/>
        <pc:sldMkLst>
          <pc:docMk/>
          <pc:sldMk cId="324860536" sldId="1257"/>
        </pc:sldMkLst>
      </pc:sldChg>
      <pc:sldChg chg="addSp modSp del">
        <pc:chgData name="Trigoso, Marta" userId="d0177cb5-c647-44d2-80bb-84544cb4c9c6" providerId="ADAL" clId="{0326CBD8-4148-407C-ADAD-C8D2F627F828}" dt="2023-04-02T18:31:59.713" v="284" actId="47"/>
        <pc:sldMkLst>
          <pc:docMk/>
          <pc:sldMk cId="374356672" sldId="1258"/>
        </pc:sldMkLst>
        <pc:spChg chg="add mod">
          <ac:chgData name="Trigoso, Marta" userId="d0177cb5-c647-44d2-80bb-84544cb4c9c6" providerId="ADAL" clId="{0326CBD8-4148-407C-ADAD-C8D2F627F828}" dt="2023-04-02T18:28:47.938" v="164"/>
          <ac:spMkLst>
            <pc:docMk/>
            <pc:sldMk cId="374356672" sldId="1258"/>
            <ac:spMk id="4" creationId="{DAB2CB5F-20A0-307A-0291-D121357BE7D6}"/>
          </ac:spMkLst>
        </pc:spChg>
      </pc:sldChg>
      <pc:sldChg chg="modSp mod">
        <pc:chgData name="Trigoso, Marta" userId="d0177cb5-c647-44d2-80bb-84544cb4c9c6" providerId="ADAL" clId="{0326CBD8-4148-407C-ADAD-C8D2F627F828}" dt="2023-04-02T18:31:34.028" v="279" actId="14100"/>
        <pc:sldMkLst>
          <pc:docMk/>
          <pc:sldMk cId="1415419488" sldId="1259"/>
        </pc:sldMkLst>
        <pc:spChg chg="mod">
          <ac:chgData name="Trigoso, Marta" userId="d0177cb5-c647-44d2-80bb-84544cb4c9c6" providerId="ADAL" clId="{0326CBD8-4148-407C-ADAD-C8D2F627F828}" dt="2023-04-02T18:31:34.028" v="279" actId="14100"/>
          <ac:spMkLst>
            <pc:docMk/>
            <pc:sldMk cId="1415419488" sldId="1259"/>
            <ac:spMk id="3" creationId="{4D1B059F-9586-4AC5-B15F-0A4C332DFF2B}"/>
          </ac:spMkLst>
        </pc:spChg>
      </pc:sldChg>
      <pc:sldChg chg="addSp modSp del">
        <pc:chgData name="Trigoso, Marta" userId="d0177cb5-c647-44d2-80bb-84544cb4c9c6" providerId="ADAL" clId="{0326CBD8-4148-407C-ADAD-C8D2F627F828}" dt="2023-04-02T18:31:53.453" v="281" actId="47"/>
        <pc:sldMkLst>
          <pc:docMk/>
          <pc:sldMk cId="402005751" sldId="1260"/>
        </pc:sldMkLst>
        <pc:spChg chg="add mod">
          <ac:chgData name="Trigoso, Marta" userId="d0177cb5-c647-44d2-80bb-84544cb4c9c6" providerId="ADAL" clId="{0326CBD8-4148-407C-ADAD-C8D2F627F828}" dt="2023-04-02T18:30:03.859" v="178"/>
          <ac:spMkLst>
            <pc:docMk/>
            <pc:sldMk cId="402005751" sldId="1260"/>
            <ac:spMk id="3" creationId="{9BE7881D-FB00-9BCB-A9AE-610832DA6529}"/>
          </ac:spMkLst>
        </pc:spChg>
      </pc:sldChg>
      <pc:sldChg chg="addSp modSp del mod">
        <pc:chgData name="Trigoso, Marta" userId="d0177cb5-c647-44d2-80bb-84544cb4c9c6" providerId="ADAL" clId="{0326CBD8-4148-407C-ADAD-C8D2F627F828}" dt="2023-04-02T18:31:57.979" v="283" actId="47"/>
        <pc:sldMkLst>
          <pc:docMk/>
          <pc:sldMk cId="2313291853" sldId="1265"/>
        </pc:sldMkLst>
        <pc:spChg chg="add mod">
          <ac:chgData name="Trigoso, Marta" userId="d0177cb5-c647-44d2-80bb-84544cb4c9c6" providerId="ADAL" clId="{0326CBD8-4148-407C-ADAD-C8D2F627F828}" dt="2023-04-02T18:28:52.537" v="166" actId="1036"/>
          <ac:spMkLst>
            <pc:docMk/>
            <pc:sldMk cId="2313291853" sldId="1265"/>
            <ac:spMk id="5" creationId="{9EC21CBF-C532-A413-C969-25EFC68DF369}"/>
          </ac:spMkLst>
        </pc:spChg>
      </pc:sldChg>
      <pc:sldChg chg="addSp modSp del">
        <pc:chgData name="Trigoso, Marta" userId="d0177cb5-c647-44d2-80bb-84544cb4c9c6" providerId="ADAL" clId="{0326CBD8-4148-407C-ADAD-C8D2F627F828}" dt="2023-04-02T18:31:56.277" v="282" actId="47"/>
        <pc:sldMkLst>
          <pc:docMk/>
          <pc:sldMk cId="2405328851" sldId="1267"/>
        </pc:sldMkLst>
        <pc:spChg chg="add mod">
          <ac:chgData name="Trigoso, Marta" userId="d0177cb5-c647-44d2-80bb-84544cb4c9c6" providerId="ADAL" clId="{0326CBD8-4148-407C-ADAD-C8D2F627F828}" dt="2023-04-02T18:28:57.251" v="167"/>
          <ac:spMkLst>
            <pc:docMk/>
            <pc:sldMk cId="2405328851" sldId="1267"/>
            <ac:spMk id="5" creationId="{5C7EC8FB-9B0F-221E-A23D-A354ADD053CB}"/>
          </ac:spMkLst>
        </pc:spChg>
      </pc:sldChg>
      <pc:sldChg chg="add">
        <pc:chgData name="Trigoso, Marta" userId="d0177cb5-c647-44d2-80bb-84544cb4c9c6" providerId="ADAL" clId="{0326CBD8-4148-407C-ADAD-C8D2F627F828}" dt="2023-04-02T18:35:07.848" v="289"/>
        <pc:sldMkLst>
          <pc:docMk/>
          <pc:sldMk cId="3013644706" sldId="1410"/>
        </pc:sldMkLst>
      </pc:sldChg>
      <pc:sldChg chg="add">
        <pc:chgData name="Trigoso, Marta" userId="d0177cb5-c647-44d2-80bb-84544cb4c9c6" providerId="ADAL" clId="{0326CBD8-4148-407C-ADAD-C8D2F627F828}" dt="2023-04-02T18:35:07.848" v="289"/>
        <pc:sldMkLst>
          <pc:docMk/>
          <pc:sldMk cId="2548242599" sldId="1422"/>
        </pc:sldMkLst>
      </pc:sldChg>
      <pc:sldChg chg="modSp add mod">
        <pc:chgData name="Trigoso, Marta" userId="d0177cb5-c647-44d2-80bb-84544cb4c9c6" providerId="ADAL" clId="{0326CBD8-4148-407C-ADAD-C8D2F627F828}" dt="2023-04-02T18:53:32.427" v="363" actId="1076"/>
        <pc:sldMkLst>
          <pc:docMk/>
          <pc:sldMk cId="1094537162" sldId="1429"/>
        </pc:sldMkLst>
        <pc:picChg chg="mod">
          <ac:chgData name="Trigoso, Marta" userId="d0177cb5-c647-44d2-80bb-84544cb4c9c6" providerId="ADAL" clId="{0326CBD8-4148-407C-ADAD-C8D2F627F828}" dt="2023-04-02T18:53:32.427" v="363" actId="1076"/>
          <ac:picMkLst>
            <pc:docMk/>
            <pc:sldMk cId="1094537162" sldId="1429"/>
            <ac:picMk id="2" creationId="{D673A6AC-8E3C-4DB7-9014-4B6649A078FF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PT"/>
  <c:chart>
    <c:title>
      <c:tx>
        <c:rich>
          <a:bodyPr/>
          <a:lstStyle/>
          <a:p>
            <a:pPr>
              <a:defRPr sz="1400">
                <a:solidFill>
                  <a:srgbClr val="003150"/>
                </a:solidFill>
              </a:defRPr>
            </a:pPr>
            <a:r>
              <a:rPr lang="pt-PT" sz="1400">
                <a:solidFill>
                  <a:srgbClr val="003150"/>
                </a:solidFill>
              </a:rPr>
              <a:t>Condutores intervenientes em acidentes, com TAS </a:t>
            </a:r>
            <a:r>
              <a:rPr lang="pt-PT" sz="1400" b="1" i="0" u="none" strike="noStrike" baseline="0">
                <a:effectLst/>
              </a:rPr>
              <a:t>≥ 0.50 g/L</a:t>
            </a:r>
            <a:endParaRPr lang="pt-PT" sz="1400">
              <a:solidFill>
                <a:srgbClr val="003150"/>
              </a:solidFill>
            </a:endParaRPr>
          </a:p>
          <a:p>
            <a:pPr>
              <a:defRPr sz="1400">
                <a:solidFill>
                  <a:srgbClr val="003150"/>
                </a:solidFill>
              </a:defRPr>
            </a:pPr>
            <a:endParaRPr lang="pt-PT" sz="1400">
              <a:solidFill>
                <a:srgbClr val="003150"/>
              </a:solidFill>
            </a:endParaRPr>
          </a:p>
          <a:p>
            <a:pPr>
              <a:defRPr sz="1400">
                <a:solidFill>
                  <a:srgbClr val="003150"/>
                </a:solidFill>
              </a:defRPr>
            </a:pPr>
            <a:r>
              <a:rPr lang="pt-PT" sz="1400" b="0">
                <a:solidFill>
                  <a:srgbClr val="003150"/>
                </a:solidFill>
              </a:rPr>
              <a:t>Portugal Continental, 2010-2018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1.208425004928894E-2"/>
          <c:y val="0.17024652907244545"/>
          <c:w val="0.9769666283405245"/>
          <c:h val="0.699437413638059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TAS≥0.50</c:v>
                </c:pt>
              </c:strCache>
            </c:strRef>
          </c:tx>
          <c:spPr>
            <a:solidFill>
              <a:schemeClr val="accent5"/>
            </a:solidFill>
          </c:spPr>
          <c:dLbls>
            <c:dLbl>
              <c:idx val="3"/>
              <c:layout>
                <c:manualLayout>
                  <c:x val="-6.158856520012852E-17"/>
                  <c:y val="-2.313039899027613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BE3-4BE8-9EBD-3DC3C2B07AD3}"/>
                </c:ext>
              </c:extLst>
            </c:dLbl>
            <c:dLbl>
              <c:idx val="4"/>
              <c:layout>
                <c:manualLayout>
                  <c:x val="-1.6797075457224333E-3"/>
                  <c:y val="-2.891299873784515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BE3-4BE8-9EBD-3DC3C2B07AD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t-PT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Ciclomotores</c:v>
                </c:pt>
                <c:pt idx="1">
                  <c:v>Outros (a)</c:v>
                </c:pt>
                <c:pt idx="2">
                  <c:v>Velocípedes</c:v>
                </c:pt>
                <c:pt idx="3">
                  <c:v>Motociclos</c:v>
                </c:pt>
                <c:pt idx="4">
                  <c:v>Automóveis ligeiros</c:v>
                </c:pt>
                <c:pt idx="5">
                  <c:v>Automóveis pesados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0.10700000000000001</c:v>
                </c:pt>
                <c:pt idx="1">
                  <c:v>6.900000000000002E-2</c:v>
                </c:pt>
                <c:pt idx="2">
                  <c:v>5.4000000000000006E-2</c:v>
                </c:pt>
                <c:pt idx="3">
                  <c:v>4.200000000000001E-2</c:v>
                </c:pt>
                <c:pt idx="4">
                  <c:v>4.1000000000000002E-2</c:v>
                </c:pt>
                <c:pt idx="5">
                  <c:v>9.0000000000000045E-3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BE3-4BE8-9EBD-3DC3C2B07AD3}"/>
            </c:ext>
          </c:extLst>
        </c:ser>
        <c:dLbls/>
        <c:gapWidth val="100"/>
        <c:axId val="96925184"/>
        <c:axId val="96926720"/>
      </c:barChart>
      <c:lineChart>
        <c:grouping val="stacked"/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ln w="25400" cap="flat" cmpd="sng" algn="ctr">
              <a:solidFill>
                <a:srgbClr val="C00000"/>
              </a:solidFill>
              <a:prstDash val="solid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0.7099841260961387"/>
                  <c:y val="-3.6055973504704707E-2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rgbClr val="C00000"/>
                        </a:solidFill>
                      </a:defRPr>
                    </a:pPr>
                    <a:r>
                      <a:rPr lang="en-US" sz="1200" b="1">
                        <a:solidFill>
                          <a:srgbClr val="C00000"/>
                        </a:solidFill>
                      </a:rPr>
                      <a:t>TOTAL: </a:t>
                    </a:r>
                    <a:fld id="{BFBE947C-4C72-4C6B-9D65-FE0131467C97}" type="VALUE">
                      <a:rPr lang="en-US" sz="1200" b="1">
                        <a:solidFill>
                          <a:srgbClr val="C00000"/>
                        </a:solidFill>
                      </a:rPr>
                      <a:pPr>
                        <a:defRPr sz="1200" b="1">
                          <a:solidFill>
                            <a:srgbClr val="C00000"/>
                          </a:solidFill>
                        </a:defRPr>
                      </a:pPr>
                      <a:t>[VALUE]</a:t>
                    </a:fld>
                    <a:endParaRPr lang="en-US" sz="1200" b="1">
                      <a:solidFill>
                        <a:srgbClr val="C00000"/>
                      </a:solidFill>
                    </a:endParaRPr>
                  </a:p>
                </c:rich>
              </c:tx>
              <c:numFmt formatCode="0.0%" sourceLinked="0"/>
              <c:spPr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BE3-4BE8-9EBD-3DC3C2B07AD3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BE3-4BE8-9EBD-3DC3C2B07AD3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BE3-4BE8-9EBD-3DC3C2B07AD3}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BE3-4BE8-9EBD-3DC3C2B07AD3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BE3-4BE8-9EBD-3DC3C2B07AD3}"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BE3-4BE8-9EBD-3DC3C2B07AD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C00000"/>
                    </a:solidFill>
                  </a:defRPr>
                </a:pPr>
                <a:endParaRPr lang="pt-PT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Ciclomotores</c:v>
                </c:pt>
                <c:pt idx="1">
                  <c:v>Outros (a)</c:v>
                </c:pt>
                <c:pt idx="2">
                  <c:v>Velocípedes</c:v>
                </c:pt>
                <c:pt idx="3">
                  <c:v>Motociclos</c:v>
                </c:pt>
                <c:pt idx="4">
                  <c:v>Automóveis ligeiros</c:v>
                </c:pt>
                <c:pt idx="5">
                  <c:v>Automóveis pesados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6"/>
                <c:pt idx="0">
                  <c:v>4.5000000000000012E-2</c:v>
                </c:pt>
                <c:pt idx="1">
                  <c:v>4.5000000000000012E-2</c:v>
                </c:pt>
                <c:pt idx="2">
                  <c:v>4.5000000000000012E-2</c:v>
                </c:pt>
                <c:pt idx="3">
                  <c:v>4.5000000000000012E-2</c:v>
                </c:pt>
                <c:pt idx="4">
                  <c:v>4.5000000000000012E-2</c:v>
                </c:pt>
                <c:pt idx="5">
                  <c:v>4.5000000000000012E-2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BE3-4BE8-9EBD-3DC3C2B07AD3}"/>
            </c:ext>
          </c:extLst>
        </c:ser>
        <c:dLbls/>
        <c:marker val="1"/>
        <c:axId val="96925184"/>
        <c:axId val="96926720"/>
      </c:lineChart>
      <c:catAx>
        <c:axId val="96925184"/>
        <c:scaling>
          <c:orientation val="minMax"/>
        </c:scaling>
        <c:axPos val="b"/>
        <c:numFmt formatCode="General" sourceLinked="0"/>
        <c:tickLblPos val="nextTo"/>
        <c:txPr>
          <a:bodyPr rot="0" vert="horz"/>
          <a:lstStyle/>
          <a:p>
            <a:pPr>
              <a:defRPr sz="1200" b="1">
                <a:solidFill>
                  <a:srgbClr val="003150"/>
                </a:solidFill>
              </a:defRPr>
            </a:pPr>
            <a:endParaRPr lang="pt-PT"/>
          </a:p>
        </c:txPr>
        <c:crossAx val="96926720"/>
        <c:crosses val="autoZero"/>
        <c:auto val="1"/>
        <c:lblAlgn val="ctr"/>
        <c:lblOffset val="100"/>
      </c:catAx>
      <c:valAx>
        <c:axId val="96926720"/>
        <c:scaling>
          <c:orientation val="minMax"/>
        </c:scaling>
        <c:delete val="1"/>
        <c:axPos val="l"/>
        <c:numFmt formatCode="0.0%" sourceLinked="1"/>
        <c:tickLblPos val="none"/>
        <c:crossAx val="96925184"/>
        <c:crosses val="autoZero"/>
        <c:crossBetween val="between"/>
      </c:valAx>
    </c:plotArea>
    <c:plotVisOnly val="1"/>
    <c:dispBlanksAs val="zero"/>
  </c:chart>
  <c:spPr>
    <a:ln>
      <a:solidFill>
        <a:schemeClr val="bg1">
          <a:lumMod val="85000"/>
        </a:schemeClr>
      </a:solidFill>
    </a:ln>
  </c:spPr>
  <c:txPr>
    <a:bodyPr/>
    <a:lstStyle/>
    <a:p>
      <a:pPr>
        <a:defRPr sz="8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PT"/>
  <c:chart>
    <c:autoTitleDeleted val="1"/>
    <c:view3D>
      <c:depthPercent val="100"/>
      <c:rAngAx val="1"/>
    </c:view3D>
    <c:floor>
      <c:spPr>
        <a:noFill/>
        <a:ln>
          <a:solidFill>
            <a:schemeClr val="tx2">
              <a:lumMod val="50000"/>
            </a:schemeClr>
          </a:solidFill>
        </a:ln>
        <a:effectLst/>
        <a:sp3d>
          <a:contourClr>
            <a:schemeClr val="tx2">
              <a:lumMod val="50000"/>
            </a:schemeClr>
          </a:contourClr>
        </a:sp3d>
      </c:spPr>
    </c:floor>
    <c:sideWall>
      <c:spPr>
        <a:noFill/>
        <a:ln w="25400">
          <a:noFill/>
        </a:ln>
        <a:effectLst/>
        <a:sp3d/>
      </c:spPr>
    </c:sideWall>
    <c:backWall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Folha1!$B$1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92-44E4-9B3C-6E22EEBE33E9}"/>
              </c:ext>
            </c:extLst>
          </c:dPt>
          <c:dPt>
            <c:idx val="1"/>
            <c:spPr>
              <a:solidFill>
                <a:srgbClr val="0066FF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992-44E4-9B3C-6E22EEBE33E9}"/>
              </c:ext>
            </c:extLst>
          </c:dPt>
          <c:dPt>
            <c:idx val="2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992-44E4-9B3C-6E22EEBE33E9}"/>
              </c:ext>
            </c:extLst>
          </c:dPt>
          <c:dPt>
            <c:idx val="3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992-44E4-9B3C-6E22EEBE33E9}"/>
              </c:ext>
            </c:extLst>
          </c:dPt>
          <c:dPt>
            <c:idx val="4"/>
            <c:spPr>
              <a:solidFill>
                <a:srgbClr val="339933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992-44E4-9B3C-6E22EEBE33E9}"/>
              </c:ext>
            </c:extLst>
          </c:dPt>
          <c:dLbls>
            <c:dLbl>
              <c:idx val="0"/>
              <c:layout>
                <c:manualLayout>
                  <c:x val="1.2500000000000001E-2"/>
                  <c:y val="-3.125000000000001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92-44E4-9B3C-6E22EEBE33E9}"/>
                </c:ext>
              </c:extLst>
            </c:dLbl>
            <c:dLbl>
              <c:idx val="1"/>
              <c:layout>
                <c:manualLayout>
                  <c:x val="4.1666666666666675E-3"/>
                  <c:y val="-4.687500000000005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992-44E4-9B3C-6E22EEBE33E9}"/>
                </c:ext>
              </c:extLst>
            </c:dLbl>
            <c:dLbl>
              <c:idx val="2"/>
              <c:layout>
                <c:manualLayout>
                  <c:x val="1.2500000000000001E-2"/>
                  <c:y val="-4.374999999999999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992-44E4-9B3C-6E22EEBE33E9}"/>
                </c:ext>
              </c:extLst>
            </c:dLbl>
            <c:dLbl>
              <c:idx val="3"/>
              <c:layout>
                <c:manualLayout>
                  <c:x val="1.8749999999999923E-2"/>
                  <c:y val="-2.812499999999999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992-44E4-9B3C-6E22EEBE33E9}"/>
                </c:ext>
              </c:extLst>
            </c:dLbl>
            <c:dLbl>
              <c:idx val="4"/>
              <c:layout>
                <c:manualLayout>
                  <c:x val="2.2916666666666512E-2"/>
                  <c:y val="-0.05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992-44E4-9B3C-6E22EEBE3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Folha1!$A$2:$A$6</c:f>
              <c:strCache>
                <c:ptCount val="5"/>
                <c:pt idx="0">
                  <c:v>Nenhuma</c:v>
                </c:pt>
                <c:pt idx="1">
                  <c:v>Pouca</c:v>
                </c:pt>
                <c:pt idx="2">
                  <c:v>Média</c:v>
                </c:pt>
                <c:pt idx="3">
                  <c:v>Bastante</c:v>
                </c:pt>
                <c:pt idx="4">
                  <c:v>Muita</c:v>
                </c:pt>
              </c:strCache>
            </c:strRef>
          </c:cat>
          <c:val>
            <c:numRef>
              <c:f>Folha1!$B$2:$B$6</c:f>
              <c:numCache>
                <c:formatCode>0.00%</c:formatCode>
                <c:ptCount val="5"/>
                <c:pt idx="0">
                  <c:v>0.4230000000000001</c:v>
                </c:pt>
                <c:pt idx="1">
                  <c:v>0.21300000000000002</c:v>
                </c:pt>
                <c:pt idx="2">
                  <c:v>0.22500000000000001</c:v>
                </c:pt>
                <c:pt idx="3">
                  <c:v>8.1000000000000003E-2</c:v>
                </c:pt>
                <c:pt idx="4">
                  <c:v>5.8000000000000003E-2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992-44E4-9B3C-6E22EEBE33E9}"/>
            </c:ext>
          </c:extLst>
        </c:ser>
        <c:dLbls/>
        <c:shape val="box"/>
        <c:axId val="147759104"/>
        <c:axId val="147760640"/>
        <c:axId val="0"/>
      </c:bar3DChart>
      <c:catAx>
        <c:axId val="1477591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47760640"/>
        <c:crosses val="autoZero"/>
        <c:auto val="1"/>
        <c:lblAlgn val="ctr"/>
        <c:lblOffset val="100"/>
      </c:catAx>
      <c:valAx>
        <c:axId val="14776064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tickLblPos val="none"/>
        <c:crossAx val="147759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PT"/>
  <c:chart>
    <c:autoTitleDeleted val="1"/>
    <c:view3D>
      <c:depthPercent val="100"/>
      <c:rAngAx val="1"/>
    </c:view3D>
    <c:floor>
      <c:spPr>
        <a:noFill/>
        <a:ln>
          <a:solidFill>
            <a:schemeClr val="tx2">
              <a:lumMod val="50000"/>
            </a:schemeClr>
          </a:solidFill>
        </a:ln>
        <a:effectLst/>
        <a:sp3d>
          <a:contourClr>
            <a:schemeClr val="tx2">
              <a:lumMod val="50000"/>
            </a:schemeClr>
          </a:contourClr>
        </a:sp3d>
      </c:spPr>
    </c:floor>
    <c:sideWall>
      <c:spPr>
        <a:noFill/>
        <a:ln w="25400">
          <a:noFill/>
        </a:ln>
        <a:effectLst/>
        <a:sp3d/>
      </c:spPr>
    </c:sideWall>
    <c:backWall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Folha1!$B$1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8EC-4F85-87C1-B9CD0EA78176}"/>
              </c:ext>
            </c:extLst>
          </c:dPt>
          <c:dPt>
            <c:idx val="1"/>
            <c:spPr>
              <a:solidFill>
                <a:srgbClr val="0066FF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8EC-4F85-87C1-B9CD0EA78176}"/>
              </c:ext>
            </c:extLst>
          </c:dPt>
          <c:dPt>
            <c:idx val="2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8EC-4F85-87C1-B9CD0EA78176}"/>
              </c:ext>
            </c:extLst>
          </c:dPt>
          <c:dPt>
            <c:idx val="3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8EC-4F85-87C1-B9CD0EA78176}"/>
              </c:ext>
            </c:extLst>
          </c:dPt>
          <c:dPt>
            <c:idx val="4"/>
            <c:spPr>
              <a:solidFill>
                <a:srgbClr val="339933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8EC-4F85-87C1-B9CD0EA78176}"/>
              </c:ext>
            </c:extLst>
          </c:dPt>
          <c:dLbls>
            <c:dLbl>
              <c:idx val="0"/>
              <c:layout>
                <c:manualLayout>
                  <c:x val="1.2500000000000001E-2"/>
                  <c:y val="-3.125000000000001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EC-4F85-87C1-B9CD0EA78176}"/>
                </c:ext>
              </c:extLst>
            </c:dLbl>
            <c:dLbl>
              <c:idx val="1"/>
              <c:layout>
                <c:manualLayout>
                  <c:x val="4.1666666666666675E-3"/>
                  <c:y val="-4.687500000000005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EC-4F85-87C1-B9CD0EA78176}"/>
                </c:ext>
              </c:extLst>
            </c:dLbl>
            <c:dLbl>
              <c:idx val="2"/>
              <c:layout>
                <c:manualLayout>
                  <c:x val="1.2500000000000001E-2"/>
                  <c:y val="-4.374999999999999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8EC-4F85-87C1-B9CD0EA78176}"/>
                </c:ext>
              </c:extLst>
            </c:dLbl>
            <c:dLbl>
              <c:idx val="3"/>
              <c:layout>
                <c:manualLayout>
                  <c:x val="1.8749999999999923E-2"/>
                  <c:y val="-2.812499999999999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8EC-4F85-87C1-B9CD0EA78176}"/>
                </c:ext>
              </c:extLst>
            </c:dLbl>
            <c:dLbl>
              <c:idx val="4"/>
              <c:layout>
                <c:manualLayout>
                  <c:x val="2.2916666666666512E-2"/>
                  <c:y val="-0.05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8EC-4F85-87C1-B9CD0EA781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Folha1!$A$2:$A$6</c:f>
              <c:strCache>
                <c:ptCount val="5"/>
                <c:pt idx="0">
                  <c:v>Nada</c:v>
                </c:pt>
                <c:pt idx="1">
                  <c:v>Pouco</c:v>
                </c:pt>
                <c:pt idx="2">
                  <c:v>Médio</c:v>
                </c:pt>
                <c:pt idx="3">
                  <c:v>Bastante</c:v>
                </c:pt>
                <c:pt idx="4">
                  <c:v>Muito</c:v>
                </c:pt>
              </c:strCache>
            </c:strRef>
          </c:cat>
          <c:val>
            <c:numRef>
              <c:f>Folha1!$B$2:$B$6</c:f>
              <c:numCache>
                <c:formatCode>0.00%</c:formatCode>
                <c:ptCount val="5"/>
                <c:pt idx="0">
                  <c:v>2.1999999999999999E-2</c:v>
                </c:pt>
                <c:pt idx="1">
                  <c:v>4.9000000000000009E-2</c:v>
                </c:pt>
                <c:pt idx="2">
                  <c:v>0.14600000000000002</c:v>
                </c:pt>
                <c:pt idx="3">
                  <c:v>0.32400000000000007</c:v>
                </c:pt>
                <c:pt idx="4">
                  <c:v>0.45800000000000002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8EC-4F85-87C1-B9CD0EA78176}"/>
            </c:ext>
          </c:extLst>
        </c:ser>
        <c:dLbls/>
        <c:shape val="box"/>
        <c:axId val="147872768"/>
        <c:axId val="147878656"/>
        <c:axId val="0"/>
      </c:bar3DChart>
      <c:catAx>
        <c:axId val="1478727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47878656"/>
        <c:crosses val="autoZero"/>
        <c:auto val="1"/>
        <c:lblAlgn val="ctr"/>
        <c:lblOffset val="100"/>
      </c:catAx>
      <c:valAx>
        <c:axId val="14787865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tickLblPos val="none"/>
        <c:crossAx val="147872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PT"/>
  <c:chart>
    <c:autoTitleDeleted val="1"/>
    <c:view3D>
      <c:depthPercent val="100"/>
      <c:rAngAx val="1"/>
    </c:view3D>
    <c:floor>
      <c:spPr>
        <a:noFill/>
        <a:ln>
          <a:solidFill>
            <a:schemeClr val="tx2">
              <a:lumMod val="50000"/>
            </a:schemeClr>
          </a:solidFill>
        </a:ln>
        <a:effectLst/>
        <a:sp3d>
          <a:contourClr>
            <a:schemeClr val="tx2">
              <a:lumMod val="50000"/>
            </a:schemeClr>
          </a:contourClr>
        </a:sp3d>
      </c:spPr>
    </c:floor>
    <c:sideWall>
      <c:spPr>
        <a:noFill/>
        <a:ln w="25400">
          <a:noFill/>
        </a:ln>
        <a:effectLst/>
        <a:sp3d/>
      </c:spPr>
    </c:sideWall>
    <c:backWall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Folha1!$B$1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0"/>
            <c:spPr>
              <a:solidFill>
                <a:srgbClr val="339933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B83-453C-A8D8-DCE642E90990}"/>
              </c:ext>
            </c:extLst>
          </c:dPt>
          <c:dPt>
            <c:idx val="1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B83-453C-A8D8-DCE642E90990}"/>
              </c:ext>
            </c:extLst>
          </c:dPt>
          <c:dPt>
            <c:idx val="2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B83-453C-A8D8-DCE642E90990}"/>
              </c:ext>
            </c:extLst>
          </c:dPt>
          <c:dPt>
            <c:idx val="3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B83-453C-A8D8-DCE642E90990}"/>
              </c:ext>
            </c:extLst>
          </c:dPt>
          <c:dPt>
            <c:idx val="4"/>
            <c:spPr>
              <a:solidFill>
                <a:srgbClr val="339933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B83-453C-A8D8-DCE642E90990}"/>
              </c:ext>
            </c:extLst>
          </c:dPt>
          <c:dLbls>
            <c:dLbl>
              <c:idx val="0"/>
              <c:layout>
                <c:manualLayout>
                  <c:x val="1.2500000000000001E-2"/>
                  <c:y val="-3.125000000000001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83-453C-A8D8-DCE642E90990}"/>
                </c:ext>
              </c:extLst>
            </c:dLbl>
            <c:dLbl>
              <c:idx val="1"/>
              <c:layout>
                <c:manualLayout>
                  <c:x val="4.1666666666666675E-3"/>
                  <c:y val="-4.687500000000005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B83-453C-A8D8-DCE642E90990}"/>
                </c:ext>
              </c:extLst>
            </c:dLbl>
            <c:dLbl>
              <c:idx val="2"/>
              <c:layout>
                <c:manualLayout>
                  <c:x val="1.2500000000000001E-2"/>
                  <c:y val="-4.374999999999999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B83-453C-A8D8-DCE642E90990}"/>
                </c:ext>
              </c:extLst>
            </c:dLbl>
            <c:dLbl>
              <c:idx val="3"/>
              <c:layout>
                <c:manualLayout>
                  <c:x val="1.8749999999999923E-2"/>
                  <c:y val="-2.812499999999999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B83-453C-A8D8-DCE642E90990}"/>
                </c:ext>
              </c:extLst>
            </c:dLbl>
            <c:dLbl>
              <c:idx val="4"/>
              <c:layout>
                <c:manualLayout>
                  <c:x val="2.2916666666666512E-2"/>
                  <c:y val="-0.05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B83-453C-A8D8-DCE642E909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Folha1!$A$2:$A$5</c:f>
              <c:strCache>
                <c:ptCount val="4"/>
                <c:pt idx="0">
                  <c:v>Como pessoa</c:v>
                </c:pt>
                <c:pt idx="1">
                  <c:v>Como condutor</c:v>
                </c:pt>
                <c:pt idx="2">
                  <c:v>Como profissional</c:v>
                </c:pt>
                <c:pt idx="3">
                  <c:v>Não foi útil</c:v>
                </c:pt>
              </c:strCache>
            </c:strRef>
          </c:cat>
          <c:val>
            <c:numRef>
              <c:f>Folha1!$B$2:$B$5</c:f>
              <c:numCache>
                <c:formatCode>0.00%</c:formatCode>
                <c:ptCount val="4"/>
                <c:pt idx="0">
                  <c:v>0.68100000000000005</c:v>
                </c:pt>
                <c:pt idx="1">
                  <c:v>0.83500000000000008</c:v>
                </c:pt>
                <c:pt idx="2">
                  <c:v>0.16400000000000001</c:v>
                </c:pt>
                <c:pt idx="3">
                  <c:v>2.4E-2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B83-453C-A8D8-DCE642E90990}"/>
            </c:ext>
          </c:extLst>
        </c:ser>
        <c:dLbls/>
        <c:shape val="box"/>
        <c:axId val="147952384"/>
        <c:axId val="147953920"/>
        <c:axId val="0"/>
      </c:bar3DChart>
      <c:catAx>
        <c:axId val="1479523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47953920"/>
        <c:crosses val="autoZero"/>
        <c:auto val="1"/>
        <c:lblAlgn val="ctr"/>
        <c:lblOffset val="100"/>
      </c:catAx>
      <c:valAx>
        <c:axId val="14795392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tickLblPos val="none"/>
        <c:crossAx val="14795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9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9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1B52FF0-CF0F-475C-B274-11C67AF0584E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487323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23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3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10075"/>
            <a:ext cx="55880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noProof="0"/>
              <a:t>Clique para editar os estilos de texto do modelo global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523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23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A17BF00-EDFE-4101-AF09-C5F1D654F8C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4103649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89612-5787-4D97-9C7A-75398D99B348}" type="datetimeFigureOut">
              <a:rPr lang="en-US"/>
              <a:pPr>
                <a:defRPr/>
              </a:pPr>
              <a:t>4/3/2023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91BDC-F802-40D2-9C06-87EE5D6C1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D79F85-6932-4563-B16E-5462EBBD3BE0}" type="datetimeFigureOut">
              <a:rPr lang="en-US" smtClean="0"/>
              <a:pPr>
                <a:defRPr/>
              </a:pPr>
              <a:t>4/3/2023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4BEA84-FC3D-454E-AA83-CBEE5B0130D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5C827-FEC5-406E-A6DE-13EF4D65B784}" type="datetimeFigureOut">
              <a:rPr lang="en-US"/>
              <a:pPr>
                <a:defRPr/>
              </a:pPr>
              <a:t>4/3/2023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6E4AA-D256-44EE-8271-502750BA72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72B36-0CEB-4CFF-A9C7-9F52EB0F0F39}" type="datetimeFigureOut">
              <a:rPr lang="en-US"/>
              <a:pPr>
                <a:defRPr/>
              </a:pPr>
              <a:t>4/3/2023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63AEA-A2E5-4589-ACAD-6A3CC8F80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0AA90-4B64-470E-B3FF-2B38B8FD0A64}" type="datetimeFigureOut">
              <a:rPr lang="en-US"/>
              <a:pPr>
                <a:defRPr/>
              </a:pPr>
              <a:t>4/3/2023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F31C5-9DBF-4362-BE8C-912EECD64A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F48D-2639-4F41-9875-9374A9FE6FFB}" type="datetimeFigureOut">
              <a:rPr lang="pt-PT" smtClean="0"/>
              <a:pPr/>
              <a:t>03/04/2023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AB7B6-4CCB-4C64-99C3-46CC4A322C2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1026" name="Picture 2" descr="E:\101014_PRP\powerpoint layout\101014 powerpoint_pag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F48D-2639-4F41-9875-9374A9FE6FFB}" type="datetimeFigureOut">
              <a:rPr lang="pt-PT" smtClean="0"/>
              <a:pPr/>
              <a:t>03/04/2023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AB7B6-4CCB-4C64-99C3-46CC4A322C2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2050" name="Picture 2" descr="\\internal.prp.pt\dfs\locations\luz\Users\Alain.Areal\Desktop\101014_PRP\powerpoint layout\101014 powerpoint_pag2_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F48D-2639-4F41-9875-9374A9FE6FFB}" type="datetimeFigureOut">
              <a:rPr lang="pt-PT" smtClean="0"/>
              <a:pPr/>
              <a:t>03/04/2023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AB7B6-4CCB-4C64-99C3-46CC4A322C2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3074" name="Picture 2" descr="\\internal.prp.pt\dfs\locations\luz\Users\Alain.Areal\Desktop\101014_PRP\powerpoint layout\101014 powerpoint_p2_logo_sembarra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-71462"/>
            <a:ext cx="9182100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F48D-2639-4F41-9875-9374A9FE6FFB}" type="datetimeFigureOut">
              <a:rPr lang="pt-PT" smtClean="0"/>
              <a:pPr/>
              <a:t>03/04/2023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AB7B6-4CCB-4C64-99C3-46CC4A322C2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2050" name="Picture 2" descr="\\internal.prp.pt\dfs\locations\luz\Users\Alain.Areal\Desktop\101014_PRP\powerpoint layout\101014 powerpoint_pag2barra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F48D-2639-4F41-9875-9374A9FE6FFB}" type="datetimeFigureOut">
              <a:rPr lang="pt-PT" smtClean="0"/>
              <a:pPr/>
              <a:t>03/04/2023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AB7B6-4CCB-4C64-99C3-46CC4A322C2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1026" name="Picture 2" descr="\\internal.prp.pt\dfs\locations\luz\Users\Alain.Areal\Desktop\101014_PRP\101014 powerpoint_p2 sem barra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F48D-2639-4F41-9875-9374A9FE6FFB}" type="datetimeFigureOut">
              <a:rPr lang="pt-PT" smtClean="0"/>
              <a:pPr/>
              <a:t>03/04/2023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AB7B6-4CCB-4C64-99C3-46CC4A322C2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F48D-2639-4F41-9875-9374A9FE6FFB}" type="datetimeFigureOut">
              <a:rPr lang="pt-PT" smtClean="0"/>
              <a:pPr/>
              <a:t>03/04/2023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AB7B6-4CCB-4C64-99C3-46CC4A322C2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F48D-2639-4F41-9875-9374A9FE6FFB}" type="datetimeFigureOut">
              <a:rPr lang="pt-PT" smtClean="0"/>
              <a:pPr/>
              <a:t>03/04/2023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AB7B6-4CCB-4C64-99C3-46CC4A322C2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F48D-2639-4F41-9875-9374A9FE6FFB}" type="datetimeFigureOut">
              <a:rPr lang="pt-PT" smtClean="0"/>
              <a:pPr/>
              <a:t>03/04/2023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AB7B6-4CCB-4C64-99C3-46CC4A322C2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F48D-2639-4F41-9875-9374A9FE6FFB}" type="datetimeFigureOut">
              <a:rPr lang="pt-PT" smtClean="0"/>
              <a:pPr/>
              <a:t>03/04/2023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AB7B6-4CCB-4C64-99C3-46CC4A322C2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F48D-2639-4F41-9875-9374A9FE6FFB}" type="datetimeFigureOut">
              <a:rPr lang="pt-PT" smtClean="0"/>
              <a:pPr/>
              <a:t>03/04/2023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AB7B6-4CCB-4C64-99C3-46CC4A322C2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D79F85-6932-4563-B16E-5462EBBD3BE0}" type="datetimeFigureOut">
              <a:rPr lang="en-US"/>
              <a:pPr>
                <a:defRPr/>
              </a:pPr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24BEA84-FC3D-454E-AA83-CBEE5B0130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Oval 2"/>
          <p:cNvSpPr>
            <a:spLocks noChangeArrowheads="1"/>
          </p:cNvSpPr>
          <p:nvPr userDrawn="1"/>
        </p:nvSpPr>
        <p:spPr bwMode="auto">
          <a:xfrm>
            <a:off x="1692275" y="188913"/>
            <a:ext cx="7235825" cy="71437"/>
          </a:xfrm>
          <a:prstGeom prst="ellipse">
            <a:avLst/>
          </a:prstGeom>
          <a:solidFill>
            <a:srgbClr val="0033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PT"/>
          </a:p>
        </p:txBody>
      </p:sp>
      <p:sp>
        <p:nvSpPr>
          <p:cNvPr id="8" name="Oval 3"/>
          <p:cNvSpPr>
            <a:spLocks noChangeArrowheads="1"/>
          </p:cNvSpPr>
          <p:nvPr userDrawn="1"/>
        </p:nvSpPr>
        <p:spPr bwMode="auto">
          <a:xfrm rot="5400000">
            <a:off x="-2700337" y="3500437"/>
            <a:ext cx="5975350" cy="73025"/>
          </a:xfrm>
          <a:prstGeom prst="ellipse">
            <a:avLst/>
          </a:prstGeom>
          <a:solidFill>
            <a:srgbClr val="A5002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PT"/>
          </a:p>
        </p:txBody>
      </p:sp>
      <p:pic>
        <p:nvPicPr>
          <p:cNvPr id="9223" name="Picture 9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388" y="0"/>
            <a:ext cx="172720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31" r:id="rId2"/>
    <p:sldLayoutId id="2147483922" r:id="rId3"/>
    <p:sldLayoutId id="2147483925" r:id="rId4"/>
    <p:sldLayoutId id="2147483927" r:id="rId5"/>
    <p:sldLayoutId id="2147483929" r:id="rId6"/>
    <p:sldLayoutId id="2147483930" r:id="rId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DF48D-2639-4F41-9875-9374A9FE6FFB}" type="datetimeFigureOut">
              <a:rPr lang="pt-PT" smtClean="0"/>
              <a:pPr/>
              <a:t>03/04/2023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AB7B6-4CCB-4C64-99C3-46CC4A322C2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 txBox="1">
            <a:spLocks/>
          </p:cNvSpPr>
          <p:nvPr/>
        </p:nvSpPr>
        <p:spPr>
          <a:xfrm>
            <a:off x="4929126" y="5373216"/>
            <a:ext cx="4214874" cy="1138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eaLnBrk="1" latinLnBrk="0" hangingPunct="1">
              <a:lnSpc>
                <a:spcPct val="100000"/>
              </a:lnSpc>
              <a:buClrTx/>
              <a:buSzTx/>
              <a:buFont typeface="Arial" pitchFamily="34" charset="0"/>
              <a:buNone/>
              <a:tabLst/>
              <a:defRPr/>
            </a:pPr>
            <a:r>
              <a:rPr lang="pt-PT" sz="1600" b="1" dirty="0">
                <a:solidFill>
                  <a:srgbClr val="002060"/>
                </a:solidFill>
              </a:rPr>
              <a:t>José Miguel Trigoso</a:t>
            </a:r>
            <a:endParaRPr lang="en-US" sz="1600" b="1" dirty="0">
              <a:solidFill>
                <a:srgbClr val="002060"/>
              </a:solidFill>
            </a:endParaRPr>
          </a:p>
          <a:p>
            <a:pPr marL="0" marR="0" lvl="0" indent="0" algn="r" defTabSz="914400" eaLnBrk="1" latinLnBrk="0" hangingPunct="1">
              <a:lnSpc>
                <a:spcPct val="100000"/>
              </a:lnSpc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dirty="0">
                <a:solidFill>
                  <a:srgbClr val="002060"/>
                </a:solidFill>
              </a:rPr>
              <a:t>Lisboa, April 2023</a:t>
            </a:r>
            <a:endParaRPr kumimoji="0" lang="pt-PT" sz="18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0" y="1556792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pt-PT" altLang="pt-PT" sz="3200" dirty="0">
                <a:solidFill>
                  <a:srgbClr val="002060"/>
                </a:solidFill>
              </a:rPr>
              <a:t> </a:t>
            </a:r>
            <a:r>
              <a:rPr lang="pt-BR" altLang="pt-PT" sz="3200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+mj-ea"/>
                <a:cs typeface="+mj-cs"/>
              </a:rPr>
              <a:t>Possibilidades e Questões associadas à implementação dos </a:t>
            </a:r>
            <a:r>
              <a:rPr lang="pt-BR" altLang="pt-PT" sz="3200" dirty="0" err="1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+mj-ea"/>
                <a:cs typeface="+mj-cs"/>
              </a:rPr>
              <a:t>Alcohol</a:t>
            </a:r>
            <a:r>
              <a:rPr lang="pt-BR" altLang="pt-PT" sz="3200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+mj-ea"/>
                <a:cs typeface="+mj-cs"/>
              </a:rPr>
              <a:t> </a:t>
            </a:r>
            <a:r>
              <a:rPr lang="pt-BR" altLang="pt-PT" sz="3200" dirty="0" err="1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+mj-ea"/>
                <a:cs typeface="+mj-cs"/>
              </a:rPr>
              <a:t>Interlocks</a:t>
            </a:r>
            <a:r>
              <a:rPr lang="pt-BR" altLang="pt-PT" sz="3200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+mj-ea"/>
                <a:cs typeface="+mj-cs"/>
              </a:rPr>
              <a:t> em Portugal</a:t>
            </a:r>
            <a:endParaRPr lang="pt-PT" altLang="pt-PT" sz="3200" dirty="0">
              <a:solidFill>
                <a:schemeClr val="tx2">
                  <a:lumMod val="50000"/>
                </a:schemeClr>
              </a:solidFill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66BF38C-0C1E-B2D0-A0D2-5D837C5D240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3423832"/>
            <a:ext cx="3972826" cy="1918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9EF72FA8-81A1-43EA-8B62-619390F80685}"/>
              </a:ext>
            </a:extLst>
          </p:cNvPr>
          <p:cNvSpPr/>
          <p:nvPr/>
        </p:nvSpPr>
        <p:spPr>
          <a:xfrm>
            <a:off x="359024" y="126626"/>
            <a:ext cx="8784976" cy="363421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pt-PT" sz="1800" b="1" dirty="0">
                <a:solidFill>
                  <a:schemeClr val="bg1"/>
                </a:solidFill>
              </a:rPr>
              <a:t>Comportamentos observados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xmlns="" id="{FEC1375C-2DA8-48AB-9954-647D834594D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612" y="1412776"/>
            <a:ext cx="8950776" cy="360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1263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B69C4E0F-14D6-4CE9-9C26-844E778F5EB6}"/>
              </a:ext>
            </a:extLst>
          </p:cNvPr>
          <p:cNvSpPr/>
          <p:nvPr/>
        </p:nvSpPr>
        <p:spPr>
          <a:xfrm>
            <a:off x="0" y="116632"/>
            <a:ext cx="9155940" cy="531047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pt-PT" sz="1800" b="1" dirty="0">
                <a:solidFill>
                  <a:schemeClr val="bg1"/>
                </a:solidFill>
              </a:rPr>
              <a:t>Sinistralidade envolvendo pelo menos um condutor com TAS ≥ 0.50 g/L 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xmlns="" id="{F9C65CC9-2E58-425C-94B8-497A1C5DCF4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907071"/>
            <a:ext cx="8821284" cy="506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766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94E3A9D5-84EE-4C15-9B26-43E37F181953}"/>
              </a:ext>
            </a:extLst>
          </p:cNvPr>
          <p:cNvSpPr/>
          <p:nvPr/>
        </p:nvSpPr>
        <p:spPr>
          <a:xfrm>
            <a:off x="0" y="116632"/>
            <a:ext cx="9155940" cy="531047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pt-PT" sz="1800" b="1" dirty="0">
                <a:solidFill>
                  <a:schemeClr val="bg1"/>
                </a:solidFill>
              </a:rPr>
              <a:t>Sinistralidade envolvendo pelo menos um condutor com TAS ≥ 0.50 g/L 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xmlns="" id="{C51AA877-55F5-49AE-8771-BFCD265B8FB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36" y="980728"/>
            <a:ext cx="9012528" cy="52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8329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13C68EF1-C393-468A-9D6F-F81F92B89046}"/>
              </a:ext>
            </a:extLst>
          </p:cNvPr>
          <p:cNvSpPr/>
          <p:nvPr/>
        </p:nvSpPr>
        <p:spPr>
          <a:xfrm>
            <a:off x="143508" y="260648"/>
            <a:ext cx="8856984" cy="171007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pt-PT" sz="2000" b="1" dirty="0">
                <a:solidFill>
                  <a:schemeClr val="bg1"/>
                </a:solidFill>
              </a:rPr>
              <a:t>Vitimas mortais de acidentes rodoviários por nível de TAS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xmlns="" id="{0B20B5E3-0FDA-43A2-9D03-9627809BD9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711" y="1196752"/>
            <a:ext cx="8942781" cy="431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8639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D7300CFC-BFDA-4C6C-8213-333819CEF7D6}"/>
              </a:ext>
            </a:extLst>
          </p:cNvPr>
          <p:cNvSpPr/>
          <p:nvPr/>
        </p:nvSpPr>
        <p:spPr>
          <a:xfrm>
            <a:off x="143508" y="260648"/>
            <a:ext cx="8856984" cy="171007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pt-PT" sz="2000" b="1" dirty="0">
                <a:solidFill>
                  <a:schemeClr val="bg1"/>
                </a:solidFill>
              </a:rPr>
              <a:t>Vitimas mortais de acidentes rodoviários por nível de TAS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xmlns="" id="{6D606B88-C55B-43C0-B18F-983F4E7A861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334" y="1268760"/>
            <a:ext cx="8780158" cy="437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7445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7607B3AC-886C-448B-B74C-12B522FB9C2C}"/>
              </a:ext>
            </a:extLst>
          </p:cNvPr>
          <p:cNvSpPr/>
          <p:nvPr/>
        </p:nvSpPr>
        <p:spPr>
          <a:xfrm>
            <a:off x="143508" y="260648"/>
            <a:ext cx="8856984" cy="171007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pt-PT" sz="2000" b="1" dirty="0">
                <a:solidFill>
                  <a:schemeClr val="bg1"/>
                </a:solidFill>
              </a:rPr>
              <a:t>Vitimas mortais de acidentes rodoviários por nível de TAS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xmlns="" id="{6742EF10-B481-489E-A064-F72547F41F6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844" y="1090704"/>
            <a:ext cx="8856984" cy="460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3552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0D739624-1BE0-4668-937E-372BF8B76A8C}"/>
              </a:ext>
            </a:extLst>
          </p:cNvPr>
          <p:cNvSpPr/>
          <p:nvPr/>
        </p:nvSpPr>
        <p:spPr>
          <a:xfrm>
            <a:off x="359024" y="126626"/>
            <a:ext cx="8784976" cy="363421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pt-PT" sz="1800" b="1" dirty="0">
                <a:solidFill>
                  <a:schemeClr val="bg1"/>
                </a:solidFill>
              </a:rPr>
              <a:t>Comportamentos </a:t>
            </a:r>
            <a:r>
              <a:rPr lang="pt-PT" b="1" dirty="0" err="1">
                <a:solidFill>
                  <a:schemeClr val="bg1"/>
                </a:solidFill>
              </a:rPr>
              <a:t>auto-declarados</a:t>
            </a:r>
            <a:r>
              <a:rPr lang="pt-PT" b="1" dirty="0">
                <a:solidFill>
                  <a:schemeClr val="bg1"/>
                </a:solidFill>
              </a:rPr>
              <a:t> e </a:t>
            </a:r>
            <a:r>
              <a:rPr lang="pt-PT" b="1" dirty="0" err="1">
                <a:solidFill>
                  <a:schemeClr val="bg1"/>
                </a:solidFill>
              </a:rPr>
              <a:t>percepção</a:t>
            </a:r>
            <a:r>
              <a:rPr lang="pt-PT" b="1" dirty="0">
                <a:solidFill>
                  <a:schemeClr val="bg1"/>
                </a:solidFill>
              </a:rPr>
              <a:t> de risco</a:t>
            </a:r>
            <a:endParaRPr lang="pt-PT" sz="1800" b="1" dirty="0">
              <a:solidFill>
                <a:schemeClr val="bg1"/>
              </a:solidFill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xmlns="" id="{4AC173FA-A8C3-47FE-BF5B-728CB9F5AD5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754827"/>
            <a:ext cx="5539359" cy="6093296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xmlns="" id="{ED1FC6A7-47F1-4C8E-86FF-CCC63DB43B1F}"/>
              </a:ext>
            </a:extLst>
          </p:cNvPr>
          <p:cNvSpPr txBox="1"/>
          <p:nvPr/>
        </p:nvSpPr>
        <p:spPr>
          <a:xfrm>
            <a:off x="180627" y="1556792"/>
            <a:ext cx="1943101" cy="810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sz="1400" i="1" dirty="0">
                <a:latin typeface="Tahoma" panose="020B0604030504040204" pitchFamily="34" charset="0"/>
                <a:cs typeface="Times New Roman" panose="02020603050405020304" pitchFamily="18" charset="0"/>
              </a:rPr>
              <a:t>Dados do ESRA2 - 2018 (E-Survey </a:t>
            </a:r>
            <a:r>
              <a:rPr lang="pt-PT" sz="1400" i="1" dirty="0" err="1">
                <a:latin typeface="Tahoma" panose="020B0604030504040204" pitchFamily="34" charset="0"/>
                <a:cs typeface="Times New Roman" panose="02020603050405020304" pitchFamily="18" charset="0"/>
              </a:rPr>
              <a:t>on</a:t>
            </a:r>
            <a:r>
              <a:rPr lang="pt-PT" sz="1400" i="1" dirty="0"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PT" sz="1400" i="1" dirty="0" err="1">
                <a:latin typeface="Tahoma" panose="020B0604030504040204" pitchFamily="34" charset="0"/>
                <a:cs typeface="Times New Roman" panose="02020603050405020304" pitchFamily="18" charset="0"/>
              </a:rPr>
              <a:t>Road</a:t>
            </a:r>
            <a:r>
              <a:rPr lang="pt-PT" sz="1400" i="1" dirty="0"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PT" sz="1400" i="1" dirty="0" err="1">
                <a:latin typeface="Tahoma" panose="020B0604030504040204" pitchFamily="34" charset="0"/>
                <a:cs typeface="Times New Roman" panose="02020603050405020304" pitchFamily="18" charset="0"/>
              </a:rPr>
              <a:t>Users</a:t>
            </a:r>
            <a:r>
              <a:rPr lang="pt-PT" sz="1400" i="1" dirty="0">
                <a:latin typeface="Tahoma" panose="020B0604030504040204" pitchFamily="34" charset="0"/>
                <a:cs typeface="Times New Roman" panose="02020603050405020304" pitchFamily="18" charset="0"/>
              </a:rPr>
              <a:t>’ </a:t>
            </a:r>
            <a:r>
              <a:rPr lang="pt-PT" sz="1400" i="1" dirty="0" err="1">
                <a:latin typeface="Tahoma" panose="020B0604030504040204" pitchFamily="34" charset="0"/>
                <a:cs typeface="Times New Roman" panose="02020603050405020304" pitchFamily="18" charset="0"/>
              </a:rPr>
              <a:t>Attitudes</a:t>
            </a:r>
            <a:r>
              <a:rPr lang="pt-PT" sz="1400" i="1" dirty="0">
                <a:latin typeface="Tahoma" panose="020B0604030504040204" pitchFamily="34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xmlns="" val="2006572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93032FBD-7EFB-47AA-B05C-79F8FC95932C}"/>
              </a:ext>
            </a:extLst>
          </p:cNvPr>
          <p:cNvSpPr/>
          <p:nvPr/>
        </p:nvSpPr>
        <p:spPr>
          <a:xfrm>
            <a:off x="395536" y="188640"/>
            <a:ext cx="7848872" cy="363421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pt-PT" sz="2400" b="1" dirty="0">
                <a:solidFill>
                  <a:schemeClr val="bg1"/>
                </a:solidFill>
              </a:rPr>
              <a:t>Fiscalização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xmlns="" id="{569043BE-1918-437E-B5BD-7E607D9D7F9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076" y="908720"/>
            <a:ext cx="8753847" cy="527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8426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C556C0EE-D72E-4F78-A336-99C9681F6E95}"/>
              </a:ext>
            </a:extLst>
          </p:cNvPr>
          <p:cNvSpPr/>
          <p:nvPr/>
        </p:nvSpPr>
        <p:spPr>
          <a:xfrm>
            <a:off x="395536" y="188640"/>
            <a:ext cx="7848872" cy="363421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pt-PT" sz="2400" b="1" dirty="0">
                <a:solidFill>
                  <a:schemeClr val="bg1"/>
                </a:solidFill>
              </a:rPr>
              <a:t>Fiscalização</a:t>
            </a:r>
          </a:p>
        </p:txBody>
      </p:sp>
      <p:graphicFrame>
        <p:nvGraphicFramePr>
          <p:cNvPr id="4" name="Chart 4">
            <a:extLst>
              <a:ext uri="{FF2B5EF4-FFF2-40B4-BE49-F238E27FC236}">
                <a16:creationId xmlns:a16="http://schemas.microsoft.com/office/drawing/2014/main" xmlns="" id="{3D4BAC5E-8372-4C9B-928E-03483D9E39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81487784"/>
              </p:ext>
            </p:extLst>
          </p:nvPr>
        </p:nvGraphicFramePr>
        <p:xfrm>
          <a:off x="683568" y="1412776"/>
          <a:ext cx="756084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895817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xmlns="" id="{63D30EF4-B0AA-4BB1-BE42-34F6E9D8C965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1340768"/>
            <a:ext cx="8507413" cy="52562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Aft>
                <a:spcPts val="0"/>
              </a:spcAft>
              <a:buFontTx/>
              <a:buNone/>
            </a:pPr>
            <a:r>
              <a:rPr lang="pt-PT" altLang="pt-PT" sz="2000" dirty="0">
                <a:latin typeface="Arial Rounded MT Bold" panose="020F0704030504030204" pitchFamily="34" charset="0"/>
              </a:rPr>
              <a:t>1 – Criar uma atitude de preocupação pela segurança;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Tx/>
              <a:buNone/>
            </a:pPr>
            <a:r>
              <a:rPr lang="pt-PT" altLang="pt-PT" sz="2000" dirty="0">
                <a:latin typeface="Arial Rounded MT Bold" panose="020F0704030504030204" pitchFamily="34" charset="0"/>
              </a:rPr>
              <a:t>2 – Promover a tomada de consciência da dimensão social da condução;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Tx/>
              <a:buNone/>
            </a:pPr>
            <a:r>
              <a:rPr lang="pt-PT" altLang="pt-PT" sz="2000" dirty="0">
                <a:latin typeface="Arial Rounded MT Bold" panose="020F0704030504030204" pitchFamily="34" charset="0"/>
              </a:rPr>
              <a:t>3 – Promover a dissociação entre consumo de álcool e condução;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Tx/>
              <a:buNone/>
            </a:pPr>
            <a:r>
              <a:rPr lang="pt-PT" altLang="pt-PT" sz="2000" dirty="0">
                <a:latin typeface="Arial Rounded MT Bold" panose="020F0704030504030204" pitchFamily="34" charset="0"/>
              </a:rPr>
              <a:t>4 –	Transmitir informação sobre </a:t>
            </a:r>
            <a:r>
              <a:rPr lang="pt-PT" altLang="pt-PT" sz="2000" dirty="0" err="1">
                <a:latin typeface="Arial Rounded MT Bold" panose="020F0704030504030204" pitchFamily="34" charset="0"/>
              </a:rPr>
              <a:t>aspectos</a:t>
            </a:r>
            <a:r>
              <a:rPr lang="pt-PT" altLang="pt-PT" sz="2000" dirty="0">
                <a:latin typeface="Arial Rounded MT Bold" panose="020F0704030504030204" pitchFamily="34" charset="0"/>
              </a:rPr>
              <a:t> legais, mecânicos, físicos e psicológicos  associados à tarefa de condução;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Tx/>
              <a:buNone/>
            </a:pPr>
            <a:r>
              <a:rPr lang="pt-PT" altLang="pt-PT" sz="2000" dirty="0">
                <a:latin typeface="Arial Rounded MT Bold" panose="020F0704030504030204" pitchFamily="34" charset="0"/>
              </a:rPr>
              <a:t>5 – Promover a internalização da responsabilidade;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Tx/>
              <a:buNone/>
            </a:pPr>
            <a:r>
              <a:rPr lang="pt-PT" altLang="pt-PT" sz="2000" dirty="0">
                <a:latin typeface="Arial Rounded MT Bold" panose="020F0704030504030204" pitchFamily="34" charset="0"/>
              </a:rPr>
              <a:t>6 – Facilitar a elaboração de eventuais “acontecimentos traumáticos” (acidente, homicídio, outros); 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Tx/>
              <a:buNone/>
            </a:pPr>
            <a:r>
              <a:rPr lang="pt-PT" altLang="pt-PT" sz="2000" dirty="0">
                <a:latin typeface="Arial Rounded MT Bold" panose="020F0704030504030204" pitchFamily="34" charset="0"/>
              </a:rPr>
              <a:t>7 – Prevenir a reincidência;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8D062B4-1E97-4C3D-B5C1-C033C44A83E5}"/>
              </a:ext>
            </a:extLst>
          </p:cNvPr>
          <p:cNvSpPr/>
          <p:nvPr/>
        </p:nvSpPr>
        <p:spPr>
          <a:xfrm>
            <a:off x="107504" y="188640"/>
            <a:ext cx="8424936" cy="291413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</a:rPr>
              <a:t>Relexão</a:t>
            </a:r>
            <a:r>
              <a:rPr lang="pt-PT" sz="2400" b="1" dirty="0">
                <a:solidFill>
                  <a:schemeClr val="bg1"/>
                </a:solidFill>
              </a:rPr>
              <a:t> sobre o quadro legal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8D5907AD-7B8B-4F3D-84AA-B9C99AA09187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764704"/>
            <a:ext cx="8229600" cy="92233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PT" altLang="pt-PT" sz="3200">
                <a:latin typeface="Arial Rounded MT Bold" panose="020F0704030504030204" pitchFamily="34" charset="0"/>
              </a:rPr>
              <a:t>OBJECTIVOS DAS ACÇÕES</a:t>
            </a:r>
            <a:endParaRPr lang="pt-PT" altLang="pt-PT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24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>
          <a:xfrm>
            <a:off x="0" y="72009"/>
            <a:ext cx="9144000" cy="620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altLang="pt-PT" sz="2400" b="1" dirty="0">
                <a:solidFill>
                  <a:schemeClr val="bg1"/>
                </a:solidFill>
              </a:rPr>
              <a:t>Ação de Formação Módulo Álcool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42259F3A-2DCD-46C3-B0EC-3223589AE5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31832" y="164564"/>
            <a:ext cx="1076519" cy="9361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07" y="1264002"/>
            <a:ext cx="6768752" cy="35276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>
                <a:solidFill>
                  <a:schemeClr val="bg1"/>
                </a:solidFill>
              </a:rPr>
              <a:t>Antes de vir para o curso a minha motivação para o frequentar era: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xmlns="" id="{E3109749-02F3-4069-83B6-EAF95D3EF7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148963751"/>
              </p:ext>
            </p:extLst>
          </p:nvPr>
        </p:nvGraphicFramePr>
        <p:xfrm>
          <a:off x="1231317" y="1687885"/>
          <a:ext cx="6538317" cy="4261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>
            <a:extLst>
              <a:ext uri="{FF2B5EF4-FFF2-40B4-BE49-F238E27FC236}">
                <a16:creationId xmlns:a16="http://schemas.microsoft.com/office/drawing/2014/main" xmlns="" id="{2EE5CB11-92E7-4E0E-BBB0-DC000663E9A2}"/>
              </a:ext>
            </a:extLst>
          </p:cNvPr>
          <p:cNvSpPr txBox="1">
            <a:spLocks/>
          </p:cNvSpPr>
          <p:nvPr/>
        </p:nvSpPr>
        <p:spPr>
          <a:xfrm>
            <a:off x="0" y="72009"/>
            <a:ext cx="9144000" cy="620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altLang="pt-PT" sz="2400" b="1" dirty="0">
                <a:solidFill>
                  <a:schemeClr val="bg1"/>
                </a:solidFill>
              </a:rPr>
              <a:t>Ação de Formação Módulo Álcool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BE2E2E9C-6C3C-4838-997C-EE63B99912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31832" y="164564"/>
            <a:ext cx="1076519" cy="9361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323728"/>
            <a:ext cx="5880304" cy="33818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 err="1">
                <a:solidFill>
                  <a:schemeClr val="bg1"/>
                </a:solidFill>
              </a:rPr>
              <a:t>Considero</a:t>
            </a:r>
            <a:r>
              <a:rPr lang="pt-PT" sz="1200" b="1" dirty="0">
                <a:solidFill>
                  <a:schemeClr val="bg1"/>
                </a:solidFill>
              </a:rPr>
              <a:t> </a:t>
            </a:r>
            <a:r>
              <a:rPr lang="pt-PT" sz="1200" b="1" dirty="0" err="1">
                <a:solidFill>
                  <a:schemeClr val="bg1"/>
                </a:solidFill>
              </a:rPr>
              <a:t>que</a:t>
            </a:r>
            <a:r>
              <a:rPr lang="pt-PT" sz="1200" b="1" dirty="0">
                <a:solidFill>
                  <a:schemeClr val="bg1"/>
                </a:solidFill>
              </a:rPr>
              <a:t> </a:t>
            </a:r>
            <a:r>
              <a:rPr lang="pt-PT" sz="1200" b="1" dirty="0" err="1">
                <a:solidFill>
                  <a:schemeClr val="bg1"/>
                </a:solidFill>
              </a:rPr>
              <a:t>esta</a:t>
            </a:r>
            <a:r>
              <a:rPr lang="pt-PT" sz="1200" b="1" dirty="0">
                <a:solidFill>
                  <a:schemeClr val="bg1"/>
                </a:solidFill>
              </a:rPr>
              <a:t> </a:t>
            </a:r>
            <a:r>
              <a:rPr lang="pt-PT" sz="1200" b="1" dirty="0" err="1">
                <a:solidFill>
                  <a:schemeClr val="bg1"/>
                </a:solidFill>
              </a:rPr>
              <a:t>formação</a:t>
            </a:r>
            <a:r>
              <a:rPr lang="pt-PT" sz="1200" b="1" dirty="0">
                <a:solidFill>
                  <a:schemeClr val="bg1"/>
                </a:solidFill>
              </a:rPr>
              <a:t> </a:t>
            </a:r>
            <a:r>
              <a:rPr lang="pt-PT" sz="1200" b="1" dirty="0" err="1">
                <a:solidFill>
                  <a:schemeClr val="bg1"/>
                </a:solidFill>
              </a:rPr>
              <a:t>aumentou</a:t>
            </a:r>
            <a:r>
              <a:rPr lang="pt-PT" sz="1200" b="1" dirty="0">
                <a:solidFill>
                  <a:schemeClr val="bg1"/>
                </a:solidFill>
              </a:rPr>
              <a:t> </a:t>
            </a:r>
            <a:r>
              <a:rPr lang="pt-PT" sz="1200" b="1" dirty="0" err="1">
                <a:solidFill>
                  <a:schemeClr val="bg1"/>
                </a:solidFill>
              </a:rPr>
              <a:t>os</a:t>
            </a:r>
            <a:r>
              <a:rPr lang="pt-PT" sz="1200" b="1" dirty="0">
                <a:solidFill>
                  <a:schemeClr val="bg1"/>
                </a:solidFill>
              </a:rPr>
              <a:t> </a:t>
            </a:r>
            <a:r>
              <a:rPr lang="pt-PT" sz="1200" b="1" dirty="0" err="1">
                <a:solidFill>
                  <a:schemeClr val="bg1"/>
                </a:solidFill>
              </a:rPr>
              <a:t>conhecimentos</a:t>
            </a:r>
            <a:r>
              <a:rPr lang="pt-PT" sz="1200" b="1" dirty="0">
                <a:solidFill>
                  <a:schemeClr val="bg1"/>
                </a:solidFill>
              </a:rPr>
              <a:t>:</a:t>
            </a: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xmlns="" id="{008D872C-A3BB-4520-A0BE-D982A30B56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786721465"/>
              </p:ext>
            </p:extLst>
          </p:nvPr>
        </p:nvGraphicFramePr>
        <p:xfrm>
          <a:off x="1403648" y="1663031"/>
          <a:ext cx="6624736" cy="4188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6512" y="1218238"/>
            <a:ext cx="4788024" cy="33855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err="1">
                <a:solidFill>
                  <a:schemeClr val="bg1"/>
                </a:solidFill>
              </a:rPr>
              <a:t>Considero</a:t>
            </a:r>
            <a:r>
              <a:rPr lang="pt-PT" sz="1600" b="1" dirty="0">
                <a:solidFill>
                  <a:schemeClr val="bg1"/>
                </a:solidFill>
              </a:rPr>
              <a:t> </a:t>
            </a:r>
            <a:r>
              <a:rPr lang="pt-PT" sz="1600" b="1" dirty="0" err="1">
                <a:solidFill>
                  <a:schemeClr val="bg1"/>
                </a:solidFill>
              </a:rPr>
              <a:t>que</a:t>
            </a:r>
            <a:r>
              <a:rPr lang="pt-PT" sz="1600" b="1" dirty="0">
                <a:solidFill>
                  <a:schemeClr val="bg1"/>
                </a:solidFill>
              </a:rPr>
              <a:t> </a:t>
            </a:r>
            <a:r>
              <a:rPr lang="pt-PT" sz="1600" b="1" dirty="0" err="1">
                <a:solidFill>
                  <a:schemeClr val="bg1"/>
                </a:solidFill>
              </a:rPr>
              <a:t>esta</a:t>
            </a:r>
            <a:r>
              <a:rPr lang="pt-PT" sz="1600" b="1" dirty="0">
                <a:solidFill>
                  <a:schemeClr val="bg1"/>
                </a:solidFill>
              </a:rPr>
              <a:t> </a:t>
            </a:r>
            <a:r>
              <a:rPr lang="pt-PT" sz="1600" b="1" dirty="0" err="1">
                <a:solidFill>
                  <a:schemeClr val="bg1"/>
                </a:solidFill>
              </a:rPr>
              <a:t>formação</a:t>
            </a:r>
            <a:r>
              <a:rPr lang="pt-PT" sz="1600" b="1" dirty="0">
                <a:solidFill>
                  <a:schemeClr val="bg1"/>
                </a:solidFill>
              </a:rPr>
              <a:t> </a:t>
            </a:r>
            <a:r>
              <a:rPr lang="pt-PT" sz="1600" b="1" dirty="0" err="1">
                <a:solidFill>
                  <a:schemeClr val="bg1"/>
                </a:solidFill>
              </a:rPr>
              <a:t>foi</a:t>
            </a:r>
            <a:r>
              <a:rPr lang="pt-PT" sz="1600" b="1" dirty="0">
                <a:solidFill>
                  <a:schemeClr val="bg1"/>
                </a:solidFill>
              </a:rPr>
              <a:t> </a:t>
            </a:r>
            <a:r>
              <a:rPr lang="pt-PT" sz="1600" b="1" dirty="0" err="1">
                <a:solidFill>
                  <a:schemeClr val="bg1"/>
                </a:solidFill>
              </a:rPr>
              <a:t>útil</a:t>
            </a:r>
            <a:r>
              <a:rPr lang="pt-PT" sz="1600" b="1" dirty="0">
                <a:solidFill>
                  <a:schemeClr val="bg1"/>
                </a:solidFill>
              </a:rPr>
              <a:t> </a:t>
            </a:r>
            <a:r>
              <a:rPr lang="pt-PT" sz="1600" b="1" dirty="0" err="1">
                <a:solidFill>
                  <a:schemeClr val="bg1"/>
                </a:solidFill>
              </a:rPr>
              <a:t>para</a:t>
            </a:r>
            <a:r>
              <a:rPr lang="pt-PT" sz="1600" b="1" dirty="0">
                <a:solidFill>
                  <a:schemeClr val="bg1"/>
                </a:solidFill>
              </a:rPr>
              <a:t> </a:t>
            </a:r>
            <a:r>
              <a:rPr lang="pt-PT" sz="1600" b="1" dirty="0" err="1">
                <a:solidFill>
                  <a:schemeClr val="bg1"/>
                </a:solidFill>
              </a:rPr>
              <a:t>mim</a:t>
            </a:r>
            <a:r>
              <a:rPr lang="pt-PT" sz="16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01BF9304-E8DD-4E80-8B1E-8F8AFA519C2E}"/>
              </a:ext>
            </a:extLst>
          </p:cNvPr>
          <p:cNvSpPr txBox="1">
            <a:spLocks/>
          </p:cNvSpPr>
          <p:nvPr/>
        </p:nvSpPr>
        <p:spPr>
          <a:xfrm>
            <a:off x="0" y="72009"/>
            <a:ext cx="9144000" cy="620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altLang="pt-PT" sz="2400" b="1" dirty="0">
                <a:solidFill>
                  <a:schemeClr val="bg1"/>
                </a:solidFill>
              </a:rPr>
              <a:t>Ação de Formação Módulo Álcool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DF7F9691-5960-4823-9B5E-D5DA65BC6A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31832" y="164564"/>
            <a:ext cx="1076519" cy="936104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xmlns="" id="{41824DB3-12AE-4A98-9CAA-A004C775E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88615973"/>
              </p:ext>
            </p:extLst>
          </p:nvPr>
        </p:nvGraphicFramePr>
        <p:xfrm>
          <a:off x="1547664" y="1757567"/>
          <a:ext cx="6336704" cy="4263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BD354FD-BABA-4271-AF0B-FE3C9D4A18B4}"/>
              </a:ext>
            </a:extLst>
          </p:cNvPr>
          <p:cNvSpPr txBox="1"/>
          <p:nvPr/>
        </p:nvSpPr>
        <p:spPr>
          <a:xfrm>
            <a:off x="1403648" y="188640"/>
            <a:ext cx="5682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Reflexão sobre a utilização do </a:t>
            </a:r>
            <a:r>
              <a:rPr lang="pt-PT" sz="2400" dirty="0" err="1">
                <a:solidFill>
                  <a:schemeClr val="bg1"/>
                </a:solidFill>
              </a:rPr>
              <a:t>alcoolock</a:t>
            </a: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4D1B059F-9586-4AC5-B15F-0A4C332DFF2B}"/>
              </a:ext>
            </a:extLst>
          </p:cNvPr>
          <p:cNvSpPr txBox="1"/>
          <p:nvPr/>
        </p:nvSpPr>
        <p:spPr>
          <a:xfrm>
            <a:off x="132323" y="1412776"/>
            <a:ext cx="890417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Vários estudos concluíram que, em termos de reincidência, os programas </a:t>
            </a:r>
            <a:r>
              <a:rPr lang="pt-PT" dirty="0" err="1"/>
              <a:t>alcoholock</a:t>
            </a:r>
            <a:endParaRPr lang="pt-PT" dirty="0"/>
          </a:p>
          <a:p>
            <a:r>
              <a:rPr lang="pt-PT" dirty="0"/>
              <a:t>são mais eficazes que a aplicação da medida de inibição de conduzir. </a:t>
            </a:r>
          </a:p>
          <a:p>
            <a:r>
              <a:rPr lang="pt-PT" dirty="0"/>
              <a:t>Estudos concluíram também que os programas mais eficazes, aqueles que mais</a:t>
            </a:r>
          </a:p>
          <a:p>
            <a:r>
              <a:rPr lang="pt-PT" dirty="0"/>
              <a:t>reduzem a reincidência, são aqueles que incluem programas de reabilitação, com</a:t>
            </a:r>
          </a:p>
          <a:p>
            <a:r>
              <a:rPr lang="pt-PT" dirty="0"/>
              <a:t>acompanhamento médico e acções de formação, semelhantes às que já são feitas </a:t>
            </a:r>
            <a:r>
              <a:rPr lang="pt-PT" dirty="0" smtClean="0"/>
              <a:t>em Portugal </a:t>
            </a:r>
            <a:r>
              <a:rPr lang="pt-PT" dirty="0"/>
              <a:t>pela PRP.  </a:t>
            </a:r>
          </a:p>
          <a:p>
            <a:r>
              <a:rPr lang="pt-PT" dirty="0"/>
              <a:t>Não só a duração do programa, mas também os tipos de medidas de reabilitação</a:t>
            </a:r>
          </a:p>
          <a:p>
            <a:r>
              <a:rPr lang="pt-PT" dirty="0"/>
              <a:t>devem ser direcionados às necessidades individuais dos condutores.</a:t>
            </a:r>
          </a:p>
          <a:p>
            <a:endParaRPr lang="pt-PT" dirty="0"/>
          </a:p>
          <a:p>
            <a:r>
              <a:rPr lang="pt-PT" dirty="0"/>
              <a:t>Proposta PRP: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Condenação por condução sob a influência do álcool, com TAS igual ou superior a</a:t>
            </a:r>
          </a:p>
          <a:p>
            <a:r>
              <a:rPr lang="pt-PT" dirty="0"/>
              <a:t>1,2g/l de sangue;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 Condenação pela 2ª contraordenação muito grave por condução sob o efeito do</a:t>
            </a:r>
          </a:p>
          <a:p>
            <a:r>
              <a:rPr lang="pt-PT" dirty="0"/>
              <a:t>álcool, num prazo de 3 anos;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Responsabilidade de acidente com danos corporais com TAS superior aos limites legais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xmlns="" val="1415419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8D987C2-CE1A-442E-9C41-A7A549F85DC8}"/>
              </a:ext>
            </a:extLst>
          </p:cNvPr>
          <p:cNvSpPr/>
          <p:nvPr/>
        </p:nvSpPr>
        <p:spPr>
          <a:xfrm>
            <a:off x="1" y="0"/>
            <a:ext cx="9144000" cy="620688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</a:rPr>
              <a:t>Comportamentos observados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5BFC11D-61CD-4688-A6D8-373EF5FE6790}"/>
              </a:ext>
            </a:extLst>
          </p:cNvPr>
          <p:cNvSpPr txBox="1"/>
          <p:nvPr/>
        </p:nvSpPr>
        <p:spPr>
          <a:xfrm>
            <a:off x="-1" y="620688"/>
            <a:ext cx="9143999" cy="315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1400" i="1" dirty="0">
                <a:latin typeface="Tahoma" panose="020B0604030504040204" pitchFamily="34" charset="0"/>
                <a:cs typeface="Times New Roman" panose="02020603050405020304" pitchFamily="18" charset="0"/>
              </a:rPr>
              <a:t>Dados da PRP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3EE123A-45ED-412B-803F-4951CB7AA80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736799"/>
            <a:ext cx="8272980" cy="338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8242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8D987C2-CE1A-442E-9C41-A7A549F85DC8}"/>
              </a:ext>
            </a:extLst>
          </p:cNvPr>
          <p:cNvSpPr/>
          <p:nvPr/>
        </p:nvSpPr>
        <p:spPr>
          <a:xfrm>
            <a:off x="1" y="0"/>
            <a:ext cx="9144000" cy="620688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</a:rPr>
              <a:t>Vitimas mortais de acidentes rodoviários por nível de TAS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73C0998-A4C5-41E8-8B28-7C82369EDDA5}"/>
              </a:ext>
            </a:extLst>
          </p:cNvPr>
          <p:cNvSpPr txBox="1"/>
          <p:nvPr/>
        </p:nvSpPr>
        <p:spPr>
          <a:xfrm>
            <a:off x="-1" y="620688"/>
            <a:ext cx="9143999" cy="315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1400" i="1" dirty="0">
                <a:latin typeface="Tahoma" panose="020B0604030504040204" pitchFamily="34" charset="0"/>
                <a:cs typeface="Times New Roman" panose="02020603050405020304" pitchFamily="18" charset="0"/>
              </a:rPr>
              <a:t>Dados do INMLCF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909BD3D-CCC8-4352-826E-A8EF2F80043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0351" y="1700808"/>
            <a:ext cx="8563297" cy="395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3644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8D987C2-CE1A-442E-9C41-A7A549F85DC8}"/>
              </a:ext>
            </a:extLst>
          </p:cNvPr>
          <p:cNvSpPr/>
          <p:nvPr/>
        </p:nvSpPr>
        <p:spPr>
          <a:xfrm>
            <a:off x="1" y="0"/>
            <a:ext cx="9144000" cy="620688"/>
          </a:xfrm>
          <a:prstGeom prst="rect">
            <a:avLst/>
          </a:prstGeom>
          <a:solidFill>
            <a:srgbClr val="00153E"/>
          </a:solidFill>
        </p:spPr>
        <p:txBody>
          <a:bodyPr wrap="square" anchor="ctr" anchorCtr="0"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</a:rPr>
              <a:t>Apoio a medidas legais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5BFC11D-61CD-4688-A6D8-373EF5FE6790}"/>
              </a:ext>
            </a:extLst>
          </p:cNvPr>
          <p:cNvSpPr txBox="1"/>
          <p:nvPr/>
        </p:nvSpPr>
        <p:spPr>
          <a:xfrm>
            <a:off x="-1" y="620688"/>
            <a:ext cx="9143999" cy="315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1400" i="1" dirty="0">
                <a:latin typeface="Tahoma" panose="020B0604030504040204" pitchFamily="34" charset="0"/>
                <a:cs typeface="Times New Roman" panose="02020603050405020304" pitchFamily="18" charset="0"/>
              </a:rPr>
              <a:t>Dados do ESRA (E-Survey </a:t>
            </a:r>
            <a:r>
              <a:rPr lang="pt-PT" sz="1400" i="1" dirty="0" err="1">
                <a:latin typeface="Tahoma" panose="020B0604030504040204" pitchFamily="34" charset="0"/>
                <a:cs typeface="Times New Roman" panose="02020603050405020304" pitchFamily="18" charset="0"/>
              </a:rPr>
              <a:t>on</a:t>
            </a:r>
            <a:r>
              <a:rPr lang="pt-PT" sz="1400" i="1" dirty="0"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PT" sz="1400" i="1" dirty="0" err="1">
                <a:latin typeface="Tahoma" panose="020B0604030504040204" pitchFamily="34" charset="0"/>
                <a:cs typeface="Times New Roman" panose="02020603050405020304" pitchFamily="18" charset="0"/>
              </a:rPr>
              <a:t>Road</a:t>
            </a:r>
            <a:r>
              <a:rPr lang="pt-PT" sz="1400" i="1" dirty="0"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PT" sz="1400" i="1" dirty="0" err="1">
                <a:latin typeface="Tahoma" panose="020B0604030504040204" pitchFamily="34" charset="0"/>
                <a:cs typeface="Times New Roman" panose="02020603050405020304" pitchFamily="18" charset="0"/>
              </a:rPr>
              <a:t>Users</a:t>
            </a:r>
            <a:r>
              <a:rPr lang="pt-PT" sz="1400" i="1" dirty="0">
                <a:latin typeface="Tahoma" panose="020B0604030504040204" pitchFamily="34" charset="0"/>
                <a:cs typeface="Times New Roman" panose="02020603050405020304" pitchFamily="18" charset="0"/>
              </a:rPr>
              <a:t>’ </a:t>
            </a:r>
            <a:r>
              <a:rPr lang="pt-PT" sz="1400" i="1" dirty="0" err="1">
                <a:latin typeface="Tahoma" panose="020B0604030504040204" pitchFamily="34" charset="0"/>
                <a:cs typeface="Times New Roman" panose="02020603050405020304" pitchFamily="18" charset="0"/>
              </a:rPr>
              <a:t>Attitudes</a:t>
            </a:r>
            <a:r>
              <a:rPr lang="pt-PT" sz="1400" i="1" dirty="0">
                <a:latin typeface="Tahoma" panose="020B0604030504040204" pitchFamily="34" charset="0"/>
                <a:cs typeface="Times New Roman" panose="02020603050405020304" pitchFamily="18" charset="0"/>
              </a:rPr>
              <a:t>)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673A6AC-8E3C-4DB7-9014-4B6649A078F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620688"/>
            <a:ext cx="5712140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45371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6535</TotalTime>
  <Words>417</Words>
  <Application>Microsoft Office PowerPoint</Application>
  <PresentationFormat>On-screen Show (4:3)</PresentationFormat>
  <Paragraphs>69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1_Office Theme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Patrícia Marques</dc:creator>
  <cp:lastModifiedBy>Externo</cp:lastModifiedBy>
  <cp:revision>798</cp:revision>
  <dcterms:created xsi:type="dcterms:W3CDTF">2007-10-20T20:51:59Z</dcterms:created>
  <dcterms:modified xsi:type="dcterms:W3CDTF">2023-04-03T07:38:15Z</dcterms:modified>
</cp:coreProperties>
</file>