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4705" r:id="rId1"/>
  </p:sldMasterIdLst>
  <p:notesMasterIdLst>
    <p:notesMasterId r:id="rId22"/>
  </p:notesMasterIdLst>
  <p:handoutMasterIdLst>
    <p:handoutMasterId r:id="rId23"/>
  </p:handoutMasterIdLst>
  <p:sldIdLst>
    <p:sldId id="691" r:id="rId2"/>
    <p:sldId id="723" r:id="rId3"/>
    <p:sldId id="763" r:id="rId4"/>
    <p:sldId id="778" r:id="rId5"/>
    <p:sldId id="779" r:id="rId6"/>
    <p:sldId id="762" r:id="rId7"/>
    <p:sldId id="728" r:id="rId8"/>
    <p:sldId id="781" r:id="rId9"/>
    <p:sldId id="782" r:id="rId10"/>
    <p:sldId id="765" r:id="rId11"/>
    <p:sldId id="784" r:id="rId12"/>
    <p:sldId id="785" r:id="rId13"/>
    <p:sldId id="787" r:id="rId14"/>
    <p:sldId id="788" r:id="rId15"/>
    <p:sldId id="766" r:id="rId16"/>
    <p:sldId id="767" r:id="rId17"/>
    <p:sldId id="768" r:id="rId18"/>
    <p:sldId id="776" r:id="rId19"/>
    <p:sldId id="774" r:id="rId20"/>
    <p:sldId id="693" r:id="rId21"/>
  </p:sldIdLst>
  <p:sldSz cx="9144000" cy="6858000" type="screen4x3"/>
  <p:notesSz cx="6797675" cy="9926638"/>
  <p:embeddedFontLst>
    <p:embeddedFont>
      <p:font typeface="Frutiger-Roman" pitchFamily="2" charset="0"/>
      <p:regular r:id="rId24"/>
    </p:embeddedFont>
    <p:embeddedFont>
      <p:font typeface="Frutiger-Light" pitchFamily="2" charset="0"/>
      <p:regular r:id="rId25"/>
    </p:embeddedFont>
    <p:embeddedFont>
      <p:font typeface="Frutiger-Black" pitchFamily="2" charset="0"/>
      <p:regular r:id="rId26"/>
    </p:embeddedFont>
    <p:embeddedFont>
      <p:font typeface="Verdana" panose="020B0604030504040204" pitchFamily="34" charset="0"/>
      <p:regular r:id="rId27"/>
      <p:bold r:id="rId28"/>
      <p:italic r:id="rId29"/>
      <p:boldItalic r:id="rId30"/>
    </p:embeddedFont>
    <p:embeddedFont>
      <p:font typeface="Calibri" panose="020F0502020204030204" pitchFamily="34" charset="0"/>
      <p:regular r:id="rId31"/>
      <p:bold r:id="rId32"/>
      <p:italic r:id="rId33"/>
      <p:boldItalic r:id="rId34"/>
    </p:embeddedFont>
    <p:embeddedFont>
      <p:font typeface="Frutiger-Bold" pitchFamily="2" charset="0"/>
      <p:regular r:id="rId35"/>
    </p:embeddedFont>
    <p:embeddedFont>
      <p:font typeface="Arial Unicode MS" panose="020B0604020202020204" pitchFamily="34" charset="-128"/>
      <p:regular r:id="rId36"/>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5D64A"/>
    <a:srgbClr val="CC6600"/>
    <a:srgbClr val="FFFF99"/>
    <a:srgbClr val="9AF729"/>
    <a:srgbClr val="FF7C80"/>
    <a:srgbClr val="6699FF"/>
    <a:srgbClr val="FFFF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64" autoAdjust="0"/>
    <p:restoredTop sz="87572" autoAdjust="0"/>
  </p:normalViewPr>
  <p:slideViewPr>
    <p:cSldViewPr>
      <p:cViewPr varScale="1">
        <p:scale>
          <a:sx n="89" d="100"/>
          <a:sy n="89" d="100"/>
        </p:scale>
        <p:origin x="1181"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48"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Users\Graziella\Desktop\Flash%2028_update%202013_2.06\Panellists%20replies\Consolidated_Flash28_presentations%20PPT.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LACIE-5BIG\Public\WINWORD-ALL_FILES\PIN\PIN%20project\Flashes\Annual%20Report%209_2015\Consolidated_8thPIN_report_FR,%20IT%20updated%20Nov2014%2013.xls"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3106947250517116E-2"/>
          <c:y val="3.0128042773350527E-2"/>
          <c:w val="0.88777328471592842"/>
          <c:h val="0.85726882907756985"/>
        </c:manualLayout>
      </c:layout>
      <c:barChart>
        <c:barDir val="col"/>
        <c:grouping val="clustered"/>
        <c:varyColors val="0"/>
        <c:ser>
          <c:idx val="0"/>
          <c:order val="0"/>
          <c:spPr>
            <a:solidFill>
              <a:srgbClr val="FFC000"/>
            </a:solidFill>
          </c:spPr>
          <c:invertIfNegative val="0"/>
          <c:dPt>
            <c:idx val="0"/>
            <c:invertIfNegative val="0"/>
            <c:bubble3D val="0"/>
            <c:spPr>
              <a:solidFill>
                <a:srgbClr val="006600"/>
              </a:solidFill>
            </c:spPr>
          </c:dPt>
          <c:dPt>
            <c:idx val="1"/>
            <c:invertIfNegative val="0"/>
            <c:bubble3D val="0"/>
            <c:spPr>
              <a:solidFill>
                <a:srgbClr val="006600"/>
              </a:solidFill>
            </c:spPr>
          </c:dPt>
          <c:dPt>
            <c:idx val="2"/>
            <c:invertIfNegative val="0"/>
            <c:bubble3D val="0"/>
            <c:spPr>
              <a:solidFill>
                <a:srgbClr val="006600"/>
              </a:solidFill>
            </c:spPr>
          </c:dPt>
          <c:dPt>
            <c:idx val="3"/>
            <c:invertIfNegative val="0"/>
            <c:bubble3D val="0"/>
            <c:spPr>
              <a:solidFill>
                <a:srgbClr val="006600"/>
              </a:solidFill>
            </c:spPr>
          </c:dPt>
          <c:dPt>
            <c:idx val="4"/>
            <c:invertIfNegative val="0"/>
            <c:bubble3D val="0"/>
            <c:spPr>
              <a:solidFill>
                <a:srgbClr val="92D050"/>
              </a:solidFill>
            </c:spPr>
          </c:dPt>
          <c:dPt>
            <c:idx val="5"/>
            <c:invertIfNegative val="0"/>
            <c:bubble3D val="0"/>
            <c:spPr>
              <a:solidFill>
                <a:srgbClr val="92D050"/>
              </a:solidFill>
            </c:spPr>
          </c:dPt>
          <c:dPt>
            <c:idx val="6"/>
            <c:invertIfNegative val="0"/>
            <c:bubble3D val="0"/>
            <c:spPr>
              <a:solidFill>
                <a:srgbClr val="92D050"/>
              </a:solidFill>
            </c:spPr>
          </c:dPt>
          <c:dPt>
            <c:idx val="7"/>
            <c:invertIfNegative val="0"/>
            <c:bubble3D val="0"/>
            <c:spPr>
              <a:solidFill>
                <a:srgbClr val="92D050"/>
              </a:solidFill>
            </c:spPr>
          </c:dPt>
          <c:dPt>
            <c:idx val="8"/>
            <c:invertIfNegative val="0"/>
            <c:bubble3D val="0"/>
            <c:spPr>
              <a:solidFill>
                <a:srgbClr val="92D050"/>
              </a:solidFill>
            </c:spPr>
          </c:dPt>
          <c:dPt>
            <c:idx val="9"/>
            <c:invertIfNegative val="0"/>
            <c:bubble3D val="0"/>
            <c:spPr>
              <a:solidFill>
                <a:srgbClr val="92D050"/>
              </a:solidFill>
            </c:spPr>
          </c:dPt>
          <c:dPt>
            <c:idx val="26"/>
            <c:invertIfNegative val="0"/>
            <c:bubble3D val="0"/>
            <c:spPr>
              <a:solidFill>
                <a:srgbClr val="FF0000"/>
              </a:solidFill>
            </c:spPr>
          </c:dPt>
          <c:dPt>
            <c:idx val="27"/>
            <c:invertIfNegative val="0"/>
            <c:bubble3D val="0"/>
            <c:spPr>
              <a:solidFill>
                <a:srgbClr val="FF0000"/>
              </a:solidFill>
            </c:spPr>
          </c:dPt>
          <c:dPt>
            <c:idx val="28"/>
            <c:invertIfNegative val="0"/>
            <c:bubble3D val="0"/>
            <c:spPr>
              <a:solidFill>
                <a:srgbClr val="FF0000"/>
              </a:solidFill>
            </c:spPr>
          </c:dPt>
          <c:dPt>
            <c:idx val="29"/>
            <c:invertIfNegative val="0"/>
            <c:bubble3D val="0"/>
            <c:spPr>
              <a:solidFill>
                <a:srgbClr val="FF0000"/>
              </a:solidFill>
            </c:spPr>
          </c:dPt>
          <c:dPt>
            <c:idx val="30"/>
            <c:invertIfNegative val="0"/>
            <c:bubble3D val="0"/>
            <c:spPr>
              <a:solidFill>
                <a:srgbClr val="FF0000"/>
              </a:solidFill>
            </c:spPr>
          </c:dPt>
          <c:dPt>
            <c:idx val="31"/>
            <c:invertIfNegative val="0"/>
            <c:bubble3D val="0"/>
            <c:spPr>
              <a:solidFill>
                <a:srgbClr val="FF0000"/>
              </a:solidFill>
            </c:spPr>
          </c:dPt>
          <c:cat>
            <c:strRef>
              <c:f>'Fig.1, 2, 3 Road deaths 2001-13'!$AT$50:$AT$81</c:f>
              <c:strCache>
                <c:ptCount val="32"/>
                <c:pt idx="0">
                  <c:v>SK</c:v>
                </c:pt>
                <c:pt idx="1">
                  <c:v>ES</c:v>
                </c:pt>
                <c:pt idx="2">
                  <c:v>EL*</c:v>
                </c:pt>
                <c:pt idx="3">
                  <c:v>PT*</c:v>
                </c:pt>
                <c:pt idx="4">
                  <c:v>CY</c:v>
                </c:pt>
                <c:pt idx="5">
                  <c:v>DK*</c:v>
                </c:pt>
                <c:pt idx="6">
                  <c:v>BG**</c:v>
                </c:pt>
                <c:pt idx="7">
                  <c:v>RO</c:v>
                </c:pt>
                <c:pt idx="8">
                  <c:v>IL</c:v>
                </c:pt>
                <c:pt idx="9">
                  <c:v>HU</c:v>
                </c:pt>
                <c:pt idx="10">
                  <c:v>CZ</c:v>
                </c:pt>
                <c:pt idx="11">
                  <c:v>FR*</c:v>
                </c:pt>
                <c:pt idx="12">
                  <c:v>LV</c:v>
                </c:pt>
                <c:pt idx="13">
                  <c:v>CH</c:v>
                </c:pt>
                <c:pt idx="14">
                  <c:v>AT</c:v>
                </c:pt>
                <c:pt idx="15">
                  <c:v>IT*</c:v>
                </c:pt>
                <c:pt idx="16">
                  <c:v>BE*</c:v>
                </c:pt>
                <c:pt idx="17">
                  <c:v>PL</c:v>
                </c:pt>
                <c:pt idx="18">
                  <c:v>LT</c:v>
                </c:pt>
                <c:pt idx="19">
                  <c:v>HR</c:v>
                </c:pt>
                <c:pt idx="20">
                  <c:v>NL</c:v>
                </c:pt>
                <c:pt idx="21">
                  <c:v>IE*</c:v>
                </c:pt>
                <c:pt idx="22">
                  <c:v>NO*</c:v>
                </c:pt>
                <c:pt idx="23">
                  <c:v>SI</c:v>
                </c:pt>
                <c:pt idx="24">
                  <c:v>DE</c:v>
                </c:pt>
                <c:pt idx="25">
                  <c:v>UK*</c:v>
                </c:pt>
                <c:pt idx="26">
                  <c:v>FI*</c:v>
                </c:pt>
                <c:pt idx="27">
                  <c:v>SE</c:v>
                </c:pt>
                <c:pt idx="28">
                  <c:v>RS</c:v>
                </c:pt>
                <c:pt idx="29">
                  <c:v>EE</c:v>
                </c:pt>
                <c:pt idx="30">
                  <c:v>MT</c:v>
                </c:pt>
                <c:pt idx="31">
                  <c:v>LU</c:v>
                </c:pt>
              </c:strCache>
            </c:strRef>
          </c:cat>
          <c:val>
            <c:numRef>
              <c:f>'Fig.1, 2, 3 Road deaths 2001-13'!$AU$50:$AU$81</c:f>
              <c:numCache>
                <c:formatCode>0.0%</c:formatCode>
                <c:ptCount val="32"/>
                <c:pt idx="0">
                  <c:v>-0.36827195467422097</c:v>
                </c:pt>
                <c:pt idx="1">
                  <c:v>-0.32203389830508528</c:v>
                </c:pt>
                <c:pt idx="2">
                  <c:v>-0.30842607313195669</c:v>
                </c:pt>
                <c:pt idx="3">
                  <c:v>-0.30629669156883682</c:v>
                </c:pt>
                <c:pt idx="4">
                  <c:v>-0.26666666666666722</c:v>
                </c:pt>
                <c:pt idx="5">
                  <c:v>-0.24705882352941191</c:v>
                </c:pt>
                <c:pt idx="6">
                  <c:v>-0.22680412371134034</c:v>
                </c:pt>
                <c:pt idx="7">
                  <c:v>-0.21824989482541093</c:v>
                </c:pt>
                <c:pt idx="8">
                  <c:v>-0.21306818181818227</c:v>
                </c:pt>
                <c:pt idx="9">
                  <c:v>-0.2013513513513514</c:v>
                </c:pt>
                <c:pt idx="10">
                  <c:v>-0.18952618453865341</c:v>
                </c:pt>
                <c:pt idx="11">
                  <c:v>-0.18557865731462925</c:v>
                </c:pt>
                <c:pt idx="12">
                  <c:v>-0.17889908256880777</c:v>
                </c:pt>
                <c:pt idx="13">
                  <c:v>-0.17737003058104006</c:v>
                </c:pt>
                <c:pt idx="14">
                  <c:v>-0.17572463768115942</c:v>
                </c:pt>
                <c:pt idx="15">
                  <c:v>-0.17355371900826447</c:v>
                </c:pt>
                <c:pt idx="16">
                  <c:v>-0.14387633769322244</c:v>
                </c:pt>
                <c:pt idx="17">
                  <c:v>-0.14077297158945484</c:v>
                </c:pt>
                <c:pt idx="18">
                  <c:v>-0.13712374581939799</c:v>
                </c:pt>
                <c:pt idx="19">
                  <c:v>-0.13615023474178403</c:v>
                </c:pt>
                <c:pt idx="20">
                  <c:v>-0.10937500000000012</c:v>
                </c:pt>
                <c:pt idx="21">
                  <c:v>-0.10377358490566062</c:v>
                </c:pt>
                <c:pt idx="22">
                  <c:v>-9.5238095238095358E-2</c:v>
                </c:pt>
                <c:pt idx="23">
                  <c:v>-9.4202898550724834E-2</c:v>
                </c:pt>
                <c:pt idx="24">
                  <c:v>-8.5182141878937148E-2</c:v>
                </c:pt>
                <c:pt idx="25">
                  <c:v>-6.0367454068241656E-2</c:v>
                </c:pt>
                <c:pt idx="26">
                  <c:v>-5.1470588235294067E-2</c:v>
                </c:pt>
                <c:pt idx="27">
                  <c:v>-2.2556390977443642E-2</c:v>
                </c:pt>
                <c:pt idx="28">
                  <c:v>-1.5151515151515181E-2</c:v>
                </c:pt>
                <c:pt idx="29">
                  <c:v>2.5316455696202528E-2</c:v>
                </c:pt>
                <c:pt idx="30">
                  <c:v>0.2</c:v>
                </c:pt>
                <c:pt idx="31">
                  <c:v>0.40625</c:v>
                </c:pt>
              </c:numCache>
            </c:numRef>
          </c:val>
        </c:ser>
        <c:dLbls>
          <c:showLegendKey val="0"/>
          <c:showVal val="0"/>
          <c:showCatName val="0"/>
          <c:showSerName val="0"/>
          <c:showPercent val="0"/>
          <c:showBubbleSize val="0"/>
        </c:dLbls>
        <c:gapWidth val="150"/>
        <c:axId val="171315832"/>
        <c:axId val="171313872"/>
      </c:barChart>
      <c:lineChart>
        <c:grouping val="standard"/>
        <c:varyColors val="0"/>
        <c:ser>
          <c:idx val="1"/>
          <c:order val="1"/>
          <c:spPr>
            <a:ln>
              <a:solidFill>
                <a:schemeClr val="accent1"/>
              </a:solidFill>
            </a:ln>
          </c:spPr>
          <c:marker>
            <c:symbol val="none"/>
          </c:marker>
          <c:cat>
            <c:strRef>
              <c:f>'Fig.1, 2, 3 Road deaths 2001-13'!$AT$50:$AT$81</c:f>
              <c:strCache>
                <c:ptCount val="32"/>
                <c:pt idx="0">
                  <c:v>SK</c:v>
                </c:pt>
                <c:pt idx="1">
                  <c:v>ES</c:v>
                </c:pt>
                <c:pt idx="2">
                  <c:v>EL*</c:v>
                </c:pt>
                <c:pt idx="3">
                  <c:v>PT*</c:v>
                </c:pt>
                <c:pt idx="4">
                  <c:v>CY</c:v>
                </c:pt>
                <c:pt idx="5">
                  <c:v>DK*</c:v>
                </c:pt>
                <c:pt idx="6">
                  <c:v>BG**</c:v>
                </c:pt>
                <c:pt idx="7">
                  <c:v>RO</c:v>
                </c:pt>
                <c:pt idx="8">
                  <c:v>IL</c:v>
                </c:pt>
                <c:pt idx="9">
                  <c:v>HU</c:v>
                </c:pt>
                <c:pt idx="10">
                  <c:v>CZ</c:v>
                </c:pt>
                <c:pt idx="11">
                  <c:v>FR*</c:v>
                </c:pt>
                <c:pt idx="12">
                  <c:v>LV</c:v>
                </c:pt>
                <c:pt idx="13">
                  <c:v>CH</c:v>
                </c:pt>
                <c:pt idx="14">
                  <c:v>AT</c:v>
                </c:pt>
                <c:pt idx="15">
                  <c:v>IT*</c:v>
                </c:pt>
                <c:pt idx="16">
                  <c:v>BE*</c:v>
                </c:pt>
                <c:pt idx="17">
                  <c:v>PL</c:v>
                </c:pt>
                <c:pt idx="18">
                  <c:v>LT</c:v>
                </c:pt>
                <c:pt idx="19">
                  <c:v>HR</c:v>
                </c:pt>
                <c:pt idx="20">
                  <c:v>NL</c:v>
                </c:pt>
                <c:pt idx="21">
                  <c:v>IE*</c:v>
                </c:pt>
                <c:pt idx="22">
                  <c:v>NO*</c:v>
                </c:pt>
                <c:pt idx="23">
                  <c:v>SI</c:v>
                </c:pt>
                <c:pt idx="24">
                  <c:v>DE</c:v>
                </c:pt>
                <c:pt idx="25">
                  <c:v>UK*</c:v>
                </c:pt>
                <c:pt idx="26">
                  <c:v>FI*</c:v>
                </c:pt>
                <c:pt idx="27">
                  <c:v>SE</c:v>
                </c:pt>
                <c:pt idx="28">
                  <c:v>RS</c:v>
                </c:pt>
                <c:pt idx="29">
                  <c:v>EE</c:v>
                </c:pt>
                <c:pt idx="30">
                  <c:v>MT</c:v>
                </c:pt>
                <c:pt idx="31">
                  <c:v>LU</c:v>
                </c:pt>
              </c:strCache>
            </c:strRef>
          </c:cat>
          <c:val>
            <c:numRef>
              <c:f>'Fig.1, 2, 3 Road deaths 2001-13'!$AV$50:$AV$81</c:f>
              <c:numCache>
                <c:formatCode>0.0%</c:formatCode>
                <c:ptCount val="32"/>
                <c:pt idx="0">
                  <c:v>-0.17629371736034191</c:v>
                </c:pt>
                <c:pt idx="1">
                  <c:v>-0.17518816268396897</c:v>
                </c:pt>
                <c:pt idx="2">
                  <c:v>-0.17518816268396897</c:v>
                </c:pt>
                <c:pt idx="3">
                  <c:v>-0.17518816268396897</c:v>
                </c:pt>
                <c:pt idx="4">
                  <c:v>-0.17518816268396897</c:v>
                </c:pt>
                <c:pt idx="5">
                  <c:v>-0.17518816268396897</c:v>
                </c:pt>
                <c:pt idx="6">
                  <c:v>-0.17518816268396897</c:v>
                </c:pt>
                <c:pt idx="7">
                  <c:v>-0.17518816268396897</c:v>
                </c:pt>
                <c:pt idx="8">
                  <c:v>-0.17518816268396897</c:v>
                </c:pt>
                <c:pt idx="9">
                  <c:v>-0.17518816268396897</c:v>
                </c:pt>
                <c:pt idx="10">
                  <c:v>-0.17518816268396897</c:v>
                </c:pt>
                <c:pt idx="11">
                  <c:v>-0.17518816268396897</c:v>
                </c:pt>
                <c:pt idx="12">
                  <c:v>-0.17518816268396897</c:v>
                </c:pt>
                <c:pt idx="13">
                  <c:v>-0.17518816268396897</c:v>
                </c:pt>
                <c:pt idx="14">
                  <c:v>-0.17518816268396897</c:v>
                </c:pt>
                <c:pt idx="15">
                  <c:v>-0.17518816268396897</c:v>
                </c:pt>
                <c:pt idx="16">
                  <c:v>-0.17518816268396897</c:v>
                </c:pt>
                <c:pt idx="17">
                  <c:v>-0.17518816268396897</c:v>
                </c:pt>
                <c:pt idx="18">
                  <c:v>-0.17518816268396897</c:v>
                </c:pt>
                <c:pt idx="19">
                  <c:v>-0.17518816268396897</c:v>
                </c:pt>
                <c:pt idx="20">
                  <c:v>-0.17518816268396897</c:v>
                </c:pt>
                <c:pt idx="21">
                  <c:v>-0.17518816268396897</c:v>
                </c:pt>
                <c:pt idx="22">
                  <c:v>-0.17518816268396897</c:v>
                </c:pt>
                <c:pt idx="23">
                  <c:v>-0.17518816268396897</c:v>
                </c:pt>
                <c:pt idx="24">
                  <c:v>-0.17518816268396897</c:v>
                </c:pt>
                <c:pt idx="25">
                  <c:v>-0.17518816268396897</c:v>
                </c:pt>
                <c:pt idx="26">
                  <c:v>-0.17518816268396897</c:v>
                </c:pt>
                <c:pt idx="27">
                  <c:v>-0.17518816268396897</c:v>
                </c:pt>
                <c:pt idx="28">
                  <c:v>-0.17518816268396897</c:v>
                </c:pt>
                <c:pt idx="29">
                  <c:v>-0.17518816268396897</c:v>
                </c:pt>
                <c:pt idx="30">
                  <c:v>-0.17518816268396897</c:v>
                </c:pt>
                <c:pt idx="31">
                  <c:v>-0.17518816268396897</c:v>
                </c:pt>
              </c:numCache>
            </c:numRef>
          </c:val>
          <c:smooth val="0"/>
        </c:ser>
        <c:dLbls>
          <c:showLegendKey val="0"/>
          <c:showVal val="0"/>
          <c:showCatName val="0"/>
          <c:showSerName val="0"/>
          <c:showPercent val="0"/>
          <c:showBubbleSize val="0"/>
        </c:dLbls>
        <c:marker val="1"/>
        <c:smooth val="0"/>
        <c:axId val="171315832"/>
        <c:axId val="171313872"/>
      </c:lineChart>
      <c:catAx>
        <c:axId val="171315832"/>
        <c:scaling>
          <c:orientation val="minMax"/>
        </c:scaling>
        <c:delete val="0"/>
        <c:axPos val="b"/>
        <c:numFmt formatCode="General" sourceLinked="1"/>
        <c:majorTickMark val="none"/>
        <c:minorTickMark val="none"/>
        <c:tickLblPos val="low"/>
        <c:txPr>
          <a:bodyPr rot="-2700000"/>
          <a:lstStyle/>
          <a:p>
            <a:pPr>
              <a:defRPr sz="800">
                <a:latin typeface="Verdana" pitchFamily="34" charset="0"/>
                <a:ea typeface="Verdana" pitchFamily="34" charset="0"/>
                <a:cs typeface="Verdana" pitchFamily="34" charset="0"/>
              </a:defRPr>
            </a:pPr>
            <a:endParaRPr lang="en-US"/>
          </a:p>
        </c:txPr>
        <c:crossAx val="171313872"/>
        <c:crosses val="autoZero"/>
        <c:auto val="1"/>
        <c:lblAlgn val="ctr"/>
        <c:lblOffset val="100"/>
        <c:noMultiLvlLbl val="0"/>
      </c:catAx>
      <c:valAx>
        <c:axId val="171313872"/>
        <c:scaling>
          <c:orientation val="minMax"/>
          <c:max val="0.4"/>
          <c:min val="-0.4"/>
        </c:scaling>
        <c:delete val="0"/>
        <c:axPos val="l"/>
        <c:majorGridlines>
          <c:spPr>
            <a:ln>
              <a:solidFill>
                <a:prstClr val="white">
                  <a:lumMod val="75000"/>
                  <a:alpha val="55000"/>
                </a:prstClr>
              </a:solidFill>
            </a:ln>
          </c:spPr>
        </c:majorGridlines>
        <c:numFmt formatCode="0%" sourceLinked="0"/>
        <c:majorTickMark val="out"/>
        <c:minorTickMark val="none"/>
        <c:tickLblPos val="nextTo"/>
        <c:spPr>
          <a:ln>
            <a:solidFill>
              <a:schemeClr val="bg1">
                <a:lumMod val="75000"/>
              </a:schemeClr>
            </a:solidFill>
          </a:ln>
        </c:spPr>
        <c:txPr>
          <a:bodyPr/>
          <a:lstStyle/>
          <a:p>
            <a:pPr>
              <a:defRPr sz="1100">
                <a:latin typeface="Verdana" pitchFamily="34" charset="0"/>
                <a:ea typeface="Verdana" pitchFamily="34" charset="0"/>
                <a:cs typeface="Verdana" pitchFamily="34" charset="0"/>
              </a:defRPr>
            </a:pPr>
            <a:endParaRPr lang="en-US"/>
          </a:p>
        </c:txPr>
        <c:crossAx val="171315832"/>
        <c:crosses val="autoZero"/>
        <c:crossBetween val="between"/>
        <c:majorUnit val="5.0000000000000058E-2"/>
      </c:valAx>
    </c:plotArea>
    <c:plotVisOnly val="1"/>
    <c:dispBlanksAs val="gap"/>
    <c:showDLblsOverMax val="0"/>
  </c:chart>
  <c:spPr>
    <a:ln>
      <a:noFill/>
    </a:ln>
  </c:sp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3819316811442877E-2"/>
          <c:y val="2.0443304678658344E-2"/>
          <c:w val="0.93852309001915302"/>
          <c:h val="0.87905020383090415"/>
        </c:manualLayout>
      </c:layout>
      <c:barChart>
        <c:barDir val="col"/>
        <c:grouping val="clustered"/>
        <c:varyColors val="0"/>
        <c:ser>
          <c:idx val="0"/>
          <c:order val="0"/>
          <c:tx>
            <c:strRef>
              <c:f>'Fig. 5 Mortality'!$H$4</c:f>
              <c:strCache>
                <c:ptCount val="1"/>
                <c:pt idx="0">
                  <c:v>2010</c:v>
                </c:pt>
              </c:strCache>
            </c:strRef>
          </c:tx>
          <c:spPr>
            <a:noFill/>
            <a:ln w="25400">
              <a:solidFill>
                <a:schemeClr val="tx1"/>
              </a:solidFill>
            </a:ln>
          </c:spPr>
          <c:invertIfNegative val="0"/>
          <c:cat>
            <c:strRef>
              <c:f>'Fig. 5 Mortality'!$G$5:$G$36</c:f>
              <c:strCache>
                <c:ptCount val="32"/>
                <c:pt idx="0">
                  <c:v>SE</c:v>
                </c:pt>
                <c:pt idx="1">
                  <c:v>UK</c:v>
                </c:pt>
                <c:pt idx="2">
                  <c:v>CH</c:v>
                </c:pt>
                <c:pt idx="3">
                  <c:v>NL</c:v>
                </c:pt>
                <c:pt idx="4">
                  <c:v>IL</c:v>
                </c:pt>
                <c:pt idx="5">
                  <c:v>DK</c:v>
                </c:pt>
                <c:pt idx="6">
                  <c:v>ES</c:v>
                </c:pt>
                <c:pt idx="7">
                  <c:v>NO</c:v>
                </c:pt>
                <c:pt idx="8">
                  <c:v>SK</c:v>
                </c:pt>
                <c:pt idx="9">
                  <c:v>IE*</c:v>
                </c:pt>
                <c:pt idx="10">
                  <c:v>DE</c:v>
                </c:pt>
                <c:pt idx="11">
                  <c:v>MT</c:v>
                </c:pt>
                <c:pt idx="12">
                  <c:v>FI</c:v>
                </c:pt>
                <c:pt idx="13">
                  <c:v>FR</c:v>
                </c:pt>
                <c:pt idx="14">
                  <c:v>CY</c:v>
                </c:pt>
                <c:pt idx="15">
                  <c:v>AT</c:v>
                </c:pt>
                <c:pt idx="16">
                  <c:v>IT</c:v>
                </c:pt>
                <c:pt idx="17">
                  <c:v>HU</c:v>
                </c:pt>
                <c:pt idx="18">
                  <c:v>SI</c:v>
                </c:pt>
                <c:pt idx="19">
                  <c:v>EE</c:v>
                </c:pt>
                <c:pt idx="20">
                  <c:v>CZ</c:v>
                </c:pt>
                <c:pt idx="21">
                  <c:v>PT*</c:v>
                </c:pt>
                <c:pt idx="22">
                  <c:v>BE</c:v>
                </c:pt>
                <c:pt idx="23">
                  <c:v>EL*</c:v>
                </c:pt>
                <c:pt idx="24">
                  <c:v>BG**</c:v>
                </c:pt>
                <c:pt idx="25">
                  <c:v>LU</c:v>
                </c:pt>
                <c:pt idx="26">
                  <c:v>LT</c:v>
                </c:pt>
                <c:pt idx="27">
                  <c:v>HR</c:v>
                </c:pt>
                <c:pt idx="28">
                  <c:v>PL</c:v>
                </c:pt>
                <c:pt idx="29">
                  <c:v>LV</c:v>
                </c:pt>
                <c:pt idx="30">
                  <c:v>RS</c:v>
                </c:pt>
                <c:pt idx="31">
                  <c:v>RO</c:v>
                </c:pt>
              </c:strCache>
            </c:strRef>
          </c:cat>
          <c:val>
            <c:numRef>
              <c:f>'Fig. 5 Mortality'!$H$5:$H$36</c:f>
              <c:numCache>
                <c:formatCode>0</c:formatCode>
                <c:ptCount val="32"/>
                <c:pt idx="0">
                  <c:v>28.477577975569627</c:v>
                </c:pt>
                <c:pt idx="1">
                  <c:v>30.475027938241791</c:v>
                </c:pt>
                <c:pt idx="2">
                  <c:v>41.999505253534451</c:v>
                </c:pt>
                <c:pt idx="3">
                  <c:v>38.612393649250684</c:v>
                </c:pt>
                <c:pt idx="4">
                  <c:v>45.743395147561486</c:v>
                </c:pt>
                <c:pt idx="5">
                  <c:v>46.072641559546177</c:v>
                </c:pt>
                <c:pt idx="6">
                  <c:v>53.305662001359998</c:v>
                </c:pt>
                <c:pt idx="7">
                  <c:v>43.225895028178229</c:v>
                </c:pt>
                <c:pt idx="8">
                  <c:v>65.486669845151013</c:v>
                </c:pt>
                <c:pt idx="9">
                  <c:v>46.599264786694022</c:v>
                </c:pt>
                <c:pt idx="10">
                  <c:v>44.632020361003001</c:v>
                </c:pt>
                <c:pt idx="11">
                  <c:v>36.229521263106029</c:v>
                </c:pt>
                <c:pt idx="12">
                  <c:v>50.827564311350976</c:v>
                </c:pt>
                <c:pt idx="13">
                  <c:v>61.739415865941083</c:v>
                </c:pt>
                <c:pt idx="14">
                  <c:v>73.247552310960273</c:v>
                </c:pt>
                <c:pt idx="15">
                  <c:v>65.908165567998267</c:v>
                </c:pt>
                <c:pt idx="16">
                  <c:v>69.504816029925806</c:v>
                </c:pt>
                <c:pt idx="17">
                  <c:v>73.89415401379064</c:v>
                </c:pt>
                <c:pt idx="18">
                  <c:v>67.416520760380337</c:v>
                </c:pt>
                <c:pt idx="19">
                  <c:v>59.251925687584851</c:v>
                </c:pt>
                <c:pt idx="20">
                  <c:v>76.657737920002148</c:v>
                </c:pt>
                <c:pt idx="21">
                  <c:v>88.617946846066459</c:v>
                </c:pt>
                <c:pt idx="22">
                  <c:v>77.583705761258983</c:v>
                </c:pt>
                <c:pt idx="23">
                  <c:v>112.48698530945008</c:v>
                </c:pt>
                <c:pt idx="24">
                  <c:v>104.55732503557779</c:v>
                </c:pt>
                <c:pt idx="25">
                  <c:v>63.736640202682494</c:v>
                </c:pt>
                <c:pt idx="26">
                  <c:v>95.163043893397017</c:v>
                </c:pt>
                <c:pt idx="27">
                  <c:v>99.004217440220486</c:v>
                </c:pt>
                <c:pt idx="28">
                  <c:v>102.36503581374519</c:v>
                </c:pt>
                <c:pt idx="29">
                  <c:v>102.80574806744043</c:v>
                </c:pt>
                <c:pt idx="30">
                  <c:v>90.328339407914072</c:v>
                </c:pt>
                <c:pt idx="31">
                  <c:v>117.12427338727096</c:v>
                </c:pt>
              </c:numCache>
            </c:numRef>
          </c:val>
        </c:ser>
        <c:ser>
          <c:idx val="1"/>
          <c:order val="1"/>
          <c:tx>
            <c:strRef>
              <c:f>'Fig. 5 Mortality'!$I$4</c:f>
              <c:strCache>
                <c:ptCount val="1"/>
                <c:pt idx="0">
                  <c:v>2013</c:v>
                </c:pt>
              </c:strCache>
            </c:strRef>
          </c:tx>
          <c:spPr>
            <a:solidFill>
              <a:srgbClr val="FFC000"/>
            </a:solidFill>
          </c:spPr>
          <c:invertIfNegative val="0"/>
          <c:dPt>
            <c:idx val="0"/>
            <c:invertIfNegative val="0"/>
            <c:bubble3D val="0"/>
            <c:spPr>
              <a:solidFill>
                <a:srgbClr val="008000"/>
              </a:solidFill>
            </c:spPr>
          </c:dPt>
          <c:dPt>
            <c:idx val="1"/>
            <c:invertIfNegative val="0"/>
            <c:bubble3D val="0"/>
            <c:spPr>
              <a:solidFill>
                <a:srgbClr val="008000"/>
              </a:solidFill>
            </c:spPr>
          </c:dPt>
          <c:dPt>
            <c:idx val="2"/>
            <c:invertIfNegative val="0"/>
            <c:bubble3D val="0"/>
            <c:spPr>
              <a:solidFill>
                <a:srgbClr val="92D050"/>
              </a:solidFill>
            </c:spPr>
          </c:dPt>
          <c:dPt>
            <c:idx val="3"/>
            <c:invertIfNegative val="0"/>
            <c:bubble3D val="0"/>
            <c:spPr>
              <a:solidFill>
                <a:srgbClr val="92D050"/>
              </a:solidFill>
            </c:spPr>
          </c:dPt>
          <c:dPt>
            <c:idx val="4"/>
            <c:invertIfNegative val="0"/>
            <c:bubble3D val="0"/>
            <c:spPr>
              <a:solidFill>
                <a:srgbClr val="92D050"/>
              </a:solidFill>
            </c:spPr>
          </c:dPt>
          <c:dPt>
            <c:idx val="5"/>
            <c:invertIfNegative val="0"/>
            <c:bubble3D val="0"/>
            <c:spPr>
              <a:solidFill>
                <a:srgbClr val="92D050"/>
              </a:solidFill>
            </c:spPr>
          </c:dPt>
          <c:dPt>
            <c:idx val="6"/>
            <c:invertIfNegative val="0"/>
            <c:bubble3D val="0"/>
            <c:spPr>
              <a:solidFill>
                <a:srgbClr val="92D050"/>
              </a:solidFill>
            </c:spPr>
          </c:dPt>
          <c:dPt>
            <c:idx val="7"/>
            <c:invertIfNegative val="0"/>
            <c:bubble3D val="0"/>
            <c:spPr>
              <a:solidFill>
                <a:srgbClr val="92D050"/>
              </a:solidFill>
            </c:spPr>
          </c:dPt>
          <c:dPt>
            <c:idx val="14"/>
            <c:invertIfNegative val="0"/>
            <c:bubble3D val="0"/>
          </c:dPt>
          <c:dPt>
            <c:idx val="23"/>
            <c:invertIfNegative val="0"/>
            <c:bubble3D val="0"/>
            <c:spPr>
              <a:solidFill>
                <a:srgbClr val="FF0000"/>
              </a:solidFill>
            </c:spPr>
          </c:dPt>
          <c:dPt>
            <c:idx val="24"/>
            <c:invertIfNegative val="0"/>
            <c:bubble3D val="0"/>
            <c:spPr>
              <a:solidFill>
                <a:srgbClr val="FF0000"/>
              </a:solidFill>
            </c:spPr>
          </c:dPt>
          <c:dPt>
            <c:idx val="25"/>
            <c:invertIfNegative val="0"/>
            <c:bubble3D val="0"/>
            <c:spPr>
              <a:solidFill>
                <a:srgbClr val="FF0000"/>
              </a:solidFill>
            </c:spPr>
          </c:dPt>
          <c:dPt>
            <c:idx val="26"/>
            <c:invertIfNegative val="0"/>
            <c:bubble3D val="0"/>
            <c:spPr>
              <a:solidFill>
                <a:srgbClr val="FF0000"/>
              </a:solidFill>
            </c:spPr>
          </c:dPt>
          <c:dPt>
            <c:idx val="27"/>
            <c:invertIfNegative val="0"/>
            <c:bubble3D val="0"/>
            <c:spPr>
              <a:solidFill>
                <a:srgbClr val="FF0000"/>
              </a:solidFill>
            </c:spPr>
          </c:dPt>
          <c:dPt>
            <c:idx val="28"/>
            <c:invertIfNegative val="0"/>
            <c:bubble3D val="0"/>
            <c:spPr>
              <a:solidFill>
                <a:srgbClr val="FF0000"/>
              </a:solidFill>
            </c:spPr>
          </c:dPt>
          <c:dPt>
            <c:idx val="29"/>
            <c:invertIfNegative val="0"/>
            <c:bubble3D val="0"/>
            <c:spPr>
              <a:solidFill>
                <a:srgbClr val="FF0000"/>
              </a:solidFill>
            </c:spPr>
          </c:dPt>
          <c:dPt>
            <c:idx val="30"/>
            <c:invertIfNegative val="0"/>
            <c:bubble3D val="0"/>
            <c:spPr>
              <a:solidFill>
                <a:srgbClr val="FF0000"/>
              </a:solidFill>
            </c:spPr>
          </c:dPt>
          <c:dPt>
            <c:idx val="31"/>
            <c:invertIfNegative val="0"/>
            <c:bubble3D val="0"/>
            <c:spPr>
              <a:solidFill>
                <a:srgbClr val="FF0000"/>
              </a:solidFill>
            </c:spPr>
          </c:dPt>
          <c:cat>
            <c:strRef>
              <c:f>'Fig. 5 Mortality'!$G$5:$G$36</c:f>
              <c:strCache>
                <c:ptCount val="32"/>
                <c:pt idx="0">
                  <c:v>SE</c:v>
                </c:pt>
                <c:pt idx="1">
                  <c:v>UK</c:v>
                </c:pt>
                <c:pt idx="2">
                  <c:v>CH</c:v>
                </c:pt>
                <c:pt idx="3">
                  <c:v>NL</c:v>
                </c:pt>
                <c:pt idx="4">
                  <c:v>IL</c:v>
                </c:pt>
                <c:pt idx="5">
                  <c:v>DK</c:v>
                </c:pt>
                <c:pt idx="6">
                  <c:v>ES</c:v>
                </c:pt>
                <c:pt idx="7">
                  <c:v>NO</c:v>
                </c:pt>
                <c:pt idx="8">
                  <c:v>SK</c:v>
                </c:pt>
                <c:pt idx="9">
                  <c:v>IE*</c:v>
                </c:pt>
                <c:pt idx="10">
                  <c:v>DE</c:v>
                </c:pt>
                <c:pt idx="11">
                  <c:v>MT</c:v>
                </c:pt>
                <c:pt idx="12">
                  <c:v>FI</c:v>
                </c:pt>
                <c:pt idx="13">
                  <c:v>FR</c:v>
                </c:pt>
                <c:pt idx="14">
                  <c:v>CY</c:v>
                </c:pt>
                <c:pt idx="15">
                  <c:v>AT</c:v>
                </c:pt>
                <c:pt idx="16">
                  <c:v>IT</c:v>
                </c:pt>
                <c:pt idx="17">
                  <c:v>HU</c:v>
                </c:pt>
                <c:pt idx="18">
                  <c:v>SI</c:v>
                </c:pt>
                <c:pt idx="19">
                  <c:v>EE</c:v>
                </c:pt>
                <c:pt idx="20">
                  <c:v>CZ</c:v>
                </c:pt>
                <c:pt idx="21">
                  <c:v>PT*</c:v>
                </c:pt>
                <c:pt idx="22">
                  <c:v>BE</c:v>
                </c:pt>
                <c:pt idx="23">
                  <c:v>EL*</c:v>
                </c:pt>
                <c:pt idx="24">
                  <c:v>BG**</c:v>
                </c:pt>
                <c:pt idx="25">
                  <c:v>LU</c:v>
                </c:pt>
                <c:pt idx="26">
                  <c:v>LT</c:v>
                </c:pt>
                <c:pt idx="27">
                  <c:v>HR</c:v>
                </c:pt>
                <c:pt idx="28">
                  <c:v>PL</c:v>
                </c:pt>
                <c:pt idx="29">
                  <c:v>LV</c:v>
                </c:pt>
                <c:pt idx="30">
                  <c:v>RS</c:v>
                </c:pt>
                <c:pt idx="31">
                  <c:v>RO</c:v>
                </c:pt>
              </c:strCache>
            </c:strRef>
          </c:cat>
          <c:val>
            <c:numRef>
              <c:f>'Fig. 5 Mortality'!$I$5:$I$36</c:f>
              <c:numCache>
                <c:formatCode>0</c:formatCode>
                <c:ptCount val="32"/>
                <c:pt idx="0">
                  <c:v>27.208341491475469</c:v>
                </c:pt>
                <c:pt idx="1">
                  <c:v>28.014242065055925</c:v>
                </c:pt>
                <c:pt idx="2">
                  <c:v>33.461623622662273</c:v>
                </c:pt>
                <c:pt idx="3">
                  <c:v>33.969871108177649</c:v>
                </c:pt>
                <c:pt idx="4">
                  <c:v>34.052492470342294</c:v>
                </c:pt>
                <c:pt idx="5">
                  <c:v>34.269632036965575</c:v>
                </c:pt>
                <c:pt idx="6">
                  <c:v>36</c:v>
                </c:pt>
                <c:pt idx="7">
                  <c:v>37.020356246690213</c:v>
                </c:pt>
                <c:pt idx="8">
                  <c:v>41.213594350300028</c:v>
                </c:pt>
                <c:pt idx="9">
                  <c:v>41.384534860698487</c:v>
                </c:pt>
                <c:pt idx="10">
                  <c:v>41.478447860585128</c:v>
                </c:pt>
                <c:pt idx="11">
                  <c:v>42.718409736000233</c:v>
                </c:pt>
                <c:pt idx="12">
                  <c:v>47.911483166300307</c:v>
                </c:pt>
                <c:pt idx="13">
                  <c:v>49.576525615686975</c:v>
                </c:pt>
                <c:pt idx="14">
                  <c:v>50.815472849523879</c:v>
                </c:pt>
                <c:pt idx="15">
                  <c:v>53.402446325424229</c:v>
                </c:pt>
                <c:pt idx="16">
                  <c:v>56.965520127786398</c:v>
                </c:pt>
                <c:pt idx="17">
                  <c:v>59.643964888576811</c:v>
                </c:pt>
                <c:pt idx="18">
                  <c:v>60.71436030621409</c:v>
                </c:pt>
                <c:pt idx="19">
                  <c:v>61.355548586777196</c:v>
                </c:pt>
                <c:pt idx="20">
                  <c:v>61.756588096851267</c:v>
                </c:pt>
                <c:pt idx="21">
                  <c:v>64.471380544581024</c:v>
                </c:pt>
                <c:pt idx="22">
                  <c:v>64.506638001828051</c:v>
                </c:pt>
                <c:pt idx="23">
                  <c:v>81.695760129619714</c:v>
                </c:pt>
                <c:pt idx="24">
                  <c:v>82.366080988920132</c:v>
                </c:pt>
                <c:pt idx="25">
                  <c:v>83.792797171155158</c:v>
                </c:pt>
                <c:pt idx="26">
                  <c:v>86.089562082233456</c:v>
                </c:pt>
                <c:pt idx="27">
                  <c:v>86.341603044480024</c:v>
                </c:pt>
                <c:pt idx="28">
                  <c:v>87.119454786365424</c:v>
                </c:pt>
                <c:pt idx="29">
                  <c:v>88.446382468839943</c:v>
                </c:pt>
                <c:pt idx="30">
                  <c:v>90.510276049379627</c:v>
                </c:pt>
                <c:pt idx="31">
                  <c:v>92.817838735261418</c:v>
                </c:pt>
              </c:numCache>
            </c:numRef>
          </c:val>
        </c:ser>
        <c:dLbls>
          <c:showLegendKey val="0"/>
          <c:showVal val="0"/>
          <c:showCatName val="0"/>
          <c:showSerName val="0"/>
          <c:showPercent val="0"/>
          <c:showBubbleSize val="0"/>
        </c:dLbls>
        <c:gapWidth val="100"/>
        <c:overlap val="68"/>
        <c:axId val="171318968"/>
        <c:axId val="171315440"/>
      </c:barChart>
      <c:lineChart>
        <c:grouping val="standard"/>
        <c:varyColors val="0"/>
        <c:ser>
          <c:idx val="2"/>
          <c:order val="2"/>
          <c:tx>
            <c:strRef>
              <c:f>'Fig. 5 Mortality'!$J$4</c:f>
              <c:strCache>
                <c:ptCount val="1"/>
                <c:pt idx="0">
                  <c:v>EU2010</c:v>
                </c:pt>
              </c:strCache>
            </c:strRef>
          </c:tx>
          <c:spPr>
            <a:ln>
              <a:solidFill>
                <a:schemeClr val="tx1"/>
              </a:solidFill>
              <a:prstDash val="sysDot"/>
            </a:ln>
          </c:spPr>
          <c:marker>
            <c:symbol val="none"/>
          </c:marker>
          <c:cat>
            <c:strRef>
              <c:f>'Fig. 5 Mortality'!$G$5:$G$36</c:f>
              <c:strCache>
                <c:ptCount val="32"/>
                <c:pt idx="0">
                  <c:v>SE</c:v>
                </c:pt>
                <c:pt idx="1">
                  <c:v>UK</c:v>
                </c:pt>
                <c:pt idx="2">
                  <c:v>CH</c:v>
                </c:pt>
                <c:pt idx="3">
                  <c:v>NL</c:v>
                </c:pt>
                <c:pt idx="4">
                  <c:v>IL</c:v>
                </c:pt>
                <c:pt idx="5">
                  <c:v>DK</c:v>
                </c:pt>
                <c:pt idx="6">
                  <c:v>ES</c:v>
                </c:pt>
                <c:pt idx="7">
                  <c:v>NO</c:v>
                </c:pt>
                <c:pt idx="8">
                  <c:v>SK</c:v>
                </c:pt>
                <c:pt idx="9">
                  <c:v>IE*</c:v>
                </c:pt>
                <c:pt idx="10">
                  <c:v>DE</c:v>
                </c:pt>
                <c:pt idx="11">
                  <c:v>MT</c:v>
                </c:pt>
                <c:pt idx="12">
                  <c:v>FI</c:v>
                </c:pt>
                <c:pt idx="13">
                  <c:v>FR</c:v>
                </c:pt>
                <c:pt idx="14">
                  <c:v>CY</c:v>
                </c:pt>
                <c:pt idx="15">
                  <c:v>AT</c:v>
                </c:pt>
                <c:pt idx="16">
                  <c:v>IT</c:v>
                </c:pt>
                <c:pt idx="17">
                  <c:v>HU</c:v>
                </c:pt>
                <c:pt idx="18">
                  <c:v>SI</c:v>
                </c:pt>
                <c:pt idx="19">
                  <c:v>EE</c:v>
                </c:pt>
                <c:pt idx="20">
                  <c:v>CZ</c:v>
                </c:pt>
                <c:pt idx="21">
                  <c:v>PT*</c:v>
                </c:pt>
                <c:pt idx="22">
                  <c:v>BE</c:v>
                </c:pt>
                <c:pt idx="23">
                  <c:v>EL*</c:v>
                </c:pt>
                <c:pt idx="24">
                  <c:v>BG**</c:v>
                </c:pt>
                <c:pt idx="25">
                  <c:v>LU</c:v>
                </c:pt>
                <c:pt idx="26">
                  <c:v>LT</c:v>
                </c:pt>
                <c:pt idx="27">
                  <c:v>HR</c:v>
                </c:pt>
                <c:pt idx="28">
                  <c:v>PL</c:v>
                </c:pt>
                <c:pt idx="29">
                  <c:v>LV</c:v>
                </c:pt>
                <c:pt idx="30">
                  <c:v>RS</c:v>
                </c:pt>
                <c:pt idx="31">
                  <c:v>RO</c:v>
                </c:pt>
              </c:strCache>
            </c:strRef>
          </c:cat>
          <c:val>
            <c:numRef>
              <c:f>'Fig. 5 Mortality'!$J$5:$J$36</c:f>
              <c:numCache>
                <c:formatCode>0</c:formatCode>
                <c:ptCount val="32"/>
                <c:pt idx="0">
                  <c:v>62.7628421217522</c:v>
                </c:pt>
                <c:pt idx="1">
                  <c:v>62.7628421217522</c:v>
                </c:pt>
                <c:pt idx="2">
                  <c:v>62.7628421217522</c:v>
                </c:pt>
                <c:pt idx="3">
                  <c:v>62.7628421217522</c:v>
                </c:pt>
                <c:pt idx="4">
                  <c:v>62.7628421217522</c:v>
                </c:pt>
                <c:pt idx="5">
                  <c:v>62.7628421217522</c:v>
                </c:pt>
                <c:pt idx="6">
                  <c:v>62.7628421217522</c:v>
                </c:pt>
                <c:pt idx="7">
                  <c:v>62.7628421217522</c:v>
                </c:pt>
                <c:pt idx="8">
                  <c:v>62.7628421217522</c:v>
                </c:pt>
                <c:pt idx="9">
                  <c:v>62.7628421217522</c:v>
                </c:pt>
                <c:pt idx="10">
                  <c:v>62.7628421217522</c:v>
                </c:pt>
                <c:pt idx="11">
                  <c:v>62.7628421217522</c:v>
                </c:pt>
                <c:pt idx="12">
                  <c:v>62.7628421217522</c:v>
                </c:pt>
                <c:pt idx="13">
                  <c:v>62.7628421217522</c:v>
                </c:pt>
                <c:pt idx="14">
                  <c:v>62.7628421217522</c:v>
                </c:pt>
                <c:pt idx="15">
                  <c:v>62.7628421217522</c:v>
                </c:pt>
                <c:pt idx="16">
                  <c:v>62.7628421217522</c:v>
                </c:pt>
                <c:pt idx="17">
                  <c:v>62.7628421217522</c:v>
                </c:pt>
                <c:pt idx="18">
                  <c:v>62.7628421217522</c:v>
                </c:pt>
                <c:pt idx="19">
                  <c:v>62.7628421217522</c:v>
                </c:pt>
                <c:pt idx="20">
                  <c:v>62.7628421217522</c:v>
                </c:pt>
                <c:pt idx="21">
                  <c:v>62.7628421217522</c:v>
                </c:pt>
                <c:pt idx="22">
                  <c:v>62.7628421217522</c:v>
                </c:pt>
                <c:pt idx="23">
                  <c:v>62.7628421217522</c:v>
                </c:pt>
                <c:pt idx="24">
                  <c:v>62.7628421217522</c:v>
                </c:pt>
                <c:pt idx="25">
                  <c:v>62.7628421217522</c:v>
                </c:pt>
                <c:pt idx="26">
                  <c:v>62.7628421217522</c:v>
                </c:pt>
                <c:pt idx="27">
                  <c:v>62.7628421217522</c:v>
                </c:pt>
                <c:pt idx="28">
                  <c:v>62.7628421217522</c:v>
                </c:pt>
                <c:pt idx="29">
                  <c:v>62.7628421217522</c:v>
                </c:pt>
                <c:pt idx="30">
                  <c:v>62.7628421217522</c:v>
                </c:pt>
                <c:pt idx="31">
                  <c:v>62.7628421217522</c:v>
                </c:pt>
              </c:numCache>
            </c:numRef>
          </c:val>
          <c:smooth val="0"/>
        </c:ser>
        <c:ser>
          <c:idx val="3"/>
          <c:order val="3"/>
          <c:tx>
            <c:strRef>
              <c:f>'Fig. 5 Mortality'!$K$4</c:f>
              <c:strCache>
                <c:ptCount val="1"/>
                <c:pt idx="0">
                  <c:v>EU2013</c:v>
                </c:pt>
              </c:strCache>
            </c:strRef>
          </c:tx>
          <c:spPr>
            <a:ln>
              <a:solidFill>
                <a:schemeClr val="accent1"/>
              </a:solidFill>
              <a:prstDash val="solid"/>
            </a:ln>
          </c:spPr>
          <c:marker>
            <c:symbol val="none"/>
          </c:marker>
          <c:cat>
            <c:strRef>
              <c:f>'Fig. 5 Mortality'!$G$5:$G$36</c:f>
              <c:strCache>
                <c:ptCount val="32"/>
                <c:pt idx="0">
                  <c:v>SE</c:v>
                </c:pt>
                <c:pt idx="1">
                  <c:v>UK</c:v>
                </c:pt>
                <c:pt idx="2">
                  <c:v>CH</c:v>
                </c:pt>
                <c:pt idx="3">
                  <c:v>NL</c:v>
                </c:pt>
                <c:pt idx="4">
                  <c:v>IL</c:v>
                </c:pt>
                <c:pt idx="5">
                  <c:v>DK</c:v>
                </c:pt>
                <c:pt idx="6">
                  <c:v>ES</c:v>
                </c:pt>
                <c:pt idx="7">
                  <c:v>NO</c:v>
                </c:pt>
                <c:pt idx="8">
                  <c:v>SK</c:v>
                </c:pt>
                <c:pt idx="9">
                  <c:v>IE*</c:v>
                </c:pt>
                <c:pt idx="10">
                  <c:v>DE</c:v>
                </c:pt>
                <c:pt idx="11">
                  <c:v>MT</c:v>
                </c:pt>
                <c:pt idx="12">
                  <c:v>FI</c:v>
                </c:pt>
                <c:pt idx="13">
                  <c:v>FR</c:v>
                </c:pt>
                <c:pt idx="14">
                  <c:v>CY</c:v>
                </c:pt>
                <c:pt idx="15">
                  <c:v>AT</c:v>
                </c:pt>
                <c:pt idx="16">
                  <c:v>IT</c:v>
                </c:pt>
                <c:pt idx="17">
                  <c:v>HU</c:v>
                </c:pt>
                <c:pt idx="18">
                  <c:v>SI</c:v>
                </c:pt>
                <c:pt idx="19">
                  <c:v>EE</c:v>
                </c:pt>
                <c:pt idx="20">
                  <c:v>CZ</c:v>
                </c:pt>
                <c:pt idx="21">
                  <c:v>PT*</c:v>
                </c:pt>
                <c:pt idx="22">
                  <c:v>BE</c:v>
                </c:pt>
                <c:pt idx="23">
                  <c:v>EL*</c:v>
                </c:pt>
                <c:pt idx="24">
                  <c:v>BG**</c:v>
                </c:pt>
                <c:pt idx="25">
                  <c:v>LU</c:v>
                </c:pt>
                <c:pt idx="26">
                  <c:v>LT</c:v>
                </c:pt>
                <c:pt idx="27">
                  <c:v>HR</c:v>
                </c:pt>
                <c:pt idx="28">
                  <c:v>PL</c:v>
                </c:pt>
                <c:pt idx="29">
                  <c:v>LV</c:v>
                </c:pt>
                <c:pt idx="30">
                  <c:v>RS</c:v>
                </c:pt>
                <c:pt idx="31">
                  <c:v>RO</c:v>
                </c:pt>
              </c:strCache>
            </c:strRef>
          </c:cat>
          <c:val>
            <c:numRef>
              <c:f>'Fig. 5 Mortality'!$K$5:$K$36</c:f>
              <c:numCache>
                <c:formatCode>0</c:formatCode>
                <c:ptCount val="32"/>
                <c:pt idx="0">
                  <c:v>50.501618817406154</c:v>
                </c:pt>
                <c:pt idx="1">
                  <c:v>50.574908338806829</c:v>
                </c:pt>
                <c:pt idx="2">
                  <c:v>50.574908338806829</c:v>
                </c:pt>
                <c:pt idx="3">
                  <c:v>50.574908338806829</c:v>
                </c:pt>
                <c:pt idx="4">
                  <c:v>50.574908338806829</c:v>
                </c:pt>
                <c:pt idx="5">
                  <c:v>50.574908338806829</c:v>
                </c:pt>
                <c:pt idx="6">
                  <c:v>50.574908338806829</c:v>
                </c:pt>
                <c:pt idx="7">
                  <c:v>50.574908338806829</c:v>
                </c:pt>
                <c:pt idx="8">
                  <c:v>50.574908338806829</c:v>
                </c:pt>
                <c:pt idx="9">
                  <c:v>50.574908338806829</c:v>
                </c:pt>
                <c:pt idx="10">
                  <c:v>50.574908338806829</c:v>
                </c:pt>
                <c:pt idx="11">
                  <c:v>50.574908338806829</c:v>
                </c:pt>
                <c:pt idx="12">
                  <c:v>50.574908338806829</c:v>
                </c:pt>
                <c:pt idx="13">
                  <c:v>50.574908338806829</c:v>
                </c:pt>
                <c:pt idx="14">
                  <c:v>50.574908338806829</c:v>
                </c:pt>
                <c:pt idx="15">
                  <c:v>50.574908338806829</c:v>
                </c:pt>
                <c:pt idx="16">
                  <c:v>50.574908338806829</c:v>
                </c:pt>
                <c:pt idx="17">
                  <c:v>50.574908338806829</c:v>
                </c:pt>
                <c:pt idx="18">
                  <c:v>50.574908338806829</c:v>
                </c:pt>
                <c:pt idx="19">
                  <c:v>50.574908338806829</c:v>
                </c:pt>
                <c:pt idx="20">
                  <c:v>50.574908338806829</c:v>
                </c:pt>
                <c:pt idx="21">
                  <c:v>50.574908338806829</c:v>
                </c:pt>
                <c:pt idx="22">
                  <c:v>50.574908338806829</c:v>
                </c:pt>
                <c:pt idx="23">
                  <c:v>50.574908338806829</c:v>
                </c:pt>
                <c:pt idx="24">
                  <c:v>50.574908338806829</c:v>
                </c:pt>
                <c:pt idx="25">
                  <c:v>50.574908338806829</c:v>
                </c:pt>
                <c:pt idx="26">
                  <c:v>50.574908338806829</c:v>
                </c:pt>
                <c:pt idx="27">
                  <c:v>50.574908338806829</c:v>
                </c:pt>
                <c:pt idx="28">
                  <c:v>50.574908338806829</c:v>
                </c:pt>
                <c:pt idx="29">
                  <c:v>50.574908338806829</c:v>
                </c:pt>
                <c:pt idx="30">
                  <c:v>50.574908338806829</c:v>
                </c:pt>
                <c:pt idx="31">
                  <c:v>50.574908338806829</c:v>
                </c:pt>
              </c:numCache>
            </c:numRef>
          </c:val>
          <c:smooth val="0"/>
        </c:ser>
        <c:dLbls>
          <c:showLegendKey val="0"/>
          <c:showVal val="0"/>
          <c:showCatName val="0"/>
          <c:showSerName val="0"/>
          <c:showPercent val="0"/>
          <c:showBubbleSize val="0"/>
        </c:dLbls>
        <c:marker val="1"/>
        <c:smooth val="0"/>
        <c:axId val="171318968"/>
        <c:axId val="171315440"/>
      </c:lineChart>
      <c:catAx>
        <c:axId val="171318968"/>
        <c:scaling>
          <c:orientation val="minMax"/>
        </c:scaling>
        <c:delete val="0"/>
        <c:axPos val="b"/>
        <c:numFmt formatCode="General" sourceLinked="1"/>
        <c:majorTickMark val="none"/>
        <c:minorTickMark val="none"/>
        <c:tickLblPos val="nextTo"/>
        <c:txPr>
          <a:bodyPr rot="-3600000"/>
          <a:lstStyle/>
          <a:p>
            <a:pPr>
              <a:defRPr sz="1000">
                <a:latin typeface="Arial" pitchFamily="34" charset="0"/>
                <a:ea typeface="Verdana" pitchFamily="34" charset="0"/>
                <a:cs typeface="Arial" pitchFamily="34" charset="0"/>
              </a:defRPr>
            </a:pPr>
            <a:endParaRPr lang="en-US"/>
          </a:p>
        </c:txPr>
        <c:crossAx val="171315440"/>
        <c:crosses val="autoZero"/>
        <c:auto val="1"/>
        <c:lblAlgn val="ctr"/>
        <c:lblOffset val="100"/>
        <c:noMultiLvlLbl val="0"/>
      </c:catAx>
      <c:valAx>
        <c:axId val="171315440"/>
        <c:scaling>
          <c:orientation val="minMax"/>
        </c:scaling>
        <c:delete val="0"/>
        <c:axPos val="l"/>
        <c:majorGridlines/>
        <c:numFmt formatCode="0" sourceLinked="1"/>
        <c:majorTickMark val="out"/>
        <c:minorTickMark val="none"/>
        <c:tickLblPos val="nextTo"/>
        <c:txPr>
          <a:bodyPr/>
          <a:lstStyle/>
          <a:p>
            <a:pPr>
              <a:defRPr sz="1100">
                <a:latin typeface="Verdana" pitchFamily="34" charset="0"/>
                <a:ea typeface="Verdana" pitchFamily="34" charset="0"/>
                <a:cs typeface="Verdana" pitchFamily="34" charset="0"/>
              </a:defRPr>
            </a:pPr>
            <a:endParaRPr lang="en-US"/>
          </a:p>
        </c:txPr>
        <c:crossAx val="171318968"/>
        <c:crosses val="autoZero"/>
        <c:crossBetween val="between"/>
        <c:majorUnit val="10"/>
      </c:valAx>
    </c:plotArea>
    <c:legend>
      <c:legendPos val="r"/>
      <c:layout>
        <c:manualLayout>
          <c:xMode val="edge"/>
          <c:yMode val="edge"/>
          <c:x val="6.306319203956999E-2"/>
          <c:y val="8.1039996147270768E-2"/>
          <c:w val="0.32104870797784335"/>
          <c:h val="0.20948060391533624"/>
        </c:manualLayout>
      </c:layout>
      <c:overlay val="0"/>
      <c:txPr>
        <a:bodyPr/>
        <a:lstStyle/>
        <a:p>
          <a:pPr>
            <a:defRPr sz="1200">
              <a:latin typeface="Verdana" pitchFamily="34" charset="0"/>
              <a:ea typeface="Verdana" pitchFamily="34" charset="0"/>
              <a:cs typeface="Verdana" pitchFamily="34" charset="0"/>
            </a:defRPr>
          </a:pPr>
          <a:endParaRPr lang="en-US"/>
        </a:p>
      </c:txPr>
    </c:legend>
    <c:plotVisOnly val="1"/>
    <c:dispBlanksAs val="gap"/>
    <c:showDLblsOverMax val="0"/>
  </c:chart>
  <c:spPr>
    <a:ln>
      <a:noFill/>
    </a:ln>
  </c:spPr>
  <c:externalData r:id="rId2">
    <c:autoUpdate val="0"/>
  </c:externalData>
  <c:userShapes r:id="rId3"/>
</c:chartSpace>
</file>

<file path=ppt/drawings/_rels/vmlDrawing1.vml.rels><?xml version="1.0" encoding="UTF-8" standalone="yes"?>
<Relationships xmlns="http://schemas.openxmlformats.org/package/2006/relationships"><Relationship Id="rId1" Type="http://schemas.openxmlformats.org/officeDocument/2006/relationships/image" Target="../media/image5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7.emf"/></Relationships>
</file>

<file path=ppt/drawings/drawing1.xml><?xml version="1.0" encoding="utf-8"?>
<c:userShapes xmlns:c="http://schemas.openxmlformats.org/drawingml/2006/chart">
  <cdr:relSizeAnchor xmlns:cdr="http://schemas.openxmlformats.org/drawingml/2006/chartDrawing">
    <cdr:from>
      <cdr:x>0.70656</cdr:x>
      <cdr:y>0.59671</cdr:y>
    </cdr:from>
    <cdr:to>
      <cdr:x>0.86477</cdr:x>
      <cdr:y>0.81539</cdr:y>
    </cdr:to>
    <cdr:sp macro="" textlink="">
      <cdr:nvSpPr>
        <cdr:cNvPr id="2" name="TextBox 1"/>
        <cdr:cNvSpPr txBox="1"/>
      </cdr:nvSpPr>
      <cdr:spPr>
        <a:xfrm xmlns:a="http://schemas.openxmlformats.org/drawingml/2006/main">
          <a:off x="4693212" y="2436085"/>
          <a:ext cx="1050884" cy="89277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fr-BE" sz="1300" dirty="0" smtClean="0">
            <a:solidFill>
              <a:schemeClr val="accent5"/>
            </a:solidFill>
            <a:latin typeface="Verdana" pitchFamily="34" charset="0"/>
            <a:ea typeface="Verdana" pitchFamily="34" charset="0"/>
            <a:cs typeface="Verdana" pitchFamily="34" charset="0"/>
          </a:endParaRPr>
        </a:p>
        <a:p xmlns:a="http://schemas.openxmlformats.org/drawingml/2006/main">
          <a:endParaRPr lang="fr-BE" sz="1300" dirty="0">
            <a:solidFill>
              <a:schemeClr val="accent5"/>
            </a:solidFill>
            <a:latin typeface="Verdana" pitchFamily="34" charset="0"/>
            <a:ea typeface="Verdana" pitchFamily="34" charset="0"/>
            <a:cs typeface="Verdana" pitchFamily="34" charset="0"/>
          </a:endParaRPr>
        </a:p>
        <a:p xmlns:a="http://schemas.openxmlformats.org/drawingml/2006/main">
          <a:endParaRPr lang="fr-BE" sz="1300" dirty="0" smtClean="0">
            <a:solidFill>
              <a:schemeClr val="accent5"/>
            </a:solidFill>
            <a:latin typeface="Verdana" pitchFamily="34" charset="0"/>
            <a:ea typeface="Verdana" pitchFamily="34" charset="0"/>
            <a:cs typeface="Verdana" pitchFamily="34" charset="0"/>
          </a:endParaRPr>
        </a:p>
        <a:p xmlns:a="http://schemas.openxmlformats.org/drawingml/2006/main">
          <a:endParaRPr lang="fr-BE" sz="1300" dirty="0">
            <a:solidFill>
              <a:schemeClr val="accent5"/>
            </a:solidFill>
            <a:latin typeface="Verdana" pitchFamily="34" charset="0"/>
            <a:ea typeface="Verdana" pitchFamily="34" charset="0"/>
            <a:cs typeface="Verdana" pitchFamily="34" charset="0"/>
          </a:endParaRPr>
        </a:p>
      </cdr:txBody>
    </cdr:sp>
  </cdr:relSizeAnchor>
  <cdr:relSizeAnchor xmlns:cdr="http://schemas.openxmlformats.org/drawingml/2006/chartDrawing">
    <cdr:from>
      <cdr:x>0.43101</cdr:x>
      <cdr:y>0.08833</cdr:y>
    </cdr:from>
    <cdr:to>
      <cdr:x>0.66179</cdr:x>
      <cdr:y>0.33203</cdr:y>
    </cdr:to>
    <cdr:sp macro="" textlink="">
      <cdr:nvSpPr>
        <cdr:cNvPr id="3" name="TextBox 2"/>
        <cdr:cNvSpPr txBox="1"/>
      </cdr:nvSpPr>
      <cdr:spPr>
        <a:xfrm xmlns:a="http://schemas.openxmlformats.org/drawingml/2006/main">
          <a:off x="2899144" y="390502"/>
          <a:ext cx="1552354" cy="107743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GB" sz="1100" dirty="0"/>
        </a:p>
      </cdr:txBody>
    </cdr:sp>
  </cdr:relSizeAnchor>
  <cdr:relSizeAnchor xmlns:cdr="http://schemas.openxmlformats.org/drawingml/2006/chartDrawing">
    <cdr:from>
      <cdr:x>0.85714</cdr:x>
      <cdr:y>0.38457</cdr:y>
    </cdr:from>
    <cdr:to>
      <cdr:x>0.98052</cdr:x>
      <cdr:y>0.44488</cdr:y>
    </cdr:to>
    <cdr:sp macro="" textlink="">
      <cdr:nvSpPr>
        <cdr:cNvPr id="4" name="Rectangle 3"/>
        <cdr:cNvSpPr>
          <a:spLocks xmlns:a="http://schemas.openxmlformats.org/drawingml/2006/main" noChangeArrowheads="1"/>
        </cdr:cNvSpPr>
      </cdr:nvSpPr>
      <cdr:spPr bwMode="auto">
        <a:xfrm xmlns:a="http://schemas.openxmlformats.org/drawingml/2006/main">
          <a:off x="5693433" y="1570007"/>
          <a:ext cx="819509" cy="246221"/>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a:spAutoFit/>
        </a:bodyPr>
        <a:lstStyle xmlns:a="http://schemas.openxmlformats.org/drawingml/2006/main">
          <a:defPPr>
            <a:defRPr lang="en-US"/>
          </a:defPPr>
          <a:lvl1pPr algn="l" defTabSz="684213" rtl="0" fontAlgn="base">
            <a:spcBef>
              <a:spcPct val="0"/>
            </a:spcBef>
            <a:spcAft>
              <a:spcPct val="0"/>
            </a:spcAft>
            <a:defRPr sz="1300" kern="1200">
              <a:solidFill>
                <a:sysClr val="windowText" lastClr="000000"/>
              </a:solidFill>
              <a:latin typeface="Arial" charset="0"/>
              <a:cs typeface="Arial" charset="0"/>
            </a:defRPr>
          </a:lvl1pPr>
          <a:lvl2pPr marL="341313" indent="115888" algn="l" defTabSz="684213" rtl="0" fontAlgn="base">
            <a:spcBef>
              <a:spcPct val="0"/>
            </a:spcBef>
            <a:spcAft>
              <a:spcPct val="0"/>
            </a:spcAft>
            <a:defRPr sz="1300" kern="1200">
              <a:solidFill>
                <a:sysClr val="windowText" lastClr="000000"/>
              </a:solidFill>
              <a:latin typeface="Arial" charset="0"/>
              <a:cs typeface="Arial" charset="0"/>
            </a:defRPr>
          </a:lvl2pPr>
          <a:lvl3pPr marL="684213" indent="230188" algn="l" defTabSz="684213" rtl="0" fontAlgn="base">
            <a:spcBef>
              <a:spcPct val="0"/>
            </a:spcBef>
            <a:spcAft>
              <a:spcPct val="0"/>
            </a:spcAft>
            <a:defRPr sz="1300" kern="1200">
              <a:solidFill>
                <a:sysClr val="windowText" lastClr="000000"/>
              </a:solidFill>
              <a:latin typeface="Arial" charset="0"/>
              <a:cs typeface="Arial" charset="0"/>
            </a:defRPr>
          </a:lvl3pPr>
          <a:lvl4pPr marL="1027113" indent="344488" algn="l" defTabSz="684213" rtl="0" fontAlgn="base">
            <a:spcBef>
              <a:spcPct val="0"/>
            </a:spcBef>
            <a:spcAft>
              <a:spcPct val="0"/>
            </a:spcAft>
            <a:defRPr sz="1300" kern="1200">
              <a:solidFill>
                <a:sysClr val="windowText" lastClr="000000"/>
              </a:solidFill>
              <a:latin typeface="Arial" charset="0"/>
              <a:cs typeface="Arial" charset="0"/>
            </a:defRPr>
          </a:lvl4pPr>
          <a:lvl5pPr marL="1370013" indent="458788" algn="l" defTabSz="684213" rtl="0" fontAlgn="base">
            <a:spcBef>
              <a:spcPct val="0"/>
            </a:spcBef>
            <a:spcAft>
              <a:spcPct val="0"/>
            </a:spcAft>
            <a:defRPr sz="1300" kern="1200">
              <a:solidFill>
                <a:sysClr val="windowText" lastClr="000000"/>
              </a:solidFill>
              <a:latin typeface="Arial" charset="0"/>
              <a:cs typeface="Arial" charset="0"/>
            </a:defRPr>
          </a:lvl5pPr>
          <a:lvl6pPr marL="2286000" algn="l" defTabSz="914400" rtl="0" eaLnBrk="1" latinLnBrk="0" hangingPunct="1">
            <a:defRPr sz="1300" kern="1200">
              <a:solidFill>
                <a:sysClr val="windowText" lastClr="000000"/>
              </a:solidFill>
              <a:latin typeface="Arial" charset="0"/>
              <a:cs typeface="Arial" charset="0"/>
            </a:defRPr>
          </a:lvl6pPr>
          <a:lvl7pPr marL="2743200" algn="l" defTabSz="914400" rtl="0" eaLnBrk="1" latinLnBrk="0" hangingPunct="1">
            <a:defRPr sz="1300" kern="1200">
              <a:solidFill>
                <a:sysClr val="windowText" lastClr="000000"/>
              </a:solidFill>
              <a:latin typeface="Arial" charset="0"/>
              <a:cs typeface="Arial" charset="0"/>
            </a:defRPr>
          </a:lvl7pPr>
          <a:lvl8pPr marL="3200400" algn="l" defTabSz="914400" rtl="0" eaLnBrk="1" latinLnBrk="0" hangingPunct="1">
            <a:defRPr sz="1300" kern="1200">
              <a:solidFill>
                <a:sysClr val="windowText" lastClr="000000"/>
              </a:solidFill>
              <a:latin typeface="Arial" charset="0"/>
              <a:cs typeface="Arial" charset="0"/>
            </a:defRPr>
          </a:lvl8pPr>
          <a:lvl9pPr marL="3657600" algn="l" defTabSz="914400" rtl="0" eaLnBrk="1" latinLnBrk="0" hangingPunct="1">
            <a:defRPr sz="1300" kern="1200">
              <a:solidFill>
                <a:sysClr val="windowText" lastClr="000000"/>
              </a:solidFill>
              <a:latin typeface="Arial" charset="0"/>
              <a:cs typeface="Arial" charset="0"/>
            </a:defRPr>
          </a:lvl9pPr>
        </a:lstStyle>
        <a:p xmlns:a="http://schemas.openxmlformats.org/drawingml/2006/main">
          <a:r>
            <a:rPr lang="en-GB" sz="1000" dirty="0" smtClean="0">
              <a:solidFill>
                <a:schemeClr val="tx1"/>
              </a:solidFill>
              <a:latin typeface="Frutiger-Roman" pitchFamily="2" charset="0"/>
            </a:rPr>
            <a:t>+2.5 %</a:t>
          </a:r>
          <a:endParaRPr lang="en-GB" sz="1000" dirty="0">
            <a:solidFill>
              <a:schemeClr val="tx1"/>
            </a:solidFill>
            <a:latin typeface="Frutiger-Roman" pitchFamily="2" charset="0"/>
          </a:endParaRPr>
        </a:p>
      </cdr:txBody>
    </cdr:sp>
  </cdr:relSizeAnchor>
  <cdr:relSizeAnchor xmlns:cdr="http://schemas.openxmlformats.org/drawingml/2006/chartDrawing">
    <cdr:from>
      <cdr:x>0.10971</cdr:x>
      <cdr:y>0.07985</cdr:y>
    </cdr:from>
    <cdr:to>
      <cdr:x>0.2154</cdr:x>
      <cdr:y>0.45024</cdr:y>
    </cdr:to>
    <cdr:cxnSp macro="">
      <cdr:nvCxnSpPr>
        <cdr:cNvPr id="7" name="Straight Arrow Connector 6"/>
        <cdr:cNvCxnSpPr/>
      </cdr:nvCxnSpPr>
      <cdr:spPr>
        <a:xfrm xmlns:a="http://schemas.openxmlformats.org/drawingml/2006/main" flipH="1">
          <a:off x="971598" y="434630"/>
          <a:ext cx="936104" cy="2016224"/>
        </a:xfrm>
        <a:prstGeom xmlns:a="http://schemas.openxmlformats.org/drawingml/2006/main" prst="straightConnector1">
          <a:avLst/>
        </a:prstGeom>
        <a:ln xmlns:a="http://schemas.openxmlformats.org/drawingml/2006/main" w="25400">
          <a:tailEnd type="triangle" w="med" len="lg"/>
        </a:ln>
      </cdr:spPr>
      <cdr:style>
        <a:lnRef xmlns:a="http://schemas.openxmlformats.org/drawingml/2006/main" idx="2">
          <a:schemeClr val="dk1"/>
        </a:lnRef>
        <a:fillRef xmlns:a="http://schemas.openxmlformats.org/drawingml/2006/main" idx="0">
          <a:schemeClr val="dk1"/>
        </a:fillRef>
        <a:effectRef xmlns:a="http://schemas.openxmlformats.org/drawingml/2006/main" idx="1">
          <a:schemeClr val="dk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0.04028</cdr:x>
      <cdr:y>0.48637</cdr:y>
    </cdr:from>
    <cdr:to>
      <cdr:x>0.15821</cdr:x>
      <cdr:y>0.68096</cdr:y>
    </cdr:to>
    <cdr:sp macro="" textlink="">
      <cdr:nvSpPr>
        <cdr:cNvPr id="2" name="TextBox 1"/>
        <cdr:cNvSpPr txBox="1"/>
      </cdr:nvSpPr>
      <cdr:spPr>
        <a:xfrm xmlns:a="http://schemas.openxmlformats.org/drawingml/2006/main">
          <a:off x="342911" y="2166709"/>
          <a:ext cx="914353" cy="86125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fr-BE" sz="1300">
              <a:latin typeface="Verdana" pitchFamily="34" charset="0"/>
              <a:ea typeface="Verdana" pitchFamily="34" charset="0"/>
              <a:cs typeface="Verdana" pitchFamily="34" charset="0"/>
            </a:rPr>
            <a:t>EU28 (2013):51</a:t>
          </a:r>
        </a:p>
      </cdr:txBody>
    </cdr:sp>
  </cdr:relSizeAnchor>
  <cdr:relSizeAnchor xmlns:cdr="http://schemas.openxmlformats.org/drawingml/2006/chartDrawing">
    <cdr:from>
      <cdr:x>0.07836</cdr:x>
      <cdr:y>0.40339</cdr:y>
    </cdr:from>
    <cdr:to>
      <cdr:x>0.19678</cdr:x>
      <cdr:y>0.59701</cdr:y>
    </cdr:to>
    <cdr:sp macro="" textlink="">
      <cdr:nvSpPr>
        <cdr:cNvPr id="3" name="TextBox 1"/>
        <cdr:cNvSpPr txBox="1"/>
      </cdr:nvSpPr>
      <cdr:spPr>
        <a:xfrm xmlns:a="http://schemas.openxmlformats.org/drawingml/2006/main">
          <a:off x="647684" y="1797611"/>
          <a:ext cx="914352" cy="86125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fr-BE" sz="1200">
              <a:latin typeface="Verdana" pitchFamily="34" charset="0"/>
              <a:ea typeface="Verdana" pitchFamily="34" charset="0"/>
              <a:cs typeface="Verdana" pitchFamily="34" charset="0"/>
            </a:rPr>
            <a:t>EU28 (2010): 63</a:t>
          </a:r>
        </a:p>
      </cdr:txBody>
    </cdr:sp>
  </cdr:relSizeAnchor>
  <cdr:relSizeAnchor xmlns:cdr="http://schemas.openxmlformats.org/drawingml/2006/chartDrawing">
    <cdr:from>
      <cdr:x>0.63943</cdr:x>
      <cdr:y>0.37325</cdr:y>
    </cdr:from>
    <cdr:to>
      <cdr:x>0.6788</cdr:x>
      <cdr:y>1</cdr:y>
    </cdr:to>
    <cdr:sp macro="" textlink="">
      <cdr:nvSpPr>
        <cdr:cNvPr id="4" name="Oval 3"/>
        <cdr:cNvSpPr/>
      </cdr:nvSpPr>
      <cdr:spPr>
        <a:xfrm xmlns:a="http://schemas.openxmlformats.org/drawingml/2006/main">
          <a:off x="5846936" y="2471688"/>
          <a:ext cx="360040" cy="3096344"/>
        </a:xfrm>
        <a:prstGeom xmlns:a="http://schemas.openxmlformats.org/drawingml/2006/main" prst="ellipse">
          <a:avLst/>
        </a:prstGeom>
        <a:noFill xmlns:a="http://schemas.openxmlformats.org/drawingml/2006/main"/>
        <a:ln xmlns:a="http://schemas.openxmlformats.org/drawingml/2006/main" w="28575">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xmlns:a="http://schemas.openxmlformats.org/drawingml/2006/main">
          <a:endParaRPr lang="fr-F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635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latin typeface="Arial" charset="0"/>
                <a:cs typeface="+mn-cs"/>
              </a:defRPr>
            </a:lvl1pPr>
          </a:lstStyle>
          <a:p>
            <a:pPr>
              <a:defRPr/>
            </a:pPr>
            <a:endParaRPr lang="en-US"/>
          </a:p>
        </p:txBody>
      </p:sp>
      <p:sp>
        <p:nvSpPr>
          <p:cNvPr id="356355"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mn-cs"/>
              </a:defRPr>
            </a:lvl1pPr>
          </a:lstStyle>
          <a:p>
            <a:pPr>
              <a:defRPr/>
            </a:pPr>
            <a:endParaRPr lang="en-US"/>
          </a:p>
        </p:txBody>
      </p:sp>
      <p:sp>
        <p:nvSpPr>
          <p:cNvPr id="356356"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latin typeface="Arial" charset="0"/>
                <a:cs typeface="+mn-cs"/>
              </a:defRPr>
            </a:lvl1pPr>
          </a:lstStyle>
          <a:p>
            <a:pPr>
              <a:defRPr/>
            </a:pPr>
            <a:endParaRPr lang="en-US"/>
          </a:p>
        </p:txBody>
      </p:sp>
      <p:sp>
        <p:nvSpPr>
          <p:cNvPr id="356357"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59B077E6-D046-4641-8495-35BDE4FD8AD8}" type="slidenum">
              <a:rPr lang="en-US"/>
              <a:pPr>
                <a:defRPr/>
              </a:pPr>
              <a:t>‹#›</a:t>
            </a:fld>
            <a:endParaRPr lang="en-US"/>
          </a:p>
        </p:txBody>
      </p:sp>
    </p:spTree>
    <p:extLst>
      <p:ext uri="{BB962C8B-B14F-4D97-AF65-F5344CB8AC3E}">
        <p14:creationId xmlns:p14="http://schemas.microsoft.com/office/powerpoint/2010/main" val="2806390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34" tIns="45718" rIns="91434" bIns="45718" numCol="1" anchor="t" anchorCtr="0" compatLnSpc="1">
            <a:prstTxWarp prst="textNoShape">
              <a:avLst/>
            </a:prstTxWarp>
          </a:bodyPr>
          <a:lstStyle>
            <a:lvl1pPr algn="l" eaLnBrk="1" hangingPunct="1">
              <a:defRPr sz="1200">
                <a:latin typeface="Arial" charset="0"/>
                <a:cs typeface="+mn-cs"/>
              </a:defRPr>
            </a:lvl1pPr>
          </a:lstStyle>
          <a:p>
            <a:pPr>
              <a:defRPr/>
            </a:pPr>
            <a:endParaRPr lang="en-US"/>
          </a:p>
        </p:txBody>
      </p:sp>
      <p:sp>
        <p:nvSpPr>
          <p:cNvPr id="89091"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34" tIns="45718" rIns="91434" bIns="45718" numCol="1" anchor="t" anchorCtr="0" compatLnSpc="1">
            <a:prstTxWarp prst="textNoShape">
              <a:avLst/>
            </a:prstTxWarp>
          </a:bodyPr>
          <a:lstStyle>
            <a:lvl1pPr algn="r" eaLnBrk="1" hangingPunct="1">
              <a:defRPr sz="1200">
                <a:latin typeface="Arial" charset="0"/>
                <a:cs typeface="+mn-cs"/>
              </a:defRPr>
            </a:lvl1pPr>
          </a:lstStyle>
          <a:p>
            <a:pPr>
              <a:defRPr/>
            </a:pPr>
            <a:endParaRPr lang="en-US"/>
          </a:p>
        </p:txBody>
      </p:sp>
      <p:sp>
        <p:nvSpPr>
          <p:cNvPr id="19460"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3"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34" tIns="45718" rIns="91434" bIns="4571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9094"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434" tIns="45718" rIns="91434" bIns="45718" numCol="1" anchor="b" anchorCtr="0" compatLnSpc="1">
            <a:prstTxWarp prst="textNoShape">
              <a:avLst/>
            </a:prstTxWarp>
          </a:bodyPr>
          <a:lstStyle>
            <a:lvl1pPr algn="l" eaLnBrk="1" hangingPunct="1">
              <a:defRPr sz="1200">
                <a:latin typeface="Arial" charset="0"/>
                <a:cs typeface="+mn-cs"/>
              </a:defRPr>
            </a:lvl1pPr>
          </a:lstStyle>
          <a:p>
            <a:pPr>
              <a:defRPr/>
            </a:pPr>
            <a:endParaRPr lang="en-US"/>
          </a:p>
        </p:txBody>
      </p:sp>
      <p:sp>
        <p:nvSpPr>
          <p:cNvPr id="89095"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434" tIns="45718" rIns="91434" bIns="45718"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FAF91ABD-5BEB-4BE6-A289-05348E4421D9}" type="slidenum">
              <a:rPr lang="en-US"/>
              <a:pPr>
                <a:defRPr/>
              </a:pPr>
              <a:t>‹#›</a:t>
            </a:fld>
            <a:endParaRPr lang="en-US"/>
          </a:p>
        </p:txBody>
      </p:sp>
    </p:spTree>
    <p:extLst>
      <p:ext uri="{BB962C8B-B14F-4D97-AF65-F5344CB8AC3E}">
        <p14:creationId xmlns:p14="http://schemas.microsoft.com/office/powerpoint/2010/main" val="22250589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europa.eu/rapid/press-release_IP-15-4656_en.ht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09721A-60CB-4DC3-ADFC-BDF2A617AD03}" type="slidenum">
              <a:rPr lang="en-US" altLang="en-US" smtClean="0"/>
              <a:pPr>
                <a:spcBef>
                  <a:spcPct val="0"/>
                </a:spcBef>
              </a:pPr>
              <a:t>1</a:t>
            </a:fld>
            <a:endParaRPr lang="en-US" altLang="en-US" smtClean="0"/>
          </a:p>
        </p:txBody>
      </p:sp>
      <p:sp>
        <p:nvSpPr>
          <p:cNvPr id="18435" name="Rectangle 2"/>
          <p:cNvSpPr>
            <a:spLocks noGrp="1" noRot="1" noChangeAspect="1" noChangeArrowheads="1" noTextEdit="1"/>
          </p:cNvSpPr>
          <p:nvPr>
            <p:ph type="sldImg"/>
          </p:nvPr>
        </p:nvSpPr>
        <p:spPr>
          <a:xfrm>
            <a:off x="917575" y="744538"/>
            <a:ext cx="4964113" cy="3722687"/>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smtClean="0">
              <a:latin typeface="Arial" panose="020B0604020202020204" pitchFamily="34" charset="0"/>
            </a:endParaRPr>
          </a:p>
        </p:txBody>
      </p:sp>
      <p:sp>
        <p:nvSpPr>
          <p:cNvPr id="18437" name="Text Box 4"/>
          <p:cNvSpPr txBox="1">
            <a:spLocks noChangeArrowheads="1"/>
          </p:cNvSpPr>
          <p:nvPr/>
        </p:nvSpPr>
        <p:spPr bwMode="auto">
          <a:xfrm>
            <a:off x="906463" y="5105400"/>
            <a:ext cx="4913312" cy="423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288" tIns="45144" rIns="90288" bIns="45144">
            <a:spAutoFit/>
          </a:bodyPr>
          <a:lstStyle>
            <a:lvl1pPr defTabSz="903288">
              <a:spcBef>
                <a:spcPct val="30000"/>
              </a:spcBef>
              <a:defRPr sz="1200">
                <a:solidFill>
                  <a:schemeClr val="tx1"/>
                </a:solidFill>
                <a:latin typeface="Arial" panose="020B0604020202020204" pitchFamily="34" charset="0"/>
              </a:defRPr>
            </a:lvl1pPr>
            <a:lvl2pPr marL="742950" indent="-285750" defTabSz="903288">
              <a:spcBef>
                <a:spcPct val="30000"/>
              </a:spcBef>
              <a:defRPr sz="1200">
                <a:solidFill>
                  <a:schemeClr val="tx1"/>
                </a:solidFill>
                <a:latin typeface="Arial" panose="020B0604020202020204" pitchFamily="34" charset="0"/>
              </a:defRPr>
            </a:lvl2pPr>
            <a:lvl3pPr marL="1143000" indent="-228600" defTabSz="903288">
              <a:spcBef>
                <a:spcPct val="30000"/>
              </a:spcBef>
              <a:defRPr sz="1200">
                <a:solidFill>
                  <a:schemeClr val="tx1"/>
                </a:solidFill>
                <a:latin typeface="Arial" panose="020B0604020202020204" pitchFamily="34" charset="0"/>
              </a:defRPr>
            </a:lvl3pPr>
            <a:lvl4pPr marL="1600200" indent="-228600" defTabSz="903288">
              <a:spcBef>
                <a:spcPct val="30000"/>
              </a:spcBef>
              <a:defRPr sz="1200">
                <a:solidFill>
                  <a:schemeClr val="tx1"/>
                </a:solidFill>
                <a:latin typeface="Arial" panose="020B0604020202020204" pitchFamily="34" charset="0"/>
              </a:defRPr>
            </a:lvl4pPr>
            <a:lvl5pPr marL="2057400" indent="-228600" defTabSz="903288">
              <a:spcBef>
                <a:spcPct val="30000"/>
              </a:spcBef>
              <a:defRPr sz="1200">
                <a:solidFill>
                  <a:schemeClr val="tx1"/>
                </a:solidFill>
                <a:latin typeface="Arial" panose="020B0604020202020204" pitchFamily="34" charset="0"/>
              </a:defRPr>
            </a:lvl5pPr>
            <a:lvl6pPr marL="2514600" indent="-228600" defTabSz="9032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32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32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32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50000"/>
              </a:spcBef>
            </a:pPr>
            <a:r>
              <a:rPr lang="en-GB" altLang="en-US" sz="2400">
                <a:latin typeface="Times New Roman" panose="02020603050405020304" pitchFamily="18" charset="0"/>
              </a:rPr>
              <a:t>Welcome participants, speakers…</a:t>
            </a:r>
          </a:p>
          <a:p>
            <a:pPr eaLnBrk="1" hangingPunct="1">
              <a:spcBef>
                <a:spcPct val="50000"/>
              </a:spcBef>
            </a:pPr>
            <a:r>
              <a:rPr lang="en-GB" altLang="en-US" sz="2400">
                <a:latin typeface="Times New Roman" panose="02020603050405020304" pitchFamily="18" charset="0"/>
              </a:rPr>
              <a:t>Thank 10 colleagues </a:t>
            </a:r>
          </a:p>
          <a:p>
            <a:pPr eaLnBrk="1" hangingPunct="1">
              <a:spcBef>
                <a:spcPct val="50000"/>
              </a:spcBef>
            </a:pPr>
            <a:r>
              <a:rPr lang="en-GB" altLang="en-US" sz="2400">
                <a:latin typeface="Times New Roman" panose="02020603050405020304" pitchFamily="18" charset="0"/>
              </a:rPr>
              <a:t>Theme of conference</a:t>
            </a:r>
          </a:p>
          <a:p>
            <a:pPr eaLnBrk="1" hangingPunct="1">
              <a:spcBef>
                <a:spcPct val="50000"/>
              </a:spcBef>
            </a:pPr>
            <a:r>
              <a:rPr lang="en-GB" altLang="en-US" sz="2400">
                <a:latin typeface="Times New Roman" panose="02020603050405020304" pitchFamily="18" charset="0"/>
              </a:rPr>
              <a:t>Depending on how successful we are with this and other activities we might  “decapitalise” the E and become the electronic transport safety council…</a:t>
            </a:r>
          </a:p>
          <a:p>
            <a:pPr eaLnBrk="1" hangingPunct="1">
              <a:spcBef>
                <a:spcPct val="50000"/>
              </a:spcBef>
            </a:pPr>
            <a:endParaRPr lang="en-GB" altLang="en-US" sz="2400">
              <a:latin typeface="Times New Roman" panose="02020603050405020304" pitchFamily="18" charset="0"/>
            </a:endParaRPr>
          </a:p>
          <a:p>
            <a:pPr eaLnBrk="1" hangingPunct="1">
              <a:spcBef>
                <a:spcPct val="50000"/>
              </a:spcBef>
            </a:pPr>
            <a:endParaRPr lang="en-GB" altLang="en-US" sz="2400">
              <a:latin typeface="Times New Roman" panose="02020603050405020304" pitchFamily="18" charset="0"/>
            </a:endParaRPr>
          </a:p>
        </p:txBody>
      </p:sp>
    </p:spTree>
    <p:extLst>
      <p:ext uri="{BB962C8B-B14F-4D97-AF65-F5344CB8AC3E}">
        <p14:creationId xmlns:p14="http://schemas.microsoft.com/office/powerpoint/2010/main" val="877891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919163" y="744538"/>
            <a:ext cx="4962525" cy="3722687"/>
          </a:xfrm>
          <a:ln/>
        </p:spPr>
      </p:sp>
      <p:sp>
        <p:nvSpPr>
          <p:cNvPr id="57347" name="Rectangle 3"/>
          <p:cNvSpPr>
            <a:spLocks noGrp="1" noChangeArrowheads="1"/>
          </p:cNvSpPr>
          <p:nvPr>
            <p:ph type="body" idx="1"/>
          </p:nvPr>
        </p:nvSpPr>
        <p:spPr>
          <a:xfrm>
            <a:off x="677863" y="4718050"/>
            <a:ext cx="5441950" cy="4464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70" tIns="44886" rIns="89770" bIns="44886"/>
          <a:lstStyle/>
          <a:p>
            <a:pPr eaLnBrk="1" hangingPunct="1">
              <a:spcBef>
                <a:spcPct val="0"/>
              </a:spcBef>
            </a:pPr>
            <a:r>
              <a:rPr lang="en-GB" altLang="en-US" sz="1000" smtClean="0">
                <a:latin typeface="Arial" panose="020B0604020202020204" pitchFamily="34" charset="0"/>
                <a:ea typeface="Arial Unicode MS" panose="020B0604020202020204" pitchFamily="34" charset="-128"/>
                <a:cs typeface="Arial Unicode MS" panose="020B0604020202020204" pitchFamily="34" charset="-128"/>
              </a:rPr>
              <a:t>Monitoring EU transport safety policy</a:t>
            </a:r>
          </a:p>
          <a:p>
            <a:pPr eaLnBrk="1" hangingPunct="1">
              <a:spcBef>
                <a:spcPct val="0"/>
              </a:spcBef>
            </a:pPr>
            <a:r>
              <a:rPr lang="en-US" altLang="en-US" sz="1000" smtClean="0">
                <a:latin typeface="Arial" panose="020B0604020202020204" pitchFamily="34" charset="0"/>
                <a:ea typeface="Arial Unicode MS" panose="020B0604020202020204" pitchFamily="34" charset="-128"/>
                <a:cs typeface="Arial Unicode MS" panose="020B0604020202020204" pitchFamily="34" charset="-128"/>
              </a:rPr>
              <a:t>Road Safety Performance Index (PIN) - Ranking EU countries‘ performances </a:t>
            </a:r>
          </a:p>
          <a:p>
            <a:pPr eaLnBrk="1" hangingPunct="1">
              <a:spcBef>
                <a:spcPct val="0"/>
              </a:spcBef>
            </a:pPr>
            <a:r>
              <a:rPr lang="en-GB" altLang="en-US" sz="1000" smtClean="0">
                <a:latin typeface="Arial" panose="020B0604020202020204" pitchFamily="34" charset="0"/>
                <a:ea typeface="Arial Unicode MS" panose="020B0604020202020204" pitchFamily="34" charset="-128"/>
                <a:cs typeface="Arial Unicode MS" panose="020B0604020202020204" pitchFamily="34" charset="-128"/>
              </a:rPr>
              <a:t>Bike Pal - Cycle Safety </a:t>
            </a:r>
          </a:p>
          <a:p>
            <a:pPr eaLnBrk="1" hangingPunct="1">
              <a:spcBef>
                <a:spcPct val="0"/>
              </a:spcBef>
            </a:pPr>
            <a:r>
              <a:rPr lang="en-US" altLang="en-US" sz="1000" smtClean="0">
                <a:latin typeface="Arial" panose="020B0604020202020204" pitchFamily="34" charset="0"/>
              </a:rPr>
              <a:t>Road Safety ‘At’ Work and ‘To’ Work</a:t>
            </a:r>
          </a:p>
          <a:p>
            <a:pPr eaLnBrk="1" hangingPunct="1">
              <a:spcBef>
                <a:spcPct val="0"/>
              </a:spcBef>
            </a:pPr>
            <a:r>
              <a:rPr lang="nl-BE" altLang="en-US" sz="1000" smtClean="0">
                <a:latin typeface="Arial" panose="020B0604020202020204" pitchFamily="34" charset="0"/>
              </a:rPr>
              <a:t>Sober Mobility Across Road Transport</a:t>
            </a:r>
          </a:p>
          <a:p>
            <a:pPr eaLnBrk="1" hangingPunct="1">
              <a:spcBef>
                <a:spcPct val="0"/>
              </a:spcBef>
            </a:pPr>
            <a:r>
              <a:rPr lang="nl-BE" altLang="en-US" sz="1000" smtClean="0">
                <a:latin typeface="Arial" panose="020B0604020202020204" pitchFamily="34" charset="0"/>
              </a:rPr>
              <a:t>Safe &amp; Sober Campaign</a:t>
            </a:r>
          </a:p>
          <a:p>
            <a:pPr eaLnBrk="1" hangingPunct="1">
              <a:spcBef>
                <a:spcPct val="0"/>
              </a:spcBef>
            </a:pPr>
            <a:endParaRPr lang="nl-BE" altLang="en-US" sz="1000" smtClean="0">
              <a:latin typeface="Arial" panose="020B0604020202020204" pitchFamily="34" charset="0"/>
            </a:endParaRPr>
          </a:p>
          <a:p>
            <a:pPr eaLnBrk="1" hangingPunct="1">
              <a:spcBef>
                <a:spcPct val="0"/>
              </a:spcBef>
            </a:pPr>
            <a:endParaRPr lang="nl-BE" altLang="en-US" sz="1000" b="1" smtClean="0">
              <a:latin typeface="Arial" panose="020B0604020202020204" pitchFamily="34" charset="0"/>
            </a:endParaRPr>
          </a:p>
          <a:p>
            <a:pPr eaLnBrk="1" hangingPunct="1">
              <a:spcBef>
                <a:spcPct val="0"/>
              </a:spcBef>
            </a:pPr>
            <a:endParaRPr lang="en-GB" altLang="en-US" sz="1000" smtClean="0">
              <a:latin typeface="Arial" panose="020B0604020202020204" pitchFamily="34" charset="0"/>
              <a:ea typeface="Arial Unicode MS" panose="020B0604020202020204" pitchFamily="34" charset="-128"/>
              <a:cs typeface="Arial Unicode MS" panose="020B0604020202020204" pitchFamily="34" charset="-128"/>
            </a:endParaRPr>
          </a:p>
          <a:p>
            <a:pPr eaLnBrk="1" hangingPunct="1">
              <a:spcBef>
                <a:spcPct val="0"/>
              </a:spcBef>
            </a:pPr>
            <a:endParaRPr lang="en-GB" altLang="en-US" sz="1000" smtClean="0">
              <a:latin typeface="Arial" panose="020B0604020202020204" pitchFamily="34" charset="0"/>
              <a:ea typeface="Arial Unicode MS" panose="020B0604020202020204" pitchFamily="34" charset="-128"/>
              <a:cs typeface="Arial Unicode MS" panose="020B0604020202020204" pitchFamily="34" charset="-128"/>
            </a:endParaRPr>
          </a:p>
          <a:p>
            <a:endParaRPr lang="en-GB" altLang="en-US" sz="1000" smtClean="0">
              <a:latin typeface="Arial" panose="020B0604020202020204" pitchFamily="34" charset="0"/>
            </a:endParaRPr>
          </a:p>
        </p:txBody>
      </p:sp>
    </p:spTree>
    <p:extLst>
      <p:ext uri="{BB962C8B-B14F-4D97-AF65-F5344CB8AC3E}">
        <p14:creationId xmlns:p14="http://schemas.microsoft.com/office/powerpoint/2010/main" val="2165509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xfrm>
            <a:off x="917575" y="744538"/>
            <a:ext cx="4964113" cy="3722687"/>
          </a:xfrm>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smtClean="0">
                <a:latin typeface="Arial" panose="020B0604020202020204" pitchFamily="34" charset="0"/>
              </a:rPr>
              <a:t>Road</a:t>
            </a:r>
          </a:p>
          <a:p>
            <a:pPr eaLnBrk="1" hangingPunct="1">
              <a:spcBef>
                <a:spcPct val="0"/>
              </a:spcBef>
            </a:pPr>
            <a:endParaRPr lang="en-US" altLang="en-US" dirty="0" smtClean="0">
              <a:latin typeface="Arial" panose="020B0604020202020204" pitchFamily="34" charset="0"/>
            </a:endParaRPr>
          </a:p>
          <a:p>
            <a:pPr eaLnBrk="1" hangingPunct="1">
              <a:spcBef>
                <a:spcPct val="0"/>
              </a:spcBef>
            </a:pPr>
            <a:r>
              <a:rPr lang="en-US" altLang="en-US" dirty="0" smtClean="0">
                <a:latin typeface="Arial" panose="020B0604020202020204" pitchFamily="34" charset="0"/>
              </a:rPr>
              <a:t>Actual figures higher as not all deaths recorded attribute</a:t>
            </a:r>
            <a:r>
              <a:rPr lang="en-US" altLang="en-US" baseline="0" dirty="0" smtClean="0">
                <a:latin typeface="Arial" panose="020B0604020202020204" pitchFamily="34" charset="0"/>
              </a:rPr>
              <a:t>d to road collisions.</a:t>
            </a:r>
          </a:p>
          <a:p>
            <a:pPr eaLnBrk="1" hangingPunct="1">
              <a:spcBef>
                <a:spcPct val="0"/>
              </a:spcBef>
            </a:pPr>
            <a:endParaRPr lang="en-US" altLang="en-US" baseline="0" dirty="0" smtClean="0">
              <a:latin typeface="Arial" panose="020B0604020202020204" pitchFamily="34" charset="0"/>
            </a:endParaRPr>
          </a:p>
          <a:p>
            <a:pPr eaLnBrk="1" hangingPunct="1">
              <a:spcBef>
                <a:spcPct val="0"/>
              </a:spcBef>
            </a:pPr>
            <a:r>
              <a:rPr lang="en-US" sz="1200" b="0" i="0" kern="1200" dirty="0" smtClean="0">
                <a:solidFill>
                  <a:schemeClr val="tx1"/>
                </a:solidFill>
                <a:effectLst/>
                <a:latin typeface="Arial" charset="0"/>
                <a:ea typeface="+mn-ea"/>
                <a:cs typeface="+mn-cs"/>
              </a:rPr>
              <a:t>Road deaths fell by a negligible 1% in the EU last year according to </a:t>
            </a:r>
            <a:r>
              <a:rPr lang="en-US" sz="1200" b="0" i="0" u="none" strike="noStrike" kern="1200" dirty="0" smtClean="0">
                <a:solidFill>
                  <a:schemeClr val="tx1"/>
                </a:solidFill>
                <a:effectLst/>
                <a:latin typeface="Arial" charset="0"/>
                <a:ea typeface="+mn-ea"/>
                <a:cs typeface="+mn-cs"/>
                <a:hlinkClick r:id="rId3"/>
              </a:rPr>
              <a:t>new data</a:t>
            </a:r>
            <a:r>
              <a:rPr lang="en-US" sz="1200" b="0" i="0" kern="1200" dirty="0" smtClean="0">
                <a:solidFill>
                  <a:schemeClr val="tx1"/>
                </a:solidFill>
                <a:effectLst/>
                <a:latin typeface="Arial" charset="0"/>
                <a:ea typeface="+mn-ea"/>
                <a:cs typeface="+mn-cs"/>
              </a:rPr>
              <a:t> released today by the European Commission. The drastic slowdown in progress puts at risk the region’s target of halving road deaths by 2020.</a:t>
            </a:r>
            <a:endParaRPr lang="en-US" altLang="en-US" baseline="0" dirty="0" smtClean="0">
              <a:latin typeface="Arial" panose="020B0604020202020204" pitchFamily="34"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B34EB4E-3CB8-4E7D-AB4D-A74CC52DA532}" type="slidenum">
              <a:rPr lang="en-GB" altLang="en-US" sz="1300" smtClean="0">
                <a:solidFill>
                  <a:srgbClr val="000000"/>
                </a:solidFill>
                <a:latin typeface="Calibri" panose="020F0502020204030204" pitchFamily="34" charset="0"/>
                <a:cs typeface="Arial" panose="020B0604020202020204" pitchFamily="34" charset="0"/>
              </a:rPr>
              <a:pPr/>
              <a:t>4</a:t>
            </a:fld>
            <a:endParaRPr lang="en-GB" altLang="en-US" sz="1300" smtClean="0">
              <a:solidFill>
                <a:srgbClr val="00000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51345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xfrm>
            <a:off x="917575" y="744538"/>
            <a:ext cx="4964113" cy="3722687"/>
          </a:xfrm>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smtClean="0">
                <a:latin typeface="Arial" panose="020B0604020202020204" pitchFamily="34" charset="0"/>
              </a:rPr>
              <a:t>It’s as if an Airbus A380 fell out of the sky every week.</a:t>
            </a:r>
          </a:p>
          <a:p>
            <a:pPr eaLnBrk="1" hangingPunct="1">
              <a:spcBef>
                <a:spcPct val="0"/>
              </a:spcBef>
            </a:pPr>
            <a:endParaRPr lang="en-US" altLang="en-US" dirty="0" smtClean="0">
              <a:latin typeface="Arial" panose="020B0604020202020204" pitchFamily="34" charset="0"/>
            </a:endParaRPr>
          </a:p>
          <a:p>
            <a:pPr marL="0" marR="0" indent="0" algn="l" defTabSz="914400" rtl="0" eaLnBrk="1" fontAlgn="base" latinLnBrk="0" hangingPunct="1">
              <a:lnSpc>
                <a:spcPct val="100000"/>
              </a:lnSpc>
              <a:spcBef>
                <a:spcPct val="0"/>
              </a:spcBef>
              <a:spcAft>
                <a:spcPct val="0"/>
              </a:spcAft>
              <a:buClrTx/>
              <a:buSzTx/>
              <a:buFontTx/>
              <a:buNone/>
              <a:tabLst/>
              <a:defRPr/>
            </a:pPr>
            <a:r>
              <a:rPr lang="en-GB" sz="1200" kern="1200" dirty="0" smtClean="0">
                <a:solidFill>
                  <a:schemeClr val="tx1"/>
                </a:solidFill>
                <a:effectLst/>
                <a:latin typeface="Arial" charset="0"/>
                <a:ea typeface="+mn-ea"/>
                <a:cs typeface="+mn-cs"/>
              </a:rPr>
              <a:t>Limited research funding should be prioritised based on the potential for deaths / injuries avoided.</a:t>
            </a:r>
          </a:p>
          <a:p>
            <a:pPr marL="0" marR="0" indent="0" algn="l" defTabSz="914400" rtl="0" eaLnBrk="1" fontAlgn="base" latinLnBrk="0" hangingPunct="1">
              <a:lnSpc>
                <a:spcPct val="100000"/>
              </a:lnSpc>
              <a:spcBef>
                <a:spcPct val="0"/>
              </a:spcBef>
              <a:spcAft>
                <a:spcPct val="0"/>
              </a:spcAft>
              <a:buClrTx/>
              <a:buSzTx/>
              <a:buFontTx/>
              <a:buNone/>
              <a:tabLst/>
              <a:defRPr/>
            </a:pPr>
            <a:endParaRPr lang="en-US" altLang="en-US" sz="1200" kern="1200" dirty="0" smtClean="0">
              <a:solidFill>
                <a:schemeClr val="tx1"/>
              </a:solidFill>
              <a:effectLst/>
              <a:latin typeface="Arial" charset="0"/>
              <a:ea typeface="+mn-ea"/>
              <a:cs typeface="+mn-cs"/>
            </a:endParaRPr>
          </a:p>
          <a:p>
            <a:pPr marL="0" marR="0" indent="0" algn="l" defTabSz="914400" rtl="0" eaLnBrk="1" fontAlgn="base" latinLnBrk="0" hangingPunct="1">
              <a:lnSpc>
                <a:spcPct val="100000"/>
              </a:lnSpc>
              <a:spcBef>
                <a:spcPct val="0"/>
              </a:spcBef>
              <a:spcAft>
                <a:spcPct val="0"/>
              </a:spcAft>
              <a:buClrTx/>
              <a:buSzTx/>
              <a:buFontTx/>
              <a:buNone/>
              <a:tabLst/>
              <a:defRPr/>
            </a:pPr>
            <a:r>
              <a:rPr lang="en-US" altLang="en-US" sz="1200" kern="1200" dirty="0" smtClean="0">
                <a:solidFill>
                  <a:schemeClr val="tx1"/>
                </a:solidFill>
                <a:effectLst/>
                <a:latin typeface="Arial" charset="0"/>
                <a:ea typeface="+mn-ea"/>
                <a:cs typeface="+mn-cs"/>
              </a:rPr>
              <a:t>For this reason, this presentation focusses</a:t>
            </a:r>
            <a:r>
              <a:rPr lang="en-US" altLang="en-US" sz="1200" kern="1200" baseline="0" dirty="0" smtClean="0">
                <a:solidFill>
                  <a:schemeClr val="tx1"/>
                </a:solidFill>
                <a:effectLst/>
                <a:latin typeface="Arial" charset="0"/>
                <a:ea typeface="+mn-ea"/>
                <a:cs typeface="+mn-cs"/>
              </a:rPr>
              <a:t> mainly on avoiding road deaths. </a:t>
            </a:r>
            <a:endParaRPr lang="en-GB" altLang="en-US" dirty="0" smtClean="0"/>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B34EB4E-3CB8-4E7D-AB4D-A74CC52DA532}" type="slidenum">
              <a:rPr lang="en-GB" altLang="en-US" sz="1300" smtClean="0">
                <a:solidFill>
                  <a:srgbClr val="000000"/>
                </a:solidFill>
                <a:latin typeface="Calibri" panose="020F0502020204030204" pitchFamily="34" charset="0"/>
                <a:cs typeface="Arial" panose="020B0604020202020204" pitchFamily="34" charset="0"/>
              </a:rPr>
              <a:pPr/>
              <a:t>5</a:t>
            </a:fld>
            <a:endParaRPr lang="en-GB" altLang="en-US" sz="1300" smtClean="0">
              <a:solidFill>
                <a:srgbClr val="00000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75672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ts val="2088"/>
              </a:lnSpc>
              <a:spcBef>
                <a:spcPct val="0"/>
              </a:spcBef>
            </a:pPr>
            <a:r>
              <a:rPr lang="en-GB" altLang="en-US" smtClean="0">
                <a:solidFill>
                  <a:srgbClr val="006600"/>
                </a:solidFill>
                <a:latin typeface="Frutiger-Bold" pitchFamily="2" charset="0"/>
                <a:cs typeface="Arial" panose="020B0604020202020204" pitchFamily="34" charset="0"/>
              </a:rPr>
              <a:t>Slovakia  - 37%  </a:t>
            </a:r>
          </a:p>
          <a:p>
            <a:pPr eaLnBrk="1" hangingPunct="1">
              <a:lnSpc>
                <a:spcPts val="2088"/>
              </a:lnSpc>
              <a:spcBef>
                <a:spcPct val="0"/>
              </a:spcBef>
            </a:pPr>
            <a:r>
              <a:rPr lang="en-GB" altLang="en-US" smtClean="0">
                <a:solidFill>
                  <a:srgbClr val="006600"/>
                </a:solidFill>
                <a:latin typeface="Frutiger-Bold" pitchFamily="2" charset="0"/>
                <a:cs typeface="Arial" panose="020B0604020202020204" pitchFamily="34" charset="0"/>
              </a:rPr>
              <a:t>Spain       - 32%</a:t>
            </a:r>
          </a:p>
          <a:p>
            <a:pPr eaLnBrk="1" hangingPunct="1">
              <a:lnSpc>
                <a:spcPts val="2088"/>
              </a:lnSpc>
              <a:spcBef>
                <a:spcPct val="0"/>
              </a:spcBef>
            </a:pPr>
            <a:r>
              <a:rPr lang="en-GB" altLang="en-US" smtClean="0">
                <a:solidFill>
                  <a:srgbClr val="006600"/>
                </a:solidFill>
                <a:latin typeface="Frutiger-Bold" pitchFamily="2" charset="0"/>
                <a:cs typeface="Arial" panose="020B0604020202020204" pitchFamily="34" charset="0"/>
              </a:rPr>
              <a:t>Greece     - 31%</a:t>
            </a:r>
          </a:p>
          <a:p>
            <a:pPr eaLnBrk="1" hangingPunct="1">
              <a:lnSpc>
                <a:spcPts val="2088"/>
              </a:lnSpc>
              <a:spcBef>
                <a:spcPct val="0"/>
              </a:spcBef>
            </a:pPr>
            <a:r>
              <a:rPr lang="en-GB" altLang="en-US" smtClean="0">
                <a:solidFill>
                  <a:srgbClr val="006600"/>
                </a:solidFill>
                <a:latin typeface="Frutiger-Bold" pitchFamily="2" charset="0"/>
                <a:cs typeface="Arial" panose="020B0604020202020204" pitchFamily="34" charset="0"/>
              </a:rPr>
              <a:t>Portugal	 - 31%</a:t>
            </a:r>
          </a:p>
          <a:p>
            <a:pPr eaLnBrk="1" hangingPunct="1">
              <a:lnSpc>
                <a:spcPts val="2088"/>
              </a:lnSpc>
              <a:spcBef>
                <a:spcPct val="0"/>
              </a:spcBef>
            </a:pPr>
            <a:endParaRPr lang="en-GB" altLang="en-US" smtClean="0">
              <a:solidFill>
                <a:srgbClr val="006600"/>
              </a:solidFill>
              <a:latin typeface="Frutiger-Bold" pitchFamily="2" charset="0"/>
              <a:cs typeface="Arial" panose="020B0604020202020204" pitchFamily="34" charset="0"/>
            </a:endParaRPr>
          </a:p>
          <a:p>
            <a:pPr eaLnBrk="1" hangingPunct="1">
              <a:lnSpc>
                <a:spcPts val="2088"/>
              </a:lnSpc>
              <a:spcBef>
                <a:spcPct val="0"/>
              </a:spcBef>
            </a:pPr>
            <a:r>
              <a:rPr lang="en-GB" altLang="en-US" smtClean="0">
                <a:solidFill>
                  <a:srgbClr val="663300"/>
                </a:solidFill>
                <a:latin typeface="Frutiger-Bold" pitchFamily="2" charset="0"/>
                <a:cs typeface="Arial" panose="020B0604020202020204" pitchFamily="34" charset="0"/>
              </a:rPr>
              <a:t>France      - 19%     Italy          - 17%</a:t>
            </a:r>
          </a:p>
          <a:p>
            <a:pPr eaLnBrk="1" hangingPunct="1">
              <a:lnSpc>
                <a:spcPts val="2088"/>
              </a:lnSpc>
              <a:spcBef>
                <a:spcPct val="0"/>
              </a:spcBef>
            </a:pPr>
            <a:r>
              <a:rPr lang="en-GB" altLang="en-US" smtClean="0">
                <a:solidFill>
                  <a:srgbClr val="663300"/>
                </a:solidFill>
                <a:latin typeface="Frutiger-Bold" pitchFamily="2" charset="0"/>
                <a:cs typeface="Arial" panose="020B0604020202020204" pitchFamily="34" charset="0"/>
              </a:rPr>
              <a:t>Germany   -  9%</a:t>
            </a:r>
          </a:p>
          <a:p>
            <a:pPr eaLnBrk="1" hangingPunct="1">
              <a:lnSpc>
                <a:spcPts val="2088"/>
              </a:lnSpc>
              <a:spcBef>
                <a:spcPct val="0"/>
              </a:spcBef>
            </a:pPr>
            <a:r>
              <a:rPr lang="en-GB" altLang="en-US" smtClean="0">
                <a:solidFill>
                  <a:srgbClr val="663300"/>
                </a:solidFill>
                <a:latin typeface="Frutiger-Bold" pitchFamily="2" charset="0"/>
                <a:cs typeface="Arial" panose="020B0604020202020204" pitchFamily="34" charset="0"/>
              </a:rPr>
              <a:t>The UK      -  6% </a:t>
            </a:r>
          </a:p>
          <a:p>
            <a:pPr eaLnBrk="1" hangingPunct="1">
              <a:lnSpc>
                <a:spcPts val="2088"/>
              </a:lnSpc>
              <a:spcBef>
                <a:spcPct val="0"/>
              </a:spcBef>
            </a:pPr>
            <a:r>
              <a:rPr lang="en-GB" altLang="en-US" smtClean="0">
                <a:solidFill>
                  <a:srgbClr val="663300"/>
                </a:solidFill>
                <a:latin typeface="Frutiger-Bold" pitchFamily="2" charset="0"/>
                <a:cs typeface="Arial" panose="020B0604020202020204" pitchFamily="34" charset="0"/>
              </a:rPr>
              <a:t>Estonia  + 2.5%     Sweden - 2%</a:t>
            </a:r>
          </a:p>
          <a:p>
            <a:pPr eaLnBrk="1" hangingPunct="1">
              <a:lnSpc>
                <a:spcPts val="2088"/>
              </a:lnSpc>
              <a:spcBef>
                <a:spcPct val="0"/>
              </a:spcBef>
            </a:pPr>
            <a:r>
              <a:rPr lang="en-GB" altLang="en-US" smtClean="0">
                <a:solidFill>
                  <a:srgbClr val="663300"/>
                </a:solidFill>
                <a:latin typeface="Frutiger-Bold" pitchFamily="2" charset="0"/>
                <a:cs typeface="Arial" panose="020B0604020202020204" pitchFamily="34" charset="0"/>
              </a:rPr>
              <a:t>Finland  - 5%  </a:t>
            </a:r>
          </a:p>
          <a:p>
            <a:pPr eaLnBrk="1" hangingPunct="1">
              <a:lnSpc>
                <a:spcPts val="2088"/>
              </a:lnSpc>
              <a:spcBef>
                <a:spcPct val="0"/>
              </a:spcBef>
            </a:pPr>
            <a:r>
              <a:rPr lang="en-GB" altLang="en-US" smtClean="0">
                <a:solidFill>
                  <a:srgbClr val="663300"/>
                </a:solidFill>
                <a:latin typeface="Frutiger-Bold" pitchFamily="2" charset="0"/>
                <a:cs typeface="Arial" panose="020B0604020202020204" pitchFamily="34" charset="0"/>
              </a:rPr>
              <a:t>Malta and LU: small numbers subject to high fluctuations.</a:t>
            </a:r>
          </a:p>
          <a:p>
            <a:pPr eaLnBrk="1" hangingPunct="1">
              <a:lnSpc>
                <a:spcPts val="2088"/>
              </a:lnSpc>
              <a:spcBef>
                <a:spcPct val="0"/>
              </a:spcBef>
            </a:pPr>
            <a:r>
              <a:rPr lang="en-GB" altLang="en-US" smtClean="0">
                <a:solidFill>
                  <a:srgbClr val="663300"/>
                </a:solidFill>
                <a:latin typeface="Frutiger-Bold" pitchFamily="2" charset="0"/>
                <a:cs typeface="Arial" panose="020B0604020202020204" pitchFamily="34" charset="0"/>
              </a:rPr>
              <a:t>81 people killed in 2013 (79 in 2010, 101 in 2011, 87 in 2012). </a:t>
            </a:r>
          </a:p>
          <a:p>
            <a:pPr eaLnBrk="1" hangingPunct="1">
              <a:lnSpc>
                <a:spcPts val="2088"/>
              </a:lnSpc>
              <a:spcBef>
                <a:spcPct val="0"/>
              </a:spcBef>
            </a:pPr>
            <a:endParaRPr lang="en-GB" altLang="en-US" smtClean="0">
              <a:solidFill>
                <a:srgbClr val="006600"/>
              </a:solidFill>
              <a:latin typeface="Frutiger-Bold" pitchFamily="2" charset="0"/>
              <a:cs typeface="Arial" panose="020B0604020202020204" pitchFamily="34" charset="0"/>
            </a:endParaRPr>
          </a:p>
          <a:p>
            <a:pPr eaLnBrk="1" hangingPunct="1">
              <a:spcBef>
                <a:spcPct val="0"/>
              </a:spcBef>
            </a:pPr>
            <a:endParaRPr lang="fr-BE" altLang="en-US"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900">
                <a:solidFill>
                  <a:schemeClr val="tx1"/>
                </a:solidFill>
                <a:latin typeface="Calibri" panose="020F0502020204030204" pitchFamily="34" charset="0"/>
              </a:defRPr>
            </a:lvl1pPr>
            <a:lvl2pPr marL="742950" indent="-285750">
              <a:spcBef>
                <a:spcPct val="30000"/>
              </a:spcBef>
              <a:defRPr sz="900">
                <a:solidFill>
                  <a:schemeClr val="tx1"/>
                </a:solidFill>
                <a:latin typeface="Calibri" panose="020F0502020204030204" pitchFamily="34" charset="0"/>
              </a:defRPr>
            </a:lvl2pPr>
            <a:lvl3pPr marL="1143000" indent="-228600">
              <a:spcBef>
                <a:spcPct val="30000"/>
              </a:spcBef>
              <a:defRPr sz="900">
                <a:solidFill>
                  <a:schemeClr val="tx1"/>
                </a:solidFill>
                <a:latin typeface="Calibri" panose="020F0502020204030204" pitchFamily="34" charset="0"/>
              </a:defRPr>
            </a:lvl3pPr>
            <a:lvl4pPr marL="1600200" indent="-228600">
              <a:spcBef>
                <a:spcPct val="30000"/>
              </a:spcBef>
              <a:defRPr sz="900">
                <a:solidFill>
                  <a:schemeClr val="tx1"/>
                </a:solidFill>
                <a:latin typeface="Calibri" panose="020F0502020204030204" pitchFamily="34" charset="0"/>
              </a:defRPr>
            </a:lvl4pPr>
            <a:lvl5pPr marL="2057400" indent="-228600">
              <a:spcBef>
                <a:spcPct val="30000"/>
              </a:spcBef>
              <a:defRPr sz="900">
                <a:solidFill>
                  <a:schemeClr val="tx1"/>
                </a:solidFill>
                <a:latin typeface="Calibri" panose="020F0502020204030204" pitchFamily="34" charset="0"/>
              </a:defRPr>
            </a:lvl5pPr>
            <a:lvl6pPr marL="2514600" indent="-228600" defTabSz="684213" eaLnBrk="0" fontAlgn="base" hangingPunct="0">
              <a:spcBef>
                <a:spcPct val="30000"/>
              </a:spcBef>
              <a:spcAft>
                <a:spcPct val="0"/>
              </a:spcAft>
              <a:defRPr sz="900">
                <a:solidFill>
                  <a:schemeClr val="tx1"/>
                </a:solidFill>
                <a:latin typeface="Calibri" panose="020F0502020204030204" pitchFamily="34" charset="0"/>
              </a:defRPr>
            </a:lvl6pPr>
            <a:lvl7pPr marL="2971800" indent="-228600" defTabSz="684213" eaLnBrk="0" fontAlgn="base" hangingPunct="0">
              <a:spcBef>
                <a:spcPct val="30000"/>
              </a:spcBef>
              <a:spcAft>
                <a:spcPct val="0"/>
              </a:spcAft>
              <a:defRPr sz="900">
                <a:solidFill>
                  <a:schemeClr val="tx1"/>
                </a:solidFill>
                <a:latin typeface="Calibri" panose="020F0502020204030204" pitchFamily="34" charset="0"/>
              </a:defRPr>
            </a:lvl7pPr>
            <a:lvl8pPr marL="3429000" indent="-228600" defTabSz="684213" eaLnBrk="0" fontAlgn="base" hangingPunct="0">
              <a:spcBef>
                <a:spcPct val="30000"/>
              </a:spcBef>
              <a:spcAft>
                <a:spcPct val="0"/>
              </a:spcAft>
              <a:defRPr sz="900">
                <a:solidFill>
                  <a:schemeClr val="tx1"/>
                </a:solidFill>
                <a:latin typeface="Calibri" panose="020F0502020204030204" pitchFamily="34" charset="0"/>
              </a:defRPr>
            </a:lvl8pPr>
            <a:lvl9pPr marL="3886200" indent="-228600" defTabSz="684213" eaLnBrk="0" fontAlgn="base" hangingPunct="0">
              <a:spcBef>
                <a:spcPct val="30000"/>
              </a:spcBef>
              <a:spcAft>
                <a:spcPct val="0"/>
              </a:spcAft>
              <a:defRPr sz="900">
                <a:solidFill>
                  <a:schemeClr val="tx1"/>
                </a:solidFill>
                <a:latin typeface="Calibri" panose="020F0502020204030204" pitchFamily="34" charset="0"/>
              </a:defRPr>
            </a:lvl9pPr>
          </a:lstStyle>
          <a:p>
            <a:pPr>
              <a:spcBef>
                <a:spcPct val="0"/>
              </a:spcBef>
            </a:pPr>
            <a:fld id="{0A2AA840-AD6D-4473-9F30-BD1451C435E4}" type="slidenum">
              <a:rPr lang="en-GB" altLang="en-US" sz="1300" smtClean="0"/>
              <a:pPr>
                <a:spcBef>
                  <a:spcPct val="0"/>
                </a:spcBef>
              </a:pPr>
              <a:t>6</a:t>
            </a:fld>
            <a:endParaRPr lang="en-GB" altLang="en-US" sz="1300" smtClean="0"/>
          </a:p>
        </p:txBody>
      </p:sp>
    </p:spTree>
    <p:extLst>
      <p:ext uri="{BB962C8B-B14F-4D97-AF65-F5344CB8AC3E}">
        <p14:creationId xmlns:p14="http://schemas.microsoft.com/office/powerpoint/2010/main" val="1701743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smtClean="0"/>
              <a:t>Serbia, reduction of 24%, 5534 road deaths in 2001.</a:t>
            </a:r>
            <a:endParaRPr lang="en-US" altLang="en-US"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900">
                <a:solidFill>
                  <a:schemeClr val="tx1"/>
                </a:solidFill>
                <a:latin typeface="Calibri" panose="020F0502020204030204" pitchFamily="34" charset="0"/>
              </a:defRPr>
            </a:lvl1pPr>
            <a:lvl2pPr marL="742950" indent="-285750">
              <a:spcBef>
                <a:spcPct val="30000"/>
              </a:spcBef>
              <a:defRPr sz="900">
                <a:solidFill>
                  <a:schemeClr val="tx1"/>
                </a:solidFill>
                <a:latin typeface="Calibri" panose="020F0502020204030204" pitchFamily="34" charset="0"/>
              </a:defRPr>
            </a:lvl2pPr>
            <a:lvl3pPr marL="1143000" indent="-228600">
              <a:spcBef>
                <a:spcPct val="30000"/>
              </a:spcBef>
              <a:defRPr sz="900">
                <a:solidFill>
                  <a:schemeClr val="tx1"/>
                </a:solidFill>
                <a:latin typeface="Calibri" panose="020F0502020204030204" pitchFamily="34" charset="0"/>
              </a:defRPr>
            </a:lvl3pPr>
            <a:lvl4pPr marL="1600200" indent="-228600">
              <a:spcBef>
                <a:spcPct val="30000"/>
              </a:spcBef>
              <a:defRPr sz="900">
                <a:solidFill>
                  <a:schemeClr val="tx1"/>
                </a:solidFill>
                <a:latin typeface="Calibri" panose="020F0502020204030204" pitchFamily="34" charset="0"/>
              </a:defRPr>
            </a:lvl4pPr>
            <a:lvl5pPr marL="2057400" indent="-228600">
              <a:spcBef>
                <a:spcPct val="30000"/>
              </a:spcBef>
              <a:defRPr sz="900">
                <a:solidFill>
                  <a:schemeClr val="tx1"/>
                </a:solidFill>
                <a:latin typeface="Calibri" panose="020F0502020204030204" pitchFamily="34" charset="0"/>
              </a:defRPr>
            </a:lvl5pPr>
            <a:lvl6pPr marL="2514600" indent="-228600" defTabSz="684213" eaLnBrk="0" fontAlgn="base" hangingPunct="0">
              <a:spcBef>
                <a:spcPct val="30000"/>
              </a:spcBef>
              <a:spcAft>
                <a:spcPct val="0"/>
              </a:spcAft>
              <a:defRPr sz="900">
                <a:solidFill>
                  <a:schemeClr val="tx1"/>
                </a:solidFill>
                <a:latin typeface="Calibri" panose="020F0502020204030204" pitchFamily="34" charset="0"/>
              </a:defRPr>
            </a:lvl6pPr>
            <a:lvl7pPr marL="2971800" indent="-228600" defTabSz="684213" eaLnBrk="0" fontAlgn="base" hangingPunct="0">
              <a:spcBef>
                <a:spcPct val="30000"/>
              </a:spcBef>
              <a:spcAft>
                <a:spcPct val="0"/>
              </a:spcAft>
              <a:defRPr sz="900">
                <a:solidFill>
                  <a:schemeClr val="tx1"/>
                </a:solidFill>
                <a:latin typeface="Calibri" panose="020F0502020204030204" pitchFamily="34" charset="0"/>
              </a:defRPr>
            </a:lvl7pPr>
            <a:lvl8pPr marL="3429000" indent="-228600" defTabSz="684213" eaLnBrk="0" fontAlgn="base" hangingPunct="0">
              <a:spcBef>
                <a:spcPct val="30000"/>
              </a:spcBef>
              <a:spcAft>
                <a:spcPct val="0"/>
              </a:spcAft>
              <a:defRPr sz="900">
                <a:solidFill>
                  <a:schemeClr val="tx1"/>
                </a:solidFill>
                <a:latin typeface="Calibri" panose="020F0502020204030204" pitchFamily="34" charset="0"/>
              </a:defRPr>
            </a:lvl8pPr>
            <a:lvl9pPr marL="3886200" indent="-228600" defTabSz="684213" eaLnBrk="0" fontAlgn="base" hangingPunct="0">
              <a:spcBef>
                <a:spcPct val="30000"/>
              </a:spcBef>
              <a:spcAft>
                <a:spcPct val="0"/>
              </a:spcAft>
              <a:defRPr sz="900">
                <a:solidFill>
                  <a:schemeClr val="tx1"/>
                </a:solidFill>
                <a:latin typeface="Calibri" panose="020F0502020204030204" pitchFamily="34" charset="0"/>
              </a:defRPr>
            </a:lvl9pPr>
          </a:lstStyle>
          <a:p>
            <a:pPr>
              <a:spcBef>
                <a:spcPct val="0"/>
              </a:spcBef>
            </a:pPr>
            <a:fld id="{AD748657-85C3-480A-99EE-437B3673A012}" type="slidenum">
              <a:rPr lang="en-US" altLang="en-US" sz="1300" smtClean="0"/>
              <a:pPr>
                <a:spcBef>
                  <a:spcPct val="0"/>
                </a:spcBef>
              </a:pPr>
              <a:t>7</a:t>
            </a:fld>
            <a:endParaRPr lang="en-US" altLang="en-US" sz="1300" smtClean="0"/>
          </a:p>
        </p:txBody>
      </p:sp>
    </p:spTree>
    <p:extLst>
      <p:ext uri="{BB962C8B-B14F-4D97-AF65-F5344CB8AC3E}">
        <p14:creationId xmlns:p14="http://schemas.microsoft.com/office/powerpoint/2010/main" val="2005499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smtClean="0">
                <a:latin typeface="Arial" panose="020B0604020202020204" pitchFamily="34" charset="0"/>
              </a:rPr>
              <a:t>- ETSC set up the PIN Programme in 2006 as a response to the first target set by the European Union</a:t>
            </a:r>
          </a:p>
          <a:p>
            <a:pPr eaLnBrk="1" hangingPunct="1"/>
            <a:r>
              <a:rPr lang="en-GB" altLang="en-US" smtClean="0">
                <a:latin typeface="Arial" panose="020B0604020202020204" pitchFamily="34" charset="0"/>
              </a:rPr>
              <a:t>- Its purpose is to provide a means for comparing the road safety performance of Member States  </a:t>
            </a:r>
          </a:p>
          <a:p>
            <a:pPr eaLnBrk="1" hangingPunct="1"/>
            <a:r>
              <a:rPr lang="en-GB" altLang="en-US" smtClean="0">
                <a:latin typeface="Arial" panose="020B0604020202020204" pitchFamily="34" charset="0"/>
              </a:rPr>
              <a:t>- It allows best practice to be identified and promoted and through this brings about the political awareness and leadership needed to create a safer transport system.</a:t>
            </a:r>
          </a:p>
          <a:p>
            <a:pPr eaLnBrk="1" hangingPunct="1"/>
            <a:r>
              <a:rPr lang="en-GB" altLang="en-US" smtClean="0">
                <a:latin typeface="Arial" panose="020B0604020202020204" pitchFamily="34" charset="0"/>
              </a:rPr>
              <a:t>- No matter how well a Member State performs there is always room for improvement </a:t>
            </a:r>
          </a:p>
          <a:p>
            <a:endParaRPr lang="en-GB" altLang="en-US" smtClean="0">
              <a:latin typeface="Arial" panose="020B0604020202020204" pitchFamily="34" charset="0"/>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fld id="{E9E6D6D2-E16E-4BC5-ABEB-FB41695010AC}" type="slidenum">
              <a:rPr lang="en-US" altLang="en-US" sz="1200" smtClean="0">
                <a:solidFill>
                  <a:srgbClr val="000000"/>
                </a:solidFill>
              </a:rPr>
              <a:pPr/>
              <a:t>8</a:t>
            </a:fld>
            <a:endParaRPr lang="en-US" altLang="en-US" sz="1200" smtClean="0">
              <a:solidFill>
                <a:srgbClr val="000000"/>
              </a:solidFill>
            </a:endParaRPr>
          </a:p>
        </p:txBody>
      </p:sp>
    </p:spTree>
    <p:extLst>
      <p:ext uri="{BB962C8B-B14F-4D97-AF65-F5344CB8AC3E}">
        <p14:creationId xmlns:p14="http://schemas.microsoft.com/office/powerpoint/2010/main" val="4043742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fld id="{AA069A83-2681-475A-AABE-3D2B750C6BC5}" type="slidenum">
              <a:rPr lang="en-GB" altLang="en-US" sz="1200" smtClean="0">
                <a:latin typeface="Calibri" panose="020F0502020204030204" pitchFamily="34" charset="0"/>
              </a:rPr>
              <a:pPr/>
              <a:t>9</a:t>
            </a:fld>
            <a:endParaRPr lang="en-GB" altLang="en-US" sz="1200" smtClean="0">
              <a:latin typeface="Calibri" panose="020F0502020204030204" pitchFamily="34" charset="0"/>
            </a:endParaRPr>
          </a:p>
        </p:txBody>
      </p:sp>
    </p:spTree>
    <p:extLst>
      <p:ext uri="{BB962C8B-B14F-4D97-AF65-F5344CB8AC3E}">
        <p14:creationId xmlns:p14="http://schemas.microsoft.com/office/powerpoint/2010/main" val="2219815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smtClean="0">
              <a:latin typeface="Arial" panose="020B0604020202020204" pitchFamily="34" charset="0"/>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67C0DE-0EAA-4C4A-B1B6-02AAB82C8E48}" type="slidenum">
              <a:rPr lang="en-US" altLang="en-US" smtClean="0"/>
              <a:pPr>
                <a:spcBef>
                  <a:spcPct val="0"/>
                </a:spcBef>
              </a:pPr>
              <a:t>10</a:t>
            </a:fld>
            <a:endParaRPr lang="en-US" altLang="en-US" smtClean="0"/>
          </a:p>
        </p:txBody>
      </p:sp>
    </p:spTree>
    <p:extLst>
      <p:ext uri="{BB962C8B-B14F-4D97-AF65-F5344CB8AC3E}">
        <p14:creationId xmlns:p14="http://schemas.microsoft.com/office/powerpoint/2010/main" val="2399903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latin typeface="Arial" panose="020B0604020202020204" pitchFamily="34" charset="0"/>
            </a:endParaRPr>
          </a:p>
        </p:txBody>
      </p:sp>
    </p:spTree>
    <p:extLst>
      <p:ext uri="{BB962C8B-B14F-4D97-AF65-F5344CB8AC3E}">
        <p14:creationId xmlns:p14="http://schemas.microsoft.com/office/powerpoint/2010/main" val="1829031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GB" altLang="en-US" smtClean="0">
                <a:latin typeface="Arial" panose="020B0604020202020204" pitchFamily="34" charset="0"/>
              </a:rPr>
              <a:t>Around </a:t>
            </a:r>
            <a:r>
              <a:rPr lang="en-GB" altLang="en-US" b="1" smtClean="0">
                <a:latin typeface="Arial" panose="020B0604020202020204" pitchFamily="34" charset="0"/>
              </a:rPr>
              <a:t>3,000</a:t>
            </a:r>
            <a:r>
              <a:rPr lang="en-GB" altLang="en-US" smtClean="0">
                <a:latin typeface="Arial" panose="020B0604020202020204" pitchFamily="34" charset="0"/>
              </a:rPr>
              <a:t> people were recorded killed in a drink driving collision in police records in 2010 in 22 EU countries taken together where data is available, compared with 6,500 in 2001. Road deaths attributed to drink driving have been cut by 53% between 2001 and 2010 in these countries, while other road deaths decreased by 47%. </a:t>
            </a: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2D1639-02EA-4020-A77C-DBAD48C75A87}" type="slidenum">
              <a:rPr lang="en-US" altLang="en-US" smtClean="0"/>
              <a:pPr>
                <a:spcBef>
                  <a:spcPct val="0"/>
                </a:spcBef>
              </a:pPr>
              <a:t>12</a:t>
            </a:fld>
            <a:endParaRPr lang="en-US" altLang="en-US" smtClean="0"/>
          </a:p>
        </p:txBody>
      </p:sp>
    </p:spTree>
    <p:extLst>
      <p:ext uri="{BB962C8B-B14F-4D97-AF65-F5344CB8AC3E}">
        <p14:creationId xmlns:p14="http://schemas.microsoft.com/office/powerpoint/2010/main" val="3301273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latin typeface="Arial" panose="020B0604020202020204" pitchFamily="34" charset="0"/>
            </a:endParaRPr>
          </a:p>
          <a:p>
            <a:endParaRPr lang="en-US" altLang="en-US" smtClean="0">
              <a:latin typeface="Arial" panose="020B0604020202020204" pitchFamily="34" charset="0"/>
            </a:endParaRP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66C7AA-DEFF-44A7-8D8B-8D43BB9951C7}" type="slidenum">
              <a:rPr lang="en-US" altLang="en-US" smtClean="0"/>
              <a:pPr>
                <a:spcBef>
                  <a:spcPct val="0"/>
                </a:spcBef>
              </a:pPr>
              <a:t>13</a:t>
            </a:fld>
            <a:endParaRPr lang="en-US" altLang="en-US" smtClean="0"/>
          </a:p>
        </p:txBody>
      </p:sp>
    </p:spTree>
    <p:extLst>
      <p:ext uri="{BB962C8B-B14F-4D97-AF65-F5344CB8AC3E}">
        <p14:creationId xmlns:p14="http://schemas.microsoft.com/office/powerpoint/2010/main" val="1186875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mtClean="0">
                <a:latin typeface="Arial" panose="020B0604020202020204" pitchFamily="34" charset="0"/>
              </a:rPr>
              <a:t>Deaths attributed to drink driving decreased by 7.6% each year on average across the 22 EU countries for which data is available for at least nine out of ten years. Other road deaths decreased by 5.3% over the same period in the same group of countries. </a:t>
            </a:r>
            <a:endParaRPr lang="en-US" altLang="en-US" smtClean="0">
              <a:latin typeface="Arial" panose="020B0604020202020204" pitchFamily="34" charset="0"/>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41FED0-0F1B-4D8E-ACBF-DFE7EEA29B08}" type="slidenum">
              <a:rPr lang="en-US" altLang="en-US" smtClean="0"/>
              <a:pPr>
                <a:spcBef>
                  <a:spcPct val="0"/>
                </a:spcBef>
              </a:pPr>
              <a:t>14</a:t>
            </a:fld>
            <a:endParaRPr lang="en-US" altLang="en-US" smtClean="0"/>
          </a:p>
        </p:txBody>
      </p:sp>
    </p:spTree>
    <p:extLst>
      <p:ext uri="{BB962C8B-B14F-4D97-AF65-F5344CB8AC3E}">
        <p14:creationId xmlns:p14="http://schemas.microsoft.com/office/powerpoint/2010/main" val="4260566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a:solidFill>
                  <a:schemeClr val="tx1"/>
                </a:solidFill>
                <a:latin typeface="Arial" panose="020B0604020202020204" pitchFamily="34" charset="0"/>
                <a:cs typeface="Arial" panose="020B0604020202020204" pitchFamily="34" charset="0"/>
              </a:defRPr>
            </a:lvl1pPr>
            <a:lvl2pPr marL="742950" indent="-285750">
              <a:defRPr sz="2200">
                <a:solidFill>
                  <a:schemeClr val="tx1"/>
                </a:solidFill>
                <a:latin typeface="Arial" panose="020B0604020202020204" pitchFamily="34" charset="0"/>
                <a:cs typeface="Arial" panose="020B0604020202020204" pitchFamily="34" charset="0"/>
              </a:defRPr>
            </a:lvl2pPr>
            <a:lvl3pPr marL="1143000" indent="-228600">
              <a:defRPr sz="2200">
                <a:solidFill>
                  <a:schemeClr val="tx1"/>
                </a:solidFill>
                <a:latin typeface="Arial" panose="020B0604020202020204" pitchFamily="34" charset="0"/>
                <a:cs typeface="Arial" panose="020B0604020202020204" pitchFamily="34" charset="0"/>
              </a:defRPr>
            </a:lvl3pPr>
            <a:lvl4pPr marL="1600200" indent="-228600">
              <a:defRPr sz="2200">
                <a:solidFill>
                  <a:schemeClr val="tx1"/>
                </a:solidFill>
                <a:latin typeface="Arial" panose="020B0604020202020204" pitchFamily="34" charset="0"/>
                <a:cs typeface="Arial" panose="020B0604020202020204" pitchFamily="34" charset="0"/>
              </a:defRPr>
            </a:lvl4pPr>
            <a:lvl5pPr marL="2057400" indent="-228600">
              <a:defRPr sz="2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9pPr>
          </a:lstStyle>
          <a:p>
            <a:fld id="{F3D42BA5-1411-4AC3-8082-A4C34DD28458}" type="slidenum">
              <a:rPr lang="en-US" altLang="en-US" sz="1200" smtClean="0">
                <a:solidFill>
                  <a:srgbClr val="000000"/>
                </a:solidFill>
              </a:rPr>
              <a:pPr/>
              <a:t>15</a:t>
            </a:fld>
            <a:endParaRPr lang="en-US" altLang="en-US" sz="1200" smtClean="0">
              <a:solidFill>
                <a:srgbClr val="000000"/>
              </a:solidFill>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rPr>
              <a:t>To come to the legislation across the EU:</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As one can see here also the BAC limits vary greatly across the EU, starting with 0.0 for instance in Czech Republic, and ending at 0.8 in the UK for example. </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In terms of EU legislation, there is currently only a </a:t>
            </a:r>
            <a:r>
              <a:rPr lang="nl-BE" altLang="en-US" smtClean="0">
                <a:latin typeface="Arial" panose="020B0604020202020204" pitchFamily="34" charset="0"/>
              </a:rPr>
              <a:t>legally non binding recommendation in force, which was adopted in 2001. It recommends a 0.5 BAC limit for all drivers and 0.2 BAC limit for commercial drivers. </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But, what is also very important in this context is the fact that a limit needs to be enforced, because even a 0.0 limit doesn’t work if drivers know that nobody will check them. </a:t>
            </a:r>
          </a:p>
          <a:p>
            <a:pPr eaLnBrk="1" hangingPunct="1"/>
            <a:endParaRPr lang="en-US" altLang="en-US" smtClean="0">
              <a:latin typeface="Arial" panose="020B0604020202020204" pitchFamily="34" charset="0"/>
            </a:endParaRPr>
          </a:p>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55662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smtClean="0">
              <a:latin typeface="Arial" panose="020B0604020202020204" pitchFamily="34" charset="0"/>
            </a:endParaRP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a:solidFill>
                  <a:schemeClr val="tx1"/>
                </a:solidFill>
                <a:latin typeface="Arial" panose="020B0604020202020204" pitchFamily="34" charset="0"/>
                <a:cs typeface="Arial" panose="020B0604020202020204" pitchFamily="34" charset="0"/>
              </a:defRPr>
            </a:lvl1pPr>
            <a:lvl2pPr marL="742950" indent="-285750">
              <a:defRPr sz="2200">
                <a:solidFill>
                  <a:schemeClr val="tx1"/>
                </a:solidFill>
                <a:latin typeface="Arial" panose="020B0604020202020204" pitchFamily="34" charset="0"/>
                <a:cs typeface="Arial" panose="020B0604020202020204" pitchFamily="34" charset="0"/>
              </a:defRPr>
            </a:lvl2pPr>
            <a:lvl3pPr marL="1143000" indent="-228600">
              <a:defRPr sz="2200">
                <a:solidFill>
                  <a:schemeClr val="tx1"/>
                </a:solidFill>
                <a:latin typeface="Arial" panose="020B0604020202020204" pitchFamily="34" charset="0"/>
                <a:cs typeface="Arial" panose="020B0604020202020204" pitchFamily="34" charset="0"/>
              </a:defRPr>
            </a:lvl3pPr>
            <a:lvl4pPr marL="1600200" indent="-228600">
              <a:defRPr sz="2200">
                <a:solidFill>
                  <a:schemeClr val="tx1"/>
                </a:solidFill>
                <a:latin typeface="Arial" panose="020B0604020202020204" pitchFamily="34" charset="0"/>
                <a:cs typeface="Arial" panose="020B0604020202020204" pitchFamily="34" charset="0"/>
              </a:defRPr>
            </a:lvl4pPr>
            <a:lvl5pPr marL="2057400" indent="-228600">
              <a:defRPr sz="2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9pPr>
          </a:lstStyle>
          <a:p>
            <a:fld id="{F331591F-93D3-49D1-A793-AB3BC461963F}" type="slidenum">
              <a:rPr lang="en-US" altLang="en-US" sz="1200" smtClean="0">
                <a:solidFill>
                  <a:srgbClr val="000000"/>
                </a:solidFill>
              </a:rPr>
              <a:pPr/>
              <a:t>16</a:t>
            </a:fld>
            <a:endParaRPr lang="en-US" altLang="en-US" sz="1200" smtClean="0">
              <a:solidFill>
                <a:srgbClr val="000000"/>
              </a:solidFill>
            </a:endParaRPr>
          </a:p>
        </p:txBody>
      </p:sp>
    </p:spTree>
    <p:extLst>
      <p:ext uri="{BB962C8B-B14F-4D97-AF65-F5344CB8AC3E}">
        <p14:creationId xmlns:p14="http://schemas.microsoft.com/office/powerpoint/2010/main" val="4037903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latin typeface="Arial" panose="020B0604020202020204" pitchFamily="34" charset="0"/>
            </a:endParaRPr>
          </a:p>
        </p:txBody>
      </p:sp>
    </p:spTree>
    <p:extLst>
      <p:ext uri="{BB962C8B-B14F-4D97-AF65-F5344CB8AC3E}">
        <p14:creationId xmlns:p14="http://schemas.microsoft.com/office/powerpoint/2010/main" val="1802658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latin typeface="Arial" panose="020B0604020202020204" pitchFamily="34" charset="0"/>
            </a:endParaRPr>
          </a:p>
        </p:txBody>
      </p:sp>
    </p:spTree>
    <p:extLst>
      <p:ext uri="{BB962C8B-B14F-4D97-AF65-F5344CB8AC3E}">
        <p14:creationId xmlns:p14="http://schemas.microsoft.com/office/powerpoint/2010/main" val="26819410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09721A-60CB-4DC3-ADFC-BDF2A617AD03}" type="slidenum">
              <a:rPr lang="en-US" altLang="en-US" smtClean="0"/>
              <a:pPr>
                <a:spcBef>
                  <a:spcPct val="0"/>
                </a:spcBef>
              </a:pPr>
              <a:t>20</a:t>
            </a:fld>
            <a:endParaRPr lang="en-US" altLang="en-US" smtClean="0"/>
          </a:p>
        </p:txBody>
      </p:sp>
      <p:sp>
        <p:nvSpPr>
          <p:cNvPr id="18435" name="Rectangle 2"/>
          <p:cNvSpPr>
            <a:spLocks noGrp="1" noRot="1" noChangeAspect="1" noChangeArrowheads="1" noTextEdit="1"/>
          </p:cNvSpPr>
          <p:nvPr>
            <p:ph type="sldImg"/>
          </p:nvPr>
        </p:nvSpPr>
        <p:spPr>
          <a:xfrm>
            <a:off x="917575" y="744538"/>
            <a:ext cx="4964113" cy="3722687"/>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smtClean="0">
              <a:latin typeface="Arial" panose="020B0604020202020204" pitchFamily="34" charset="0"/>
            </a:endParaRPr>
          </a:p>
        </p:txBody>
      </p:sp>
      <p:sp>
        <p:nvSpPr>
          <p:cNvPr id="18437" name="Text Box 4"/>
          <p:cNvSpPr txBox="1">
            <a:spLocks noChangeArrowheads="1"/>
          </p:cNvSpPr>
          <p:nvPr/>
        </p:nvSpPr>
        <p:spPr bwMode="auto">
          <a:xfrm>
            <a:off x="906463" y="5105400"/>
            <a:ext cx="4913312" cy="423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288" tIns="45144" rIns="90288" bIns="45144">
            <a:spAutoFit/>
          </a:bodyPr>
          <a:lstStyle>
            <a:lvl1pPr defTabSz="903288">
              <a:spcBef>
                <a:spcPct val="30000"/>
              </a:spcBef>
              <a:defRPr sz="1200">
                <a:solidFill>
                  <a:schemeClr val="tx1"/>
                </a:solidFill>
                <a:latin typeface="Arial" panose="020B0604020202020204" pitchFamily="34" charset="0"/>
              </a:defRPr>
            </a:lvl1pPr>
            <a:lvl2pPr marL="742950" indent="-285750" defTabSz="903288">
              <a:spcBef>
                <a:spcPct val="30000"/>
              </a:spcBef>
              <a:defRPr sz="1200">
                <a:solidFill>
                  <a:schemeClr val="tx1"/>
                </a:solidFill>
                <a:latin typeface="Arial" panose="020B0604020202020204" pitchFamily="34" charset="0"/>
              </a:defRPr>
            </a:lvl2pPr>
            <a:lvl3pPr marL="1143000" indent="-228600" defTabSz="903288">
              <a:spcBef>
                <a:spcPct val="30000"/>
              </a:spcBef>
              <a:defRPr sz="1200">
                <a:solidFill>
                  <a:schemeClr val="tx1"/>
                </a:solidFill>
                <a:latin typeface="Arial" panose="020B0604020202020204" pitchFamily="34" charset="0"/>
              </a:defRPr>
            </a:lvl3pPr>
            <a:lvl4pPr marL="1600200" indent="-228600" defTabSz="903288">
              <a:spcBef>
                <a:spcPct val="30000"/>
              </a:spcBef>
              <a:defRPr sz="1200">
                <a:solidFill>
                  <a:schemeClr val="tx1"/>
                </a:solidFill>
                <a:latin typeface="Arial" panose="020B0604020202020204" pitchFamily="34" charset="0"/>
              </a:defRPr>
            </a:lvl4pPr>
            <a:lvl5pPr marL="2057400" indent="-228600" defTabSz="903288">
              <a:spcBef>
                <a:spcPct val="30000"/>
              </a:spcBef>
              <a:defRPr sz="1200">
                <a:solidFill>
                  <a:schemeClr val="tx1"/>
                </a:solidFill>
                <a:latin typeface="Arial" panose="020B0604020202020204" pitchFamily="34" charset="0"/>
              </a:defRPr>
            </a:lvl5pPr>
            <a:lvl6pPr marL="2514600" indent="-228600" defTabSz="9032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32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32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32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50000"/>
              </a:spcBef>
            </a:pPr>
            <a:r>
              <a:rPr lang="en-GB" altLang="en-US" sz="2400">
                <a:latin typeface="Times New Roman" panose="02020603050405020304" pitchFamily="18" charset="0"/>
              </a:rPr>
              <a:t>Welcome participants, speakers…</a:t>
            </a:r>
          </a:p>
          <a:p>
            <a:pPr eaLnBrk="1" hangingPunct="1">
              <a:spcBef>
                <a:spcPct val="50000"/>
              </a:spcBef>
            </a:pPr>
            <a:r>
              <a:rPr lang="en-GB" altLang="en-US" sz="2400">
                <a:latin typeface="Times New Roman" panose="02020603050405020304" pitchFamily="18" charset="0"/>
              </a:rPr>
              <a:t>Thank 10 colleagues </a:t>
            </a:r>
          </a:p>
          <a:p>
            <a:pPr eaLnBrk="1" hangingPunct="1">
              <a:spcBef>
                <a:spcPct val="50000"/>
              </a:spcBef>
            </a:pPr>
            <a:r>
              <a:rPr lang="en-GB" altLang="en-US" sz="2400">
                <a:latin typeface="Times New Roman" panose="02020603050405020304" pitchFamily="18" charset="0"/>
              </a:rPr>
              <a:t>Theme of conference</a:t>
            </a:r>
          </a:p>
          <a:p>
            <a:pPr eaLnBrk="1" hangingPunct="1">
              <a:spcBef>
                <a:spcPct val="50000"/>
              </a:spcBef>
            </a:pPr>
            <a:r>
              <a:rPr lang="en-GB" altLang="en-US" sz="2400">
                <a:latin typeface="Times New Roman" panose="02020603050405020304" pitchFamily="18" charset="0"/>
              </a:rPr>
              <a:t>Depending on how successful we are with this and other activities we might  “decapitalise” the E and become the electronic transport safety council…</a:t>
            </a:r>
          </a:p>
          <a:p>
            <a:pPr eaLnBrk="1" hangingPunct="1">
              <a:spcBef>
                <a:spcPct val="50000"/>
              </a:spcBef>
            </a:pPr>
            <a:endParaRPr lang="en-GB" altLang="en-US" sz="2400">
              <a:latin typeface="Times New Roman" panose="02020603050405020304" pitchFamily="18" charset="0"/>
            </a:endParaRPr>
          </a:p>
          <a:p>
            <a:pPr eaLnBrk="1" hangingPunct="1">
              <a:spcBef>
                <a:spcPct val="50000"/>
              </a:spcBef>
            </a:pPr>
            <a:endParaRPr lang="en-GB" altLang="en-US" sz="2400">
              <a:latin typeface="Times New Roman" panose="02020603050405020304" pitchFamily="18" charset="0"/>
            </a:endParaRPr>
          </a:p>
        </p:txBody>
      </p:sp>
    </p:spTree>
    <p:extLst>
      <p:ext uri="{BB962C8B-B14F-4D97-AF65-F5344CB8AC3E}">
        <p14:creationId xmlns:p14="http://schemas.microsoft.com/office/powerpoint/2010/main" val="2605490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6"/>
          <p:cNvSpPr>
            <a:spLocks noChangeArrowheads="1"/>
          </p:cNvSpPr>
          <p:nvPr/>
        </p:nvSpPr>
        <p:spPr bwMode="auto">
          <a:xfrm>
            <a:off x="1752600" y="6019800"/>
            <a:ext cx="7010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defRPr/>
            </a:pPr>
            <a:endParaRPr lang="en-US" altLang="en-US" sz="2000" smtClean="0">
              <a:solidFill>
                <a:srgbClr val="FFFFFF"/>
              </a:solidFill>
              <a:latin typeface="Frutiger-Light" pitchFamily="2" charset="0"/>
            </a:endParaRPr>
          </a:p>
          <a:p>
            <a:pPr eaLnBrk="1" hangingPunct="1">
              <a:defRPr/>
            </a:pPr>
            <a:r>
              <a:rPr lang="nl-NL" altLang="en-US" sz="1600" b="1" smtClean="0">
                <a:solidFill>
                  <a:srgbClr val="FFFFFF"/>
                </a:solidFill>
                <a:latin typeface="Frutiger-Light" pitchFamily="2" charset="0"/>
              </a:rPr>
              <a:t> </a:t>
            </a:r>
          </a:p>
        </p:txBody>
      </p:sp>
      <p:sp>
        <p:nvSpPr>
          <p:cNvPr id="5124" name="Rectangle 4"/>
          <p:cNvSpPr>
            <a:spLocks noGrp="1" noChangeArrowheads="1"/>
          </p:cNvSpPr>
          <p:nvPr>
            <p:ph type="ctrTitle"/>
          </p:nvPr>
        </p:nvSpPr>
        <p:spPr>
          <a:xfrm>
            <a:off x="1676400" y="3429000"/>
            <a:ext cx="7086600" cy="1143000"/>
          </a:xfrm>
        </p:spPr>
        <p:txBody>
          <a:bodyPr/>
          <a:lstStyle>
            <a:lvl1pPr>
              <a:defRPr sz="5000">
                <a:solidFill>
                  <a:srgbClr val="CC6600"/>
                </a:solidFill>
                <a:latin typeface="Frutiger-Black" pitchFamily="2" charset="0"/>
                <a:cs typeface="Arial" pitchFamily="34" charset="0"/>
              </a:defRPr>
            </a:lvl1pPr>
          </a:lstStyle>
          <a:p>
            <a:r>
              <a:rPr lang="en-US" smtClean="0"/>
              <a:t>Click to edit Master title style</a:t>
            </a:r>
            <a:endParaRPr lang="nl-NL" dirty="0"/>
          </a:p>
        </p:txBody>
      </p:sp>
      <p:sp>
        <p:nvSpPr>
          <p:cNvPr id="5125" name="Rectangle 5"/>
          <p:cNvSpPr>
            <a:spLocks noGrp="1" noChangeArrowheads="1"/>
          </p:cNvSpPr>
          <p:nvPr>
            <p:ph type="subTitle" idx="1"/>
          </p:nvPr>
        </p:nvSpPr>
        <p:spPr>
          <a:xfrm>
            <a:off x="1676400" y="2743200"/>
            <a:ext cx="7010400" cy="457200"/>
          </a:xfrm>
        </p:spPr>
        <p:txBody>
          <a:bodyPr/>
          <a:lstStyle>
            <a:lvl1pPr marL="0" indent="0">
              <a:buFont typeface="Frutiger-Roman" pitchFamily="2" charset="0"/>
              <a:buNone/>
              <a:defRPr sz="2800">
                <a:solidFill>
                  <a:srgbClr val="000000"/>
                </a:solidFill>
                <a:latin typeface="Frutiger-Roman" pitchFamily="2" charset="0"/>
                <a:cs typeface="Arial" pitchFamily="34" charset="0"/>
              </a:defRPr>
            </a:lvl1pPr>
          </a:lstStyle>
          <a:p>
            <a:r>
              <a:rPr lang="en-US" smtClean="0"/>
              <a:t>Click to edit Master subtitle style</a:t>
            </a:r>
            <a:endParaRPr lang="nl-NL" dirty="0"/>
          </a:p>
        </p:txBody>
      </p:sp>
    </p:spTree>
    <p:extLst>
      <p:ext uri="{BB962C8B-B14F-4D97-AF65-F5344CB8AC3E}">
        <p14:creationId xmlns:p14="http://schemas.microsoft.com/office/powerpoint/2010/main" val="1097098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nl-BE"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272218926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dirty="0" smtClean="0"/>
              <a:t>Click to edit Master title style</a:t>
            </a:r>
            <a:endParaRPr lang="nl-BE"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extLst>
      <p:ext uri="{BB962C8B-B14F-4D97-AF65-F5344CB8AC3E}">
        <p14:creationId xmlns:p14="http://schemas.microsoft.com/office/powerpoint/2010/main" val="657935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nl-BE" dirty="0"/>
          </a:p>
        </p:txBody>
      </p:sp>
      <p:sp>
        <p:nvSpPr>
          <p:cNvPr id="3" name="Content Placeholder 2"/>
          <p:cNvSpPr>
            <a:spLocks noGrp="1"/>
          </p:cNvSpPr>
          <p:nvPr>
            <p:ph sz="half" idx="1"/>
          </p:nvPr>
        </p:nvSpPr>
        <p:spPr>
          <a:xfrm>
            <a:off x="755650" y="1052513"/>
            <a:ext cx="3924300" cy="5327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
        <p:nvSpPr>
          <p:cNvPr id="4" name="Content Placeholder 3"/>
          <p:cNvSpPr>
            <a:spLocks noGrp="1"/>
          </p:cNvSpPr>
          <p:nvPr>
            <p:ph sz="half" idx="2"/>
          </p:nvPr>
        </p:nvSpPr>
        <p:spPr>
          <a:xfrm>
            <a:off x="4832350" y="1052513"/>
            <a:ext cx="3924300" cy="5327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2419045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dirty="0" smtClean="0"/>
              <a:t>Click to edit Master title style</a:t>
            </a:r>
            <a:endParaRPr lang="nl-BE"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3091359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atin typeface="Frutiger-Black" pitchFamily="2" charset="0"/>
                <a:cs typeface="Arial" pitchFamily="34" charset="0"/>
              </a:defRPr>
            </a:lvl1pPr>
          </a:lstStyle>
          <a:p>
            <a:r>
              <a:rPr lang="en-US" dirty="0" smtClean="0"/>
              <a:t>Click to edit Master title style</a:t>
            </a:r>
            <a:endParaRPr lang="nl-BE" dirty="0"/>
          </a:p>
        </p:txBody>
      </p:sp>
    </p:spTree>
    <p:extLst>
      <p:ext uri="{BB962C8B-B14F-4D97-AF65-F5344CB8AC3E}">
        <p14:creationId xmlns:p14="http://schemas.microsoft.com/office/powerpoint/2010/main" val="2822418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42471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0"/>
            </a:lvl1pPr>
          </a:lstStyle>
          <a:p>
            <a:r>
              <a:rPr lang="en-US" dirty="0" smtClean="0"/>
              <a:t>Click to edit Master title style</a:t>
            </a:r>
            <a:endParaRPr lang="nl-BE" dirty="0"/>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127255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a:lvl1pPr>
          </a:lstStyle>
          <a:p>
            <a:r>
              <a:rPr lang="en-US" dirty="0" smtClean="0"/>
              <a:t>Click to edit Master title style</a:t>
            </a:r>
            <a:endParaRPr lang="nl-BE"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BE"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1818452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nl-BE"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3145637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6539" y="2"/>
            <a:ext cx="2170112" cy="6380163"/>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76201" y="2"/>
            <a:ext cx="6357938" cy="638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2636027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2"/>
            <a:ext cx="7239000" cy="765175"/>
          </a:xfrm>
        </p:spPr>
        <p:txBody>
          <a:bodyPr/>
          <a:lstStyle/>
          <a:p>
            <a:r>
              <a:rPr lang="en-US" smtClean="0"/>
              <a:t>Click to edit Master title style</a:t>
            </a:r>
            <a:endParaRPr lang="nl-BE"/>
          </a:p>
        </p:txBody>
      </p:sp>
      <p:sp>
        <p:nvSpPr>
          <p:cNvPr id="3" name="Text Placeholder 2"/>
          <p:cNvSpPr>
            <a:spLocks noGrp="1"/>
          </p:cNvSpPr>
          <p:nvPr>
            <p:ph type="body" sz="half" idx="1"/>
          </p:nvPr>
        </p:nvSpPr>
        <p:spPr>
          <a:xfrm>
            <a:off x="755650" y="1052513"/>
            <a:ext cx="3924300" cy="5327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832350" y="1052513"/>
            <a:ext cx="3924300" cy="5327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2100850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76200" y="2"/>
            <a:ext cx="7239000" cy="765175"/>
          </a:xfrm>
        </p:spPr>
        <p:txBody>
          <a:bodyPr/>
          <a:lstStyle/>
          <a:p>
            <a:r>
              <a:rPr lang="en-US" smtClean="0"/>
              <a:t>Click to edit Master title style</a:t>
            </a:r>
            <a:endParaRPr lang="nl-BE"/>
          </a:p>
        </p:txBody>
      </p:sp>
      <p:sp>
        <p:nvSpPr>
          <p:cNvPr id="3" name="Content Placeholder 2"/>
          <p:cNvSpPr>
            <a:spLocks noGrp="1"/>
          </p:cNvSpPr>
          <p:nvPr>
            <p:ph sz="quarter" idx="1"/>
          </p:nvPr>
        </p:nvSpPr>
        <p:spPr>
          <a:xfrm>
            <a:off x="755650" y="1052515"/>
            <a:ext cx="3924300" cy="258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quarter" idx="2"/>
          </p:nvPr>
        </p:nvSpPr>
        <p:spPr>
          <a:xfrm>
            <a:off x="4832350" y="1052515"/>
            <a:ext cx="3924300" cy="258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Content Placeholder 4"/>
          <p:cNvSpPr>
            <a:spLocks noGrp="1"/>
          </p:cNvSpPr>
          <p:nvPr>
            <p:ph sz="quarter" idx="3"/>
          </p:nvPr>
        </p:nvSpPr>
        <p:spPr>
          <a:xfrm>
            <a:off x="755650" y="3792540"/>
            <a:ext cx="3924300" cy="258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6" name="Content Placeholder 5"/>
          <p:cNvSpPr>
            <a:spLocks noGrp="1"/>
          </p:cNvSpPr>
          <p:nvPr>
            <p:ph sz="quarter" idx="4"/>
          </p:nvPr>
        </p:nvSpPr>
        <p:spPr>
          <a:xfrm>
            <a:off x="4832350" y="3792540"/>
            <a:ext cx="3924300" cy="258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33019088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lvl1pPr>
              <a:defRPr sz="2800">
                <a:latin typeface="Arial" pitchFamily="34" charset="0"/>
                <a:cs typeface="Arial" pitchFamily="34" charset="0"/>
              </a:defRPr>
            </a:lvl1pPr>
            <a:lvl2pPr>
              <a:defRPr sz="2800">
                <a:latin typeface="Arial" pitchFamily="34" charset="0"/>
                <a:cs typeface="Arial" pitchFamily="34" charset="0"/>
              </a:defRPr>
            </a:lvl2pPr>
            <a:lvl3pPr>
              <a:defRPr sz="2800">
                <a:latin typeface="Arial" pitchFamily="34" charset="0"/>
                <a:cs typeface="Arial" pitchFamily="34" charset="0"/>
              </a:defRPr>
            </a:lvl3pPr>
            <a:lvl4pPr>
              <a:defRPr sz="2800">
                <a:latin typeface="Arial" pitchFamily="34" charset="0"/>
                <a:cs typeface="Arial" pitchFamily="34" charset="0"/>
              </a:defRPr>
            </a:lvl4pPr>
            <a:lvl5pPr>
              <a:defRPr sz="28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41212113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abeçalho da Secçã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8566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7239000" cy="765175"/>
          </a:xfrm>
        </p:spPr>
        <p:txBody>
          <a:bodyPr/>
          <a:lstStyle/>
          <a:p>
            <a:r>
              <a:rPr lang="en-US" smtClean="0"/>
              <a:t>Click to edit Master title style</a:t>
            </a:r>
            <a:endParaRPr lang="nl-BE"/>
          </a:p>
        </p:txBody>
      </p:sp>
      <p:sp>
        <p:nvSpPr>
          <p:cNvPr id="3" name="Text Placeholder 2"/>
          <p:cNvSpPr>
            <a:spLocks noGrp="1"/>
          </p:cNvSpPr>
          <p:nvPr>
            <p:ph type="body" sz="half" idx="1"/>
          </p:nvPr>
        </p:nvSpPr>
        <p:spPr>
          <a:xfrm>
            <a:off x="838200" y="1143000"/>
            <a:ext cx="3924300" cy="5105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lipArt Placeholder 3"/>
          <p:cNvSpPr>
            <a:spLocks noGrp="1"/>
          </p:cNvSpPr>
          <p:nvPr>
            <p:ph type="clipArt" sz="half" idx="2"/>
          </p:nvPr>
        </p:nvSpPr>
        <p:spPr>
          <a:xfrm>
            <a:off x="4914900" y="1143000"/>
            <a:ext cx="3924300" cy="5105400"/>
          </a:xfrm>
        </p:spPr>
        <p:txBody>
          <a:bodyPr/>
          <a:lstStyle/>
          <a:p>
            <a:pPr lvl="0"/>
            <a:endParaRPr lang="nl-BE" noProof="0" smtClean="0"/>
          </a:p>
        </p:txBody>
      </p:sp>
    </p:spTree>
    <p:extLst>
      <p:ext uri="{BB962C8B-B14F-4D97-AF65-F5344CB8AC3E}">
        <p14:creationId xmlns:p14="http://schemas.microsoft.com/office/powerpoint/2010/main" val="1265398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755650" y="1052513"/>
            <a:ext cx="8001000"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en-US" smtClean="0"/>
              <a:t>Klik om de opmaakprofielen van de modeltekst te bewerken</a:t>
            </a:r>
          </a:p>
          <a:p>
            <a:pPr lvl="1"/>
            <a:r>
              <a:rPr lang="nl-NL" altLang="en-US" smtClean="0"/>
              <a:t>Tweede niveau</a:t>
            </a:r>
          </a:p>
          <a:p>
            <a:pPr lvl="2"/>
            <a:r>
              <a:rPr lang="nl-NL" altLang="en-US" smtClean="0"/>
              <a:t>Derde niveau</a:t>
            </a:r>
          </a:p>
          <a:p>
            <a:pPr lvl="3"/>
            <a:r>
              <a:rPr lang="nl-NL" altLang="en-US" smtClean="0"/>
              <a:t>Vierde niveau</a:t>
            </a:r>
          </a:p>
          <a:p>
            <a:pPr lvl="4"/>
            <a:r>
              <a:rPr lang="nl-NL" altLang="en-US" smtClean="0"/>
              <a:t>Vijfde niveau</a:t>
            </a:r>
          </a:p>
        </p:txBody>
      </p:sp>
      <p:sp>
        <p:nvSpPr>
          <p:cNvPr id="1027" name="Rectangle 4"/>
          <p:cNvSpPr>
            <a:spLocks noGrp="1" noChangeArrowheads="1"/>
          </p:cNvSpPr>
          <p:nvPr>
            <p:ph type="title"/>
          </p:nvPr>
        </p:nvSpPr>
        <p:spPr bwMode="auto">
          <a:xfrm>
            <a:off x="76200" y="2"/>
            <a:ext cx="72390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OF SHEET</a:t>
            </a:r>
            <a:endParaRPr lang="nl-NL" altLang="en-US" smtClean="0"/>
          </a:p>
        </p:txBody>
      </p:sp>
      <p:sp>
        <p:nvSpPr>
          <p:cNvPr id="1029" name="Rectangle 11"/>
          <p:cNvSpPr>
            <a:spLocks noChangeArrowheads="1"/>
          </p:cNvSpPr>
          <p:nvPr/>
        </p:nvSpPr>
        <p:spPr bwMode="auto">
          <a:xfrm rot="-5400000">
            <a:off x="-2516980" y="3498057"/>
            <a:ext cx="53943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defRPr/>
            </a:pPr>
            <a:endParaRPr lang="nl-NL" altLang="en-US" sz="2000" smtClean="0">
              <a:solidFill>
                <a:srgbClr val="996633"/>
              </a:solidFill>
              <a:latin typeface="Frutiger-Roman" pitchFamily="2" charset="0"/>
            </a:endParaRPr>
          </a:p>
        </p:txBody>
      </p:sp>
      <p:sp>
        <p:nvSpPr>
          <p:cNvPr id="1033" name="Text Box 62"/>
          <p:cNvSpPr txBox="1">
            <a:spLocks noChangeArrowheads="1"/>
          </p:cNvSpPr>
          <p:nvPr/>
        </p:nvSpPr>
        <p:spPr bwMode="auto">
          <a:xfrm>
            <a:off x="6659564" y="6237290"/>
            <a:ext cx="24844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defRPr/>
            </a:pPr>
            <a:endParaRPr lang="nl-BE" altLang="en-US" sz="2000" smtClean="0">
              <a:solidFill>
                <a:srgbClr val="996633"/>
              </a:solidFill>
              <a:latin typeface="Frutiger-Roman" pitchFamily="2" charset="0"/>
            </a:endParaRPr>
          </a:p>
        </p:txBody>
      </p:sp>
    </p:spTree>
    <p:extLst>
      <p:ext uri="{BB962C8B-B14F-4D97-AF65-F5344CB8AC3E}">
        <p14:creationId xmlns:p14="http://schemas.microsoft.com/office/powerpoint/2010/main" val="3574042282"/>
      </p:ext>
    </p:extLst>
  </p:cSld>
  <p:clrMap bg1="lt1" tx1="dk1" bg2="lt2" tx2="dk2" accent1="accent1" accent2="accent2" accent3="accent3" accent4="accent4" accent5="accent5" accent6="accent6" hlink="hlink" folHlink="folHlink"/>
  <p:sldLayoutIdLst>
    <p:sldLayoutId id="2147484706" r:id="rId1"/>
    <p:sldLayoutId id="2147484707" r:id="rId2"/>
    <p:sldLayoutId id="2147484708" r:id="rId3"/>
    <p:sldLayoutId id="2147484709" r:id="rId4"/>
    <p:sldLayoutId id="2147484710" r:id="rId5"/>
    <p:sldLayoutId id="2147484711" r:id="rId6"/>
    <p:sldLayoutId id="2147484712" r:id="rId7"/>
    <p:sldLayoutId id="2147484713" r:id="rId8"/>
    <p:sldLayoutId id="2147484714" r:id="rId9"/>
    <p:sldLayoutId id="2147484715" r:id="rId10"/>
    <p:sldLayoutId id="2147484716" r:id="rId11"/>
    <p:sldLayoutId id="2147484717" r:id="rId12"/>
    <p:sldLayoutId id="2147484718" r:id="rId13"/>
    <p:sldLayoutId id="2147484719" r:id="rId14"/>
    <p:sldLayoutId id="2147484690" r:id="rId15"/>
    <p:sldLayoutId id="2147484720" r:id="rId16"/>
  </p:sldLayoutIdLst>
  <p:timing>
    <p:tnLst>
      <p:par>
        <p:cTn id="1" dur="indefinite" restart="never" nodeType="tmRoot"/>
      </p:par>
    </p:tnLst>
  </p:timing>
  <p:txStyles>
    <p:titleStyle>
      <a:lvl1pPr algn="l" rtl="0" eaLnBrk="0" fontAlgn="base" hangingPunct="0">
        <a:spcBef>
          <a:spcPct val="0"/>
        </a:spcBef>
        <a:spcAft>
          <a:spcPct val="0"/>
        </a:spcAft>
        <a:defRPr sz="4000">
          <a:solidFill>
            <a:srgbClr val="CC6600"/>
          </a:solidFill>
          <a:latin typeface="Frutiger-Black" pitchFamily="2" charset="0"/>
          <a:ea typeface="+mj-ea"/>
          <a:cs typeface="Arial" pitchFamily="34" charset="0"/>
        </a:defRPr>
      </a:lvl1pPr>
      <a:lvl2pPr algn="l" rtl="0" eaLnBrk="0" fontAlgn="base" hangingPunct="0">
        <a:spcBef>
          <a:spcPct val="0"/>
        </a:spcBef>
        <a:spcAft>
          <a:spcPct val="0"/>
        </a:spcAft>
        <a:defRPr sz="4000">
          <a:solidFill>
            <a:srgbClr val="CC6600"/>
          </a:solidFill>
          <a:latin typeface="Frutiger-Black" pitchFamily="2" charset="0"/>
          <a:cs typeface="Arial" charset="0"/>
        </a:defRPr>
      </a:lvl2pPr>
      <a:lvl3pPr algn="l" rtl="0" eaLnBrk="0" fontAlgn="base" hangingPunct="0">
        <a:spcBef>
          <a:spcPct val="0"/>
        </a:spcBef>
        <a:spcAft>
          <a:spcPct val="0"/>
        </a:spcAft>
        <a:defRPr sz="4000">
          <a:solidFill>
            <a:srgbClr val="CC6600"/>
          </a:solidFill>
          <a:latin typeface="Frutiger-Black" pitchFamily="2" charset="0"/>
          <a:cs typeface="Arial" charset="0"/>
        </a:defRPr>
      </a:lvl3pPr>
      <a:lvl4pPr algn="l" rtl="0" eaLnBrk="0" fontAlgn="base" hangingPunct="0">
        <a:spcBef>
          <a:spcPct val="0"/>
        </a:spcBef>
        <a:spcAft>
          <a:spcPct val="0"/>
        </a:spcAft>
        <a:defRPr sz="4000">
          <a:solidFill>
            <a:srgbClr val="CC6600"/>
          </a:solidFill>
          <a:latin typeface="Frutiger-Black" pitchFamily="2" charset="0"/>
          <a:cs typeface="Arial" charset="0"/>
        </a:defRPr>
      </a:lvl4pPr>
      <a:lvl5pPr algn="l" rtl="0" eaLnBrk="0" fontAlgn="base" hangingPunct="0">
        <a:spcBef>
          <a:spcPct val="0"/>
        </a:spcBef>
        <a:spcAft>
          <a:spcPct val="0"/>
        </a:spcAft>
        <a:defRPr sz="4000">
          <a:solidFill>
            <a:srgbClr val="CC6600"/>
          </a:solidFill>
          <a:latin typeface="Frutiger-Black" pitchFamily="2" charset="0"/>
          <a:cs typeface="Arial" charset="0"/>
        </a:defRPr>
      </a:lvl5pPr>
      <a:lvl6pPr marL="457200" algn="l" rtl="0" fontAlgn="base">
        <a:spcBef>
          <a:spcPct val="0"/>
        </a:spcBef>
        <a:spcAft>
          <a:spcPct val="0"/>
        </a:spcAft>
        <a:defRPr sz="4000">
          <a:solidFill>
            <a:schemeClr val="bg1"/>
          </a:solidFill>
          <a:latin typeface="Frutiger-Bold" pitchFamily="2" charset="0"/>
        </a:defRPr>
      </a:lvl6pPr>
      <a:lvl7pPr marL="914400" algn="l" rtl="0" fontAlgn="base">
        <a:spcBef>
          <a:spcPct val="0"/>
        </a:spcBef>
        <a:spcAft>
          <a:spcPct val="0"/>
        </a:spcAft>
        <a:defRPr sz="4000">
          <a:solidFill>
            <a:schemeClr val="bg1"/>
          </a:solidFill>
          <a:latin typeface="Frutiger-Bold" pitchFamily="2" charset="0"/>
        </a:defRPr>
      </a:lvl7pPr>
      <a:lvl8pPr marL="1371600" algn="l" rtl="0" fontAlgn="base">
        <a:spcBef>
          <a:spcPct val="0"/>
        </a:spcBef>
        <a:spcAft>
          <a:spcPct val="0"/>
        </a:spcAft>
        <a:defRPr sz="4000">
          <a:solidFill>
            <a:schemeClr val="bg1"/>
          </a:solidFill>
          <a:latin typeface="Frutiger-Bold" pitchFamily="2" charset="0"/>
        </a:defRPr>
      </a:lvl8pPr>
      <a:lvl9pPr marL="1828800" algn="l" rtl="0" fontAlgn="base">
        <a:spcBef>
          <a:spcPct val="0"/>
        </a:spcBef>
        <a:spcAft>
          <a:spcPct val="0"/>
        </a:spcAft>
        <a:defRPr sz="4000">
          <a:solidFill>
            <a:schemeClr val="bg1"/>
          </a:solidFill>
          <a:latin typeface="Frutiger-Bold" pitchFamily="2" charset="0"/>
        </a:defRPr>
      </a:lvl9pPr>
    </p:titleStyle>
    <p:bodyStyle>
      <a:lvl1pPr marL="342900" indent="-342900" algn="l" rtl="0" eaLnBrk="0" fontAlgn="base" hangingPunct="0">
        <a:spcBef>
          <a:spcPct val="20000"/>
        </a:spcBef>
        <a:spcAft>
          <a:spcPct val="0"/>
        </a:spcAft>
        <a:buClr>
          <a:srgbClr val="CC6600"/>
        </a:buClr>
        <a:buFont typeface="Frutiger-Roman" pitchFamily="2" charset="0"/>
        <a:buChar char="•"/>
        <a:defRPr sz="2500">
          <a:solidFill>
            <a:schemeClr val="tx1"/>
          </a:solidFill>
          <a:latin typeface="Frutiger-Roman" pitchFamily="2" charset="0"/>
          <a:ea typeface="+mn-ea"/>
          <a:cs typeface="Arial" pitchFamily="34" charset="0"/>
        </a:defRPr>
      </a:lvl1pPr>
      <a:lvl2pPr marL="742950" indent="-285750" algn="l" rtl="0" eaLnBrk="0" fontAlgn="base" hangingPunct="0">
        <a:spcBef>
          <a:spcPct val="20000"/>
        </a:spcBef>
        <a:spcAft>
          <a:spcPct val="0"/>
        </a:spcAft>
        <a:buClr>
          <a:srgbClr val="CC6600"/>
        </a:buClr>
        <a:buChar char="•"/>
        <a:defRPr sz="2500">
          <a:solidFill>
            <a:schemeClr val="tx1"/>
          </a:solidFill>
          <a:latin typeface="Frutiger-Roman" pitchFamily="2" charset="0"/>
          <a:cs typeface="Arial" pitchFamily="34" charset="0"/>
        </a:defRPr>
      </a:lvl2pPr>
      <a:lvl3pPr marL="1143000" indent="-228600" algn="l" rtl="0" eaLnBrk="0" fontAlgn="base" hangingPunct="0">
        <a:spcBef>
          <a:spcPct val="20000"/>
        </a:spcBef>
        <a:spcAft>
          <a:spcPct val="0"/>
        </a:spcAft>
        <a:buClr>
          <a:srgbClr val="CC6600"/>
        </a:buClr>
        <a:buChar char="•"/>
        <a:defRPr sz="2500">
          <a:solidFill>
            <a:schemeClr val="tx1"/>
          </a:solidFill>
          <a:latin typeface="Frutiger-Roman" pitchFamily="2" charset="0"/>
          <a:cs typeface="Arial" pitchFamily="34" charset="0"/>
        </a:defRPr>
      </a:lvl3pPr>
      <a:lvl4pPr marL="1600200" indent="-228600" algn="l" rtl="0" eaLnBrk="0" fontAlgn="base" hangingPunct="0">
        <a:spcBef>
          <a:spcPct val="20000"/>
        </a:spcBef>
        <a:spcAft>
          <a:spcPct val="0"/>
        </a:spcAft>
        <a:buClr>
          <a:srgbClr val="CC6600"/>
        </a:buClr>
        <a:buChar char="•"/>
        <a:defRPr sz="2500">
          <a:solidFill>
            <a:schemeClr val="tx1"/>
          </a:solidFill>
          <a:latin typeface="Frutiger-Roman" pitchFamily="2" charset="0"/>
          <a:cs typeface="Arial" pitchFamily="34" charset="0"/>
        </a:defRPr>
      </a:lvl4pPr>
      <a:lvl5pPr marL="2057400" indent="-228600" algn="l" rtl="0" eaLnBrk="0" fontAlgn="base" hangingPunct="0">
        <a:spcBef>
          <a:spcPct val="20000"/>
        </a:spcBef>
        <a:spcAft>
          <a:spcPct val="0"/>
        </a:spcAft>
        <a:buClr>
          <a:srgbClr val="CC6600"/>
        </a:buClr>
        <a:buChar char="•"/>
        <a:defRPr sz="2500">
          <a:solidFill>
            <a:schemeClr val="tx1"/>
          </a:solidFill>
          <a:latin typeface="Frutiger-Roman" pitchFamily="2" charset="0"/>
          <a:cs typeface="Arial" pitchFamily="34" charset="0"/>
        </a:defRPr>
      </a:lvl5pPr>
      <a:lvl6pPr marL="2514600" indent="-228600" algn="l" rtl="0" fontAlgn="base">
        <a:spcBef>
          <a:spcPct val="20000"/>
        </a:spcBef>
        <a:spcAft>
          <a:spcPct val="0"/>
        </a:spcAft>
        <a:buClr>
          <a:srgbClr val="CC6600"/>
        </a:buClr>
        <a:buChar char="•"/>
        <a:defRPr sz="2500">
          <a:solidFill>
            <a:schemeClr val="tx1"/>
          </a:solidFill>
          <a:latin typeface="+mn-lt"/>
        </a:defRPr>
      </a:lvl6pPr>
      <a:lvl7pPr marL="2971800" indent="-228600" algn="l" rtl="0" fontAlgn="base">
        <a:spcBef>
          <a:spcPct val="20000"/>
        </a:spcBef>
        <a:spcAft>
          <a:spcPct val="0"/>
        </a:spcAft>
        <a:buClr>
          <a:srgbClr val="CC6600"/>
        </a:buClr>
        <a:buChar char="•"/>
        <a:defRPr sz="2500">
          <a:solidFill>
            <a:schemeClr val="tx1"/>
          </a:solidFill>
          <a:latin typeface="+mn-lt"/>
        </a:defRPr>
      </a:lvl7pPr>
      <a:lvl8pPr marL="3429000" indent="-228600" algn="l" rtl="0" fontAlgn="base">
        <a:spcBef>
          <a:spcPct val="20000"/>
        </a:spcBef>
        <a:spcAft>
          <a:spcPct val="0"/>
        </a:spcAft>
        <a:buClr>
          <a:srgbClr val="CC6600"/>
        </a:buClr>
        <a:buChar char="•"/>
        <a:defRPr sz="2500">
          <a:solidFill>
            <a:schemeClr val="tx1"/>
          </a:solidFill>
          <a:latin typeface="+mn-lt"/>
        </a:defRPr>
      </a:lvl8pPr>
      <a:lvl9pPr marL="3886200" indent="-228600" algn="l" rtl="0" fontAlgn="base">
        <a:spcBef>
          <a:spcPct val="20000"/>
        </a:spcBef>
        <a:spcAft>
          <a:spcPct val="0"/>
        </a:spcAft>
        <a:buClr>
          <a:srgbClr val="CC6600"/>
        </a:buClr>
        <a:buChar char="•"/>
        <a:defRPr sz="2500">
          <a:solidFill>
            <a:schemeClr val="tx1"/>
          </a:solidFill>
          <a:latin typeface="+mn-lt"/>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3" Type="http://schemas.openxmlformats.org/officeDocument/2006/relationships/image" Target="../media/image14.png"/><Relationship Id="rId18" Type="http://schemas.openxmlformats.org/officeDocument/2006/relationships/image" Target="../media/image19.png"/><Relationship Id="rId26" Type="http://schemas.openxmlformats.org/officeDocument/2006/relationships/image" Target="../media/image26.png"/><Relationship Id="rId39" Type="http://schemas.openxmlformats.org/officeDocument/2006/relationships/image" Target="../media/image39.png"/><Relationship Id="rId3" Type="http://schemas.openxmlformats.org/officeDocument/2006/relationships/image" Target="../media/image4.png"/><Relationship Id="rId21" Type="http://schemas.openxmlformats.org/officeDocument/2006/relationships/image" Target="../media/image22.png"/><Relationship Id="rId34" Type="http://schemas.openxmlformats.org/officeDocument/2006/relationships/image" Target="../media/image34.png"/><Relationship Id="rId42" Type="http://schemas.openxmlformats.org/officeDocument/2006/relationships/image" Target="../media/image42.png"/><Relationship Id="rId47" Type="http://schemas.openxmlformats.org/officeDocument/2006/relationships/image" Target="../media/image47.png"/><Relationship Id="rId50" Type="http://schemas.openxmlformats.org/officeDocument/2006/relationships/image" Target="../media/image50.jpe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5" Type="http://schemas.openxmlformats.org/officeDocument/2006/relationships/image" Target="../media/image25.png"/><Relationship Id="rId33" Type="http://schemas.openxmlformats.org/officeDocument/2006/relationships/image" Target="../media/image33.png"/><Relationship Id="rId38" Type="http://schemas.openxmlformats.org/officeDocument/2006/relationships/image" Target="../media/image38.png"/><Relationship Id="rId46" Type="http://schemas.openxmlformats.org/officeDocument/2006/relationships/image" Target="../media/image46.png"/><Relationship Id="rId2" Type="http://schemas.openxmlformats.org/officeDocument/2006/relationships/image" Target="../media/image3.png"/><Relationship Id="rId16" Type="http://schemas.openxmlformats.org/officeDocument/2006/relationships/image" Target="../media/image17.png"/><Relationship Id="rId20" Type="http://schemas.openxmlformats.org/officeDocument/2006/relationships/image" Target="../media/image21.png"/><Relationship Id="rId29" Type="http://schemas.openxmlformats.org/officeDocument/2006/relationships/image" Target="../media/image29.png"/><Relationship Id="rId41"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png"/><Relationship Id="rId24" Type="http://schemas.openxmlformats.org/officeDocument/2006/relationships/image" Target="../media/image24.png"/><Relationship Id="rId32" Type="http://schemas.openxmlformats.org/officeDocument/2006/relationships/image" Target="../media/image32.png"/><Relationship Id="rId37" Type="http://schemas.openxmlformats.org/officeDocument/2006/relationships/image" Target="../media/image37.png"/><Relationship Id="rId40" Type="http://schemas.openxmlformats.org/officeDocument/2006/relationships/image" Target="../media/image40.png"/><Relationship Id="rId45" Type="http://schemas.openxmlformats.org/officeDocument/2006/relationships/image" Target="../media/image45.png"/><Relationship Id="rId53" Type="http://schemas.openxmlformats.org/officeDocument/2006/relationships/image" Target="../media/image53.pn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3.png"/><Relationship Id="rId28" Type="http://schemas.openxmlformats.org/officeDocument/2006/relationships/image" Target="../media/image28.png"/><Relationship Id="rId36" Type="http://schemas.openxmlformats.org/officeDocument/2006/relationships/image" Target="../media/image36.png"/><Relationship Id="rId49" Type="http://schemas.openxmlformats.org/officeDocument/2006/relationships/image" Target="../media/image49.jpeg"/><Relationship Id="rId10" Type="http://schemas.openxmlformats.org/officeDocument/2006/relationships/image" Target="../media/image11.png"/><Relationship Id="rId19" Type="http://schemas.openxmlformats.org/officeDocument/2006/relationships/image" Target="../media/image20.png"/><Relationship Id="rId31" Type="http://schemas.openxmlformats.org/officeDocument/2006/relationships/image" Target="../media/image31.png"/><Relationship Id="rId44" Type="http://schemas.openxmlformats.org/officeDocument/2006/relationships/image" Target="../media/image44.png"/><Relationship Id="rId52" Type="http://schemas.openxmlformats.org/officeDocument/2006/relationships/image" Target="../media/image52.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hyperlink" Target="http://www.kfv.at/" TargetMode="External"/><Relationship Id="rId27" Type="http://schemas.openxmlformats.org/officeDocument/2006/relationships/image" Target="../media/image27.png"/><Relationship Id="rId30" Type="http://schemas.openxmlformats.org/officeDocument/2006/relationships/image" Target="../media/image30.png"/><Relationship Id="rId35" Type="http://schemas.openxmlformats.org/officeDocument/2006/relationships/image" Target="../media/image35.png"/><Relationship Id="rId43" Type="http://schemas.openxmlformats.org/officeDocument/2006/relationships/image" Target="../media/image43.png"/><Relationship Id="rId48" Type="http://schemas.openxmlformats.org/officeDocument/2006/relationships/image" Target="../media/image48.png"/><Relationship Id="rId8" Type="http://schemas.openxmlformats.org/officeDocument/2006/relationships/image" Target="../media/image9.png"/><Relationship Id="rId51" Type="http://schemas.openxmlformats.org/officeDocument/2006/relationships/image" Target="../media/image51.pn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61.jpeg"/><Relationship Id="rId18" Type="http://schemas.openxmlformats.org/officeDocument/2006/relationships/image" Target="../media/image66.emf"/><Relationship Id="rId3" Type="http://schemas.openxmlformats.org/officeDocument/2006/relationships/notesSlide" Target="../notesSlides/notesSlide2.xml"/><Relationship Id="rId7" Type="http://schemas.openxmlformats.org/officeDocument/2006/relationships/image" Target="../media/image56.wmf"/><Relationship Id="rId12" Type="http://schemas.openxmlformats.org/officeDocument/2006/relationships/image" Target="../media/image60.jpeg"/><Relationship Id="rId17" Type="http://schemas.openxmlformats.org/officeDocument/2006/relationships/image" Target="../media/image65.wmf"/><Relationship Id="rId2" Type="http://schemas.openxmlformats.org/officeDocument/2006/relationships/slideLayout" Target="../slideLayouts/slideLayout7.xml"/><Relationship Id="rId16" Type="http://schemas.openxmlformats.org/officeDocument/2006/relationships/image" Target="../media/image64.jpeg"/><Relationship Id="rId20" Type="http://schemas.openxmlformats.org/officeDocument/2006/relationships/image" Target="../media/image68.jpeg"/><Relationship Id="rId1" Type="http://schemas.openxmlformats.org/officeDocument/2006/relationships/vmlDrawing" Target="../drawings/vmlDrawing1.v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oleObject" Target="../embeddings/oleObject1.bin"/><Relationship Id="rId15" Type="http://schemas.openxmlformats.org/officeDocument/2006/relationships/image" Target="../media/image63.png"/><Relationship Id="rId10" Type="http://schemas.openxmlformats.org/officeDocument/2006/relationships/image" Target="../media/image58.jpeg"/><Relationship Id="rId19" Type="http://schemas.openxmlformats.org/officeDocument/2006/relationships/image" Target="../media/image67.png"/><Relationship Id="rId4" Type="http://schemas.openxmlformats.org/officeDocument/2006/relationships/image" Target="../media/image55.png"/><Relationship Id="rId9" Type="http://schemas.openxmlformats.org/officeDocument/2006/relationships/image" Target="../media/image57.jpeg"/><Relationship Id="rId14" Type="http://schemas.openxmlformats.org/officeDocument/2006/relationships/image" Target="../media/image6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74.jpeg"/><Relationship Id="rId4" Type="http://schemas.openxmlformats.org/officeDocument/2006/relationships/image" Target="../media/image7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5.e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76.emf"/><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77.emf"/><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7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2.png"/><Relationship Id="rId7" Type="http://schemas.openxmlformats.org/officeDocument/2006/relationships/image" Target="../media/image8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81.png"/><Relationship Id="rId5" Type="http://schemas.openxmlformats.org/officeDocument/2006/relationships/image" Target="../media/image83.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323528" y="3933056"/>
            <a:ext cx="7488832" cy="1223962"/>
          </a:xfrm>
        </p:spPr>
        <p:txBody>
          <a:bodyPr/>
          <a:lstStyle/>
          <a:p>
            <a:pPr eaLnBrk="1" hangingPunct="1">
              <a:defRPr/>
            </a:pPr>
            <a:r>
              <a:rPr lang="nl-BE" altLang="en-US" sz="2800" dirty="0"/>
              <a:t/>
            </a:r>
            <a:br>
              <a:rPr lang="nl-BE" altLang="en-US" sz="2800" dirty="0"/>
            </a:br>
            <a:r>
              <a:rPr lang="nl-BE" altLang="en-US" sz="2800" dirty="0"/>
              <a:t/>
            </a:r>
            <a:br>
              <a:rPr lang="nl-BE" altLang="en-US" sz="2800" dirty="0"/>
            </a:br>
            <a:r>
              <a:rPr lang="nl-BE" altLang="en-US" sz="2800" dirty="0" smtClean="0"/>
              <a:t/>
            </a:r>
            <a:br>
              <a:rPr lang="nl-BE" altLang="en-US" sz="2800" dirty="0" smtClean="0"/>
            </a:br>
            <a:r>
              <a:rPr lang="nl-BE" altLang="en-US" sz="2800" dirty="0"/>
              <a:t/>
            </a:r>
            <a:br>
              <a:rPr lang="nl-BE" altLang="en-US" sz="2800" dirty="0"/>
            </a:br>
            <a:r>
              <a:rPr lang="nl-BE" altLang="en-US" sz="2800" dirty="0" smtClean="0"/>
              <a:t/>
            </a:r>
            <a:br>
              <a:rPr lang="nl-BE" altLang="en-US" sz="2800" dirty="0" smtClean="0"/>
            </a:br>
            <a:r>
              <a:rPr lang="en-IE" altLang="en-US" sz="4000" dirty="0" smtClean="0"/>
              <a:t>Drink-Driving in the European Union</a:t>
            </a:r>
            <a:r>
              <a:rPr lang="en-GB" altLang="en-US" sz="2800" dirty="0"/>
              <a:t/>
            </a:r>
            <a:br>
              <a:rPr lang="en-GB" altLang="en-US" sz="2800" dirty="0"/>
            </a:br>
            <a:r>
              <a:rPr lang="en-GB" altLang="en-US" sz="2800" dirty="0" smtClean="0"/>
              <a:t/>
            </a:r>
            <a:br>
              <a:rPr lang="en-GB" altLang="en-US" sz="2800" dirty="0" smtClean="0"/>
            </a:br>
            <a:r>
              <a:rPr lang="nl-BE" altLang="en-US" sz="2800" dirty="0"/>
              <a:t/>
            </a:r>
            <a:br>
              <a:rPr lang="nl-BE" altLang="en-US" sz="2800" dirty="0"/>
            </a:br>
            <a:r>
              <a:rPr lang="nl-BE" altLang="en-US" sz="2400" kern="1200" dirty="0" smtClean="0">
                <a:solidFill>
                  <a:schemeClr val="tx1"/>
                </a:solidFill>
                <a:latin typeface="+mj-lt"/>
                <a:ea typeface="+mn-ea"/>
              </a:rPr>
              <a:t>SMART Czech Republic</a:t>
            </a:r>
            <a:r>
              <a:rPr lang="nl-BE" altLang="en-US" sz="2400" kern="1200" dirty="0">
                <a:solidFill>
                  <a:schemeClr val="tx1"/>
                </a:solidFill>
                <a:latin typeface="+mj-lt"/>
                <a:ea typeface="+mn-ea"/>
              </a:rPr>
              <a:t/>
            </a:r>
            <a:br>
              <a:rPr lang="nl-BE" altLang="en-US" sz="2400" kern="1200" dirty="0">
                <a:solidFill>
                  <a:schemeClr val="tx1"/>
                </a:solidFill>
                <a:latin typeface="+mj-lt"/>
                <a:ea typeface="+mn-ea"/>
              </a:rPr>
            </a:br>
            <a:r>
              <a:rPr lang="nl-BE" altLang="en-US" sz="2400" kern="1200" dirty="0" smtClean="0">
                <a:solidFill>
                  <a:schemeClr val="tx1"/>
                </a:solidFill>
                <a:latin typeface="+mj-lt"/>
                <a:ea typeface="+mn-ea"/>
              </a:rPr>
              <a:t>Ministry </a:t>
            </a:r>
            <a:r>
              <a:rPr lang="nl-BE" altLang="en-US" sz="2400" kern="1200" dirty="0">
                <a:solidFill>
                  <a:schemeClr val="tx1"/>
                </a:solidFill>
                <a:latin typeface="+mj-lt"/>
                <a:ea typeface="+mn-ea"/>
              </a:rPr>
              <a:t>of </a:t>
            </a:r>
            <a:r>
              <a:rPr lang="nl-BE" altLang="en-US" sz="2400" kern="1200" dirty="0" smtClean="0">
                <a:solidFill>
                  <a:schemeClr val="tx1"/>
                </a:solidFill>
                <a:latin typeface="+mj-lt"/>
                <a:ea typeface="+mn-ea"/>
              </a:rPr>
              <a:t>Transport, Prague</a:t>
            </a:r>
            <a:br>
              <a:rPr lang="nl-BE" altLang="en-US" sz="2400" kern="1200" dirty="0" smtClean="0">
                <a:solidFill>
                  <a:schemeClr val="tx1"/>
                </a:solidFill>
                <a:latin typeface="+mj-lt"/>
                <a:ea typeface="+mn-ea"/>
              </a:rPr>
            </a:br>
            <a:r>
              <a:rPr lang="nl-BE" altLang="en-US" sz="2400" kern="1200" dirty="0" smtClean="0">
                <a:solidFill>
                  <a:schemeClr val="tx1"/>
                </a:solidFill>
                <a:latin typeface="+mj-lt"/>
                <a:ea typeface="+mn-ea"/>
              </a:rPr>
              <a:t/>
            </a:r>
            <a:br>
              <a:rPr lang="nl-BE" altLang="en-US" sz="2400" kern="1200" dirty="0" smtClean="0">
                <a:solidFill>
                  <a:schemeClr val="tx1"/>
                </a:solidFill>
                <a:latin typeface="+mj-lt"/>
                <a:ea typeface="+mn-ea"/>
              </a:rPr>
            </a:br>
            <a:r>
              <a:rPr lang="nl-BE" altLang="en-US" sz="2400" kern="1200" dirty="0" smtClean="0">
                <a:solidFill>
                  <a:schemeClr val="tx1"/>
                </a:solidFill>
                <a:latin typeface="+mj-lt"/>
                <a:ea typeface="+mn-ea"/>
              </a:rPr>
              <a:t>Thursday 7</a:t>
            </a:r>
            <a:r>
              <a:rPr lang="en-GB" altLang="en-US" sz="2400" kern="1200" baseline="30000" dirty="0" err="1" smtClean="0">
                <a:solidFill>
                  <a:schemeClr val="tx1"/>
                </a:solidFill>
                <a:latin typeface="+mj-lt"/>
                <a:ea typeface="+mn-ea"/>
              </a:rPr>
              <a:t>th</a:t>
            </a:r>
            <a:r>
              <a:rPr lang="en-GB" altLang="en-US" sz="2400" kern="1200" dirty="0" smtClean="0">
                <a:solidFill>
                  <a:schemeClr val="tx1"/>
                </a:solidFill>
                <a:latin typeface="+mj-lt"/>
                <a:ea typeface="+mn-ea"/>
              </a:rPr>
              <a:t> May 2015</a:t>
            </a:r>
            <a:r>
              <a:rPr lang="nl-BE" altLang="en-US" sz="2800" dirty="0" smtClean="0">
                <a:solidFill>
                  <a:schemeClr val="tx1"/>
                </a:solidFill>
                <a:latin typeface="+mn-lt"/>
              </a:rPr>
              <a:t/>
            </a:r>
            <a:br>
              <a:rPr lang="nl-BE" altLang="en-US" sz="2800" dirty="0" smtClean="0">
                <a:solidFill>
                  <a:schemeClr val="tx1"/>
                </a:solidFill>
                <a:latin typeface="+mn-lt"/>
              </a:rPr>
            </a:br>
            <a:r>
              <a:rPr lang="nl-BE" altLang="en-US" sz="2800" dirty="0" smtClean="0">
                <a:solidFill>
                  <a:schemeClr val="tx1"/>
                </a:solidFill>
                <a:latin typeface="+mn-lt"/>
              </a:rPr>
              <a:t/>
            </a:r>
            <a:br>
              <a:rPr lang="nl-BE" altLang="en-US" sz="2800" dirty="0" smtClean="0">
                <a:solidFill>
                  <a:schemeClr val="tx1"/>
                </a:solidFill>
                <a:latin typeface="+mn-lt"/>
              </a:rPr>
            </a:br>
            <a:r>
              <a:rPr lang="nl-BE" altLang="en-US" sz="2800" dirty="0" smtClean="0">
                <a:solidFill>
                  <a:schemeClr val="tx1"/>
                </a:solidFill>
                <a:latin typeface="+mn-lt"/>
              </a:rPr>
              <a:t/>
            </a:r>
            <a:br>
              <a:rPr lang="nl-BE" altLang="en-US" sz="2800" dirty="0" smtClean="0">
                <a:solidFill>
                  <a:schemeClr val="tx1"/>
                </a:solidFill>
                <a:latin typeface="+mn-lt"/>
              </a:rPr>
            </a:br>
            <a:r>
              <a:rPr lang="nl-BE" altLang="en-US" sz="2800" dirty="0" smtClean="0">
                <a:solidFill>
                  <a:schemeClr val="tx1"/>
                </a:solidFill>
                <a:latin typeface="+mn-lt"/>
              </a:rPr>
              <a:t> </a:t>
            </a:r>
            <a:r>
              <a:rPr lang="nl-BE" altLang="en-US" sz="2800" dirty="0">
                <a:solidFill>
                  <a:schemeClr val="tx1"/>
                </a:solidFill>
                <a:latin typeface="+mn-lt"/>
              </a:rPr>
              <a:t/>
            </a:r>
            <a:br>
              <a:rPr lang="nl-BE" altLang="en-US" sz="2800" dirty="0">
                <a:solidFill>
                  <a:schemeClr val="tx1"/>
                </a:solidFill>
                <a:latin typeface="+mn-lt"/>
              </a:rPr>
            </a:br>
            <a:r>
              <a:rPr lang="nl-BE" altLang="en-US" sz="2800" dirty="0" smtClean="0">
                <a:solidFill>
                  <a:schemeClr val="tx1"/>
                </a:solidFill>
                <a:latin typeface="+mn-lt"/>
              </a:rPr>
              <a:t/>
            </a:r>
            <a:br>
              <a:rPr lang="nl-BE" altLang="en-US" sz="2800" dirty="0" smtClean="0">
                <a:solidFill>
                  <a:schemeClr val="tx1"/>
                </a:solidFill>
                <a:latin typeface="+mn-lt"/>
              </a:rPr>
            </a:br>
            <a:r>
              <a:rPr lang="nl-BE" altLang="en-US" sz="2800" dirty="0" smtClean="0">
                <a:solidFill>
                  <a:schemeClr val="tx1"/>
                </a:solidFill>
                <a:latin typeface="+mn-lt"/>
              </a:rPr>
              <a:t/>
            </a:r>
            <a:br>
              <a:rPr lang="nl-BE" altLang="en-US" sz="2800" dirty="0" smtClean="0">
                <a:solidFill>
                  <a:schemeClr val="tx1"/>
                </a:solidFill>
                <a:latin typeface="+mn-lt"/>
              </a:rPr>
            </a:br>
            <a:r>
              <a:rPr lang="nl-BE" altLang="en-US" sz="2800" dirty="0">
                <a:solidFill>
                  <a:schemeClr val="tx1"/>
                </a:solidFill>
                <a:latin typeface="+mn-lt"/>
              </a:rPr>
              <a:t/>
            </a:r>
            <a:br>
              <a:rPr lang="nl-BE" altLang="en-US" sz="2800" dirty="0">
                <a:solidFill>
                  <a:schemeClr val="tx1"/>
                </a:solidFill>
                <a:latin typeface="+mn-lt"/>
              </a:rPr>
            </a:br>
            <a:r>
              <a:rPr lang="nl-BE" altLang="en-US" sz="2800" dirty="0">
                <a:solidFill>
                  <a:schemeClr val="tx1"/>
                </a:solidFill>
                <a:latin typeface="+mn-lt"/>
              </a:rPr>
              <a:t/>
            </a:r>
            <a:br>
              <a:rPr lang="nl-BE" altLang="en-US" sz="2800" dirty="0">
                <a:solidFill>
                  <a:schemeClr val="tx1"/>
                </a:solidFill>
                <a:latin typeface="+mn-lt"/>
              </a:rPr>
            </a:br>
            <a:r>
              <a:rPr lang="nl-BE" altLang="en-US" sz="2800" dirty="0" smtClean="0">
                <a:solidFill>
                  <a:schemeClr val="tx1"/>
                </a:solidFill>
                <a:latin typeface="+mn-lt"/>
              </a:rPr>
              <a:t/>
            </a:r>
            <a:br>
              <a:rPr lang="nl-BE" altLang="en-US" sz="2800" dirty="0" smtClean="0">
                <a:solidFill>
                  <a:schemeClr val="tx1"/>
                </a:solidFill>
                <a:latin typeface="+mn-lt"/>
              </a:rPr>
            </a:br>
            <a:r>
              <a:rPr lang="nl-BE" altLang="en-US" sz="2800" dirty="0">
                <a:solidFill>
                  <a:schemeClr val="tx1"/>
                </a:solidFill>
                <a:latin typeface="+mn-lt"/>
              </a:rPr>
              <a:t/>
            </a:r>
            <a:br>
              <a:rPr lang="nl-BE" altLang="en-US" sz="2800" dirty="0">
                <a:solidFill>
                  <a:schemeClr val="tx1"/>
                </a:solidFill>
                <a:latin typeface="+mn-lt"/>
              </a:rPr>
            </a:br>
            <a:r>
              <a:rPr lang="nl-BE" altLang="en-US" sz="2800" dirty="0" smtClean="0">
                <a:solidFill>
                  <a:schemeClr val="tx1"/>
                </a:solidFill>
                <a:latin typeface="+mn-lt"/>
              </a:rPr>
              <a:t> </a:t>
            </a:r>
            <a:r>
              <a:rPr lang="nl-BE" altLang="en-US" sz="2800" dirty="0"/>
              <a:t/>
            </a:r>
            <a:br>
              <a:rPr lang="nl-BE" altLang="en-US" sz="2800" dirty="0"/>
            </a:br>
            <a:r>
              <a:rPr lang="nl-BE" altLang="en-US" sz="2800" dirty="0">
                <a:solidFill>
                  <a:schemeClr val="tx1"/>
                </a:solidFill>
                <a:latin typeface="Frutiger-Roman (Body)"/>
              </a:rPr>
              <a:t>January 2015, Brussels</a:t>
            </a:r>
            <a:endParaRPr lang="en-US" altLang="en-US" sz="2800" dirty="0">
              <a:latin typeface="Frutiger-Roman (Body)"/>
            </a:endParaRPr>
          </a:p>
        </p:txBody>
      </p:sp>
      <p:sp>
        <p:nvSpPr>
          <p:cNvPr id="4099" name="Rectangle 5"/>
          <p:cNvSpPr>
            <a:spLocks noChangeArrowheads="1"/>
          </p:cNvSpPr>
          <p:nvPr/>
        </p:nvSpPr>
        <p:spPr bwMode="auto">
          <a:xfrm>
            <a:off x="1619250" y="476250"/>
            <a:ext cx="7215188" cy="1714500"/>
          </a:xfrm>
          <a:prstGeom prst="rect">
            <a:avLst/>
          </a:prstGeom>
          <a:noFill/>
          <a:ln w="9525">
            <a:noFill/>
            <a:miter lim="800000"/>
            <a:headEnd/>
            <a:tailEnd/>
          </a:ln>
        </p:spPr>
        <p:txBody>
          <a:bodyPr/>
          <a:lstStyle/>
          <a:p>
            <a:pPr algn="ctr" eaLnBrk="1" hangingPunct="1">
              <a:defRPr/>
            </a:pPr>
            <a:endParaRPr lang="nl-BE" sz="2800" b="1" dirty="0">
              <a:solidFill>
                <a:srgbClr val="000000"/>
              </a:solidFill>
              <a:latin typeface="+mn-lt"/>
              <a:cs typeface="Arial" charset="0"/>
            </a:endParaRPr>
          </a:p>
          <a:p>
            <a:pPr algn="ctr" eaLnBrk="1" hangingPunct="1">
              <a:defRPr/>
            </a:pPr>
            <a:endParaRPr lang="nl-BE" sz="2800" b="1" dirty="0">
              <a:solidFill>
                <a:srgbClr val="000000"/>
              </a:solidFill>
              <a:latin typeface="+mn-lt"/>
              <a:cs typeface="Arial" charset="0"/>
            </a:endParaRPr>
          </a:p>
          <a:p>
            <a:pPr algn="ctr" eaLnBrk="1" hangingPunct="1">
              <a:defRPr/>
            </a:pPr>
            <a:endParaRPr lang="nl-BE" sz="2800" b="1" dirty="0">
              <a:solidFill>
                <a:srgbClr val="000000"/>
              </a:solidFill>
              <a:latin typeface="+mn-lt"/>
              <a:cs typeface="Arial" charset="0"/>
            </a:endParaRPr>
          </a:p>
          <a:p>
            <a:pPr algn="ctr" eaLnBrk="1" hangingPunct="1">
              <a:defRPr/>
            </a:pPr>
            <a:endParaRPr lang="nl-BE" sz="2800" b="1" dirty="0">
              <a:solidFill>
                <a:srgbClr val="000000"/>
              </a:solidFill>
              <a:latin typeface="+mn-lt"/>
              <a:cs typeface="Arial" charset="0"/>
            </a:endParaRPr>
          </a:p>
        </p:txBody>
      </p:sp>
      <p:pic>
        <p:nvPicPr>
          <p:cNvPr id="17414" name="Picture 5"/>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5537" y="5877272"/>
            <a:ext cx="2454275"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5"/>
          <p:cNvSpPr txBox="1">
            <a:spLocks noChangeArrowheads="1"/>
          </p:cNvSpPr>
          <p:nvPr/>
        </p:nvSpPr>
        <p:spPr bwMode="auto">
          <a:xfrm>
            <a:off x="5076056" y="5805264"/>
            <a:ext cx="3875617"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lnSpc>
                <a:spcPct val="90000"/>
              </a:lnSpc>
              <a:spcBef>
                <a:spcPts val="750"/>
              </a:spcBef>
              <a:buFont typeface="Arial" panose="020B0604020202020204" pitchFamily="34" charset="0"/>
              <a:buChar char="•"/>
              <a:defRPr sz="2100">
                <a:solidFill>
                  <a:schemeClr val="tx1"/>
                </a:solidFill>
                <a:latin typeface="Frutiger-Roman" pitchFamily="2" charset="0"/>
              </a:defRPr>
            </a:lvl1pPr>
            <a:lvl2pPr marL="742950" indent="-285750" eaLnBrk="0" hangingPunct="0">
              <a:lnSpc>
                <a:spcPct val="90000"/>
              </a:lnSpc>
              <a:spcBef>
                <a:spcPts val="375"/>
              </a:spcBef>
              <a:buFont typeface="Arial" panose="020B0604020202020204" pitchFamily="34" charset="0"/>
              <a:buChar char="•"/>
              <a:defRPr>
                <a:solidFill>
                  <a:schemeClr val="tx1"/>
                </a:solidFill>
                <a:latin typeface="Frutiger-Roman" pitchFamily="2" charset="0"/>
              </a:defRPr>
            </a:lvl2pPr>
            <a:lvl3pPr marL="1143000" indent="-228600" eaLnBrk="0" hangingPunct="0">
              <a:lnSpc>
                <a:spcPct val="90000"/>
              </a:lnSpc>
              <a:spcBef>
                <a:spcPts val="375"/>
              </a:spcBef>
              <a:buFont typeface="Arial" panose="020B0604020202020204" pitchFamily="34" charset="0"/>
              <a:buChar char="•"/>
              <a:defRPr sz="1500">
                <a:solidFill>
                  <a:schemeClr val="tx1"/>
                </a:solidFill>
                <a:latin typeface="Frutiger-Roman" pitchFamily="2" charset="0"/>
              </a:defRPr>
            </a:lvl3pPr>
            <a:lvl4pPr marL="1600200" indent="-228600" eaLnBrk="0" hangingPunct="0">
              <a:lnSpc>
                <a:spcPct val="90000"/>
              </a:lnSpc>
              <a:spcBef>
                <a:spcPts val="375"/>
              </a:spcBef>
              <a:buFont typeface="Arial" panose="020B0604020202020204" pitchFamily="34" charset="0"/>
              <a:buChar char="•"/>
              <a:defRPr sz="1300">
                <a:solidFill>
                  <a:schemeClr val="tx1"/>
                </a:solidFill>
                <a:latin typeface="Frutiger-Roman" pitchFamily="2" charset="0"/>
              </a:defRPr>
            </a:lvl4pPr>
            <a:lvl5pPr marL="2057400" indent="-228600" eaLnBrk="0" hangingPunct="0">
              <a:lnSpc>
                <a:spcPct val="90000"/>
              </a:lnSpc>
              <a:spcBef>
                <a:spcPts val="375"/>
              </a:spcBef>
              <a:buFont typeface="Arial" panose="020B0604020202020204" pitchFamily="34" charset="0"/>
              <a:buChar char="•"/>
              <a:defRPr sz="1300">
                <a:solidFill>
                  <a:schemeClr val="tx1"/>
                </a:solidFill>
                <a:latin typeface="Frutiger-Roman" pitchFamily="2" charset="0"/>
              </a:defRPr>
            </a:lvl5pPr>
            <a:lvl6pPr marL="25146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Frutiger-Roman" pitchFamily="2" charset="0"/>
              </a:defRPr>
            </a:lvl6pPr>
            <a:lvl7pPr marL="29718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Frutiger-Roman" pitchFamily="2" charset="0"/>
              </a:defRPr>
            </a:lvl7pPr>
            <a:lvl8pPr marL="34290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Frutiger-Roman" pitchFamily="2" charset="0"/>
              </a:defRPr>
            </a:lvl8pPr>
            <a:lvl9pPr marL="38862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Frutiger-Roman" pitchFamily="2" charset="0"/>
              </a:defRPr>
            </a:lvl9pPr>
          </a:lstStyle>
          <a:p>
            <a:pPr algn="r" eaLnBrk="1" hangingPunct="1">
              <a:lnSpc>
                <a:spcPct val="100000"/>
              </a:lnSpc>
              <a:spcBef>
                <a:spcPct val="0"/>
              </a:spcBef>
              <a:buFontTx/>
              <a:buNone/>
            </a:pPr>
            <a:r>
              <a:rPr lang="en-GB" altLang="en-US" sz="2400" dirty="0" smtClean="0">
                <a:solidFill>
                  <a:srgbClr val="CC6600"/>
                </a:solidFill>
                <a:latin typeface="Frutiger-Bold" pitchFamily="2" charset="0"/>
              </a:rPr>
              <a:t>Antonio Avenoso</a:t>
            </a:r>
            <a:r>
              <a:rPr lang="en-GB" altLang="en-US" sz="2300" dirty="0" smtClean="0">
                <a:solidFill>
                  <a:srgbClr val="CC6600"/>
                </a:solidFill>
                <a:latin typeface="Frutiger-Bold" pitchFamily="2" charset="0"/>
              </a:rPr>
              <a:t/>
            </a:r>
            <a:br>
              <a:rPr lang="en-GB" altLang="en-US" sz="2300" dirty="0" smtClean="0">
                <a:solidFill>
                  <a:srgbClr val="CC6600"/>
                </a:solidFill>
                <a:latin typeface="Frutiger-Bold" pitchFamily="2" charset="0"/>
              </a:rPr>
            </a:br>
            <a:r>
              <a:rPr lang="en-GB" altLang="en-US" sz="2300" dirty="0" smtClean="0">
                <a:solidFill>
                  <a:srgbClr val="CC6600"/>
                </a:solidFill>
                <a:latin typeface="Frutiger-Bold" pitchFamily="2" charset="0"/>
              </a:rPr>
              <a:t>ETSC Executive Director</a:t>
            </a:r>
          </a:p>
        </p:txBody>
      </p:sp>
      <p:pic>
        <p:nvPicPr>
          <p:cNvPr id="7"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72200" y="121287"/>
            <a:ext cx="2648198" cy="85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5627583"/>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European Federation of Road Traffic Victims (FEV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901" y="2981324"/>
            <a:ext cx="980207" cy="629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4" descr="Finnish Transport Safety Agen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4541" y="2761631"/>
            <a:ext cx="1806084" cy="1305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6" descr="Safer Roads Found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1103" y="2947463"/>
            <a:ext cx="841544" cy="540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8" descr="ANIA Fondazione per la Sicurezza Strada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5321" y="1589071"/>
            <a:ext cx="974424" cy="625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10" descr="Chalmers University of Technolog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64290" y="3882424"/>
            <a:ext cx="1165192" cy="7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12" descr="Parliamentary Advisory Council for Transport Safety (PACT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02394" y="250492"/>
            <a:ext cx="1394214" cy="899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Picture 14" descr="Confederation of Organisations in Road Transport Enforcement (CORT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1898" y="3703160"/>
            <a:ext cx="972175" cy="62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16" descr="Road and Safety, Poland"/>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04843" y="5453878"/>
            <a:ext cx="1041667" cy="67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 name="Picture 18" descr="Medizinischen Hochschule Hannove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97871" y="3084815"/>
            <a:ext cx="884335" cy="567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Picture 20" descr="Association Prévention Routièr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14624" y="4480609"/>
            <a:ext cx="1448800" cy="930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6" name="Picture 22" descr="Folksam Research"/>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803008" y="2160108"/>
            <a:ext cx="964328" cy="622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7" name="Picture 24" descr="Liikenneturva"/>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56257" y="5276686"/>
            <a:ext cx="1429226" cy="92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8" name="Picture 26" descr="Confederación Nacional de Autoescuelas (CNAE) (ES)"/>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79725" y="2272020"/>
            <a:ext cx="997641" cy="640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9" name="Picture 30" descr="Centre for Transport and Logistics (CTL), Sapienza – University of Ro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5594" y="4529033"/>
            <a:ext cx="1093236" cy="703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0" name="Picture 32" descr="Belgian Road Safety Institut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957986" y="2370905"/>
            <a:ext cx="1182343" cy="759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1" name="Picture 34" descr="Transport Infrastructure, Systems and Policy Group (TISPG), Portugal"/>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501235" y="3131917"/>
            <a:ext cx="942655" cy="605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2" name="Picture 36" descr="Swedish Abstaining Motorists’ Association (MHF)"/>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44120" y="1367134"/>
            <a:ext cx="975144" cy="626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3" name="Picture 38" descr="Road Safety Institute – Panos Mylonas, Greec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204881" y="2347361"/>
            <a:ext cx="1024388" cy="657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4" name="Picture 40" descr="Road Safety Authority, Ireland"/>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56384" y="2261277"/>
            <a:ext cx="955442" cy="614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6" name="Picture 44" descr="MOVING International Road Safety Association"/>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765518" y="2272642"/>
            <a:ext cx="1061590" cy="683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8" name="Picture 48" descr="Austrian Road Safety Board – KFV">
            <a:hlinkClick r:id="rId22"/>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557319" y="3026612"/>
            <a:ext cx="1240552" cy="796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0" name="Picture 51" descr="Institute for Transport Studies, University of Leeds"/>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922340" y="5986504"/>
            <a:ext cx="1271402" cy="81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1" name="Picture 53" descr="Finnish Motor Insurers’ Centre"/>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636068" y="6027498"/>
            <a:ext cx="1528679" cy="809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2" name="Picture 55" descr="Dutch Safety Board"/>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6784754" y="413680"/>
            <a:ext cx="1126447" cy="72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3" name="Picture 57" descr="P.A.U. Education"/>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1491628" y="3313489"/>
            <a:ext cx="759293" cy="487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4" name="Picture 59" descr="Fundación MAPFRE"/>
          <p:cNvPicPr>
            <a:picLocks noChangeAspect="1" noChangeArrowheads="1"/>
          </p:cNvPicPr>
          <p:nvPr/>
        </p:nvPicPr>
        <p:blipFill rotWithShape="1">
          <a:blip r:embed="rId28">
            <a:extLst>
              <a:ext uri="{28A0092B-C50C-407E-A947-70E740481C1C}">
                <a14:useLocalDpi xmlns:a14="http://schemas.microsoft.com/office/drawing/2010/main" val="0"/>
              </a:ext>
            </a:extLst>
          </a:blip>
          <a:srcRect l="10217" t="19491" b="26809"/>
          <a:stretch/>
        </p:blipFill>
        <p:spPr bwMode="auto">
          <a:xfrm>
            <a:off x="5895385" y="6139907"/>
            <a:ext cx="1645947" cy="633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5" name="Picture 61" descr="Auto und Reiseclub Deutschland"/>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7904535" y="4568940"/>
            <a:ext cx="992135" cy="638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6" name="Picture 63" descr="International Motorcycling Federation"/>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7953779" y="3703160"/>
            <a:ext cx="1077442" cy="691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7" name="Picture 65" descr="Road Traffic Safety Agency of the Republic of Serbia"/>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266498" y="5210738"/>
            <a:ext cx="1105745" cy="709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8" name="Picture 67" descr="Global Road Safety Partnership"/>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308557" y="1230001"/>
            <a:ext cx="1518583" cy="974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9" name="Picture 69" descr="Hellenic Institute of Transport – Centre for Research and Technology Hellas (CERTH)"/>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6636461" y="4689202"/>
            <a:ext cx="1021993" cy="657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0" name="Picture 71" descr="Norwegian Abstaining Motorists’ Association"/>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7951324" y="5461535"/>
            <a:ext cx="855186" cy="55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1" name="Picture 73" descr="Danish Road Safety Council"/>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3521619" y="4492652"/>
            <a:ext cx="1179772" cy="757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2" name="Picture 75" descr="German Road Safety Council / Deutscher Verkehrssicherheitsrat (DVR)"/>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5626062" y="325349"/>
            <a:ext cx="1344856" cy="86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3" name="Picture 77" descr="Motor Transport Institute, Poland"/>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7053861" y="5495628"/>
            <a:ext cx="7715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4" name="Picture 79" descr="Region Midtjylland – Central Region Denmark"/>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2550269" y="3861012"/>
            <a:ext cx="951198" cy="611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5" name="Picture 81" descr="Czech Transport Research Center"/>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4005163" y="269674"/>
            <a:ext cx="1562005" cy="1002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7" name="Picture 85" descr="Catalan Traffic Service (SCT)"/>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3745709" y="3749308"/>
            <a:ext cx="1438912" cy="926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8" name="Picture 87" descr="VdTÜV"/>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2415324" y="2250355"/>
            <a:ext cx="1024552" cy="65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9" name="Picture 89" descr="Flemish Foundation for Traffic Knowledge"/>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1348398" y="3970755"/>
            <a:ext cx="925963" cy="594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90" name="Picture 91" descr="Centro Studi Città Amica (CeSCAm), University of Brescia"/>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1493664" y="4731185"/>
            <a:ext cx="7715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91" name="Picture 93" descr="Vehicle Technology Research Centre, University of Birmingham"/>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1704870" y="6086848"/>
            <a:ext cx="1120639" cy="72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92" name="Picture 95" descr="Norwegian Council for Road Safety"/>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2361681" y="4651066"/>
            <a:ext cx="986702" cy="63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93" name="Picture 97" descr="Transport Safety Research Centre, Loughborough University"/>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4533979" y="6008888"/>
            <a:ext cx="1264575" cy="81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94" name="Picture 28" descr="Slovenian Traffic Safety Agency"/>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3065982" y="5288644"/>
            <a:ext cx="1317847" cy="846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4" name="Picture 2" descr="HSA Logo linking to the HSA Home page"/>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4516996" y="5187474"/>
            <a:ext cx="1074521" cy="875059"/>
          </a:xfrm>
          <a:prstGeom prst="rect">
            <a:avLst/>
          </a:prstGeom>
          <a:noFill/>
          <a:extLst>
            <a:ext uri="{909E8E84-426E-40DD-AFC4-6F175D3DCCD1}">
              <a14:hiddenFill xmlns:a14="http://schemas.microsoft.com/office/drawing/2010/main">
                <a:solidFill>
                  <a:srgbClr val="FFFFFF"/>
                </a:solidFill>
              </a14:hiddenFill>
            </a:ext>
          </a:extLst>
        </p:spPr>
      </p:pic>
      <p:pic>
        <p:nvPicPr>
          <p:cNvPr id="28676" name="Picture 4" descr="http://www.esafetyaware.eu/images/Logos/aci.jpg"/>
          <p:cNvPicPr>
            <a:picLocks noChangeAspect="1" noChangeArrowheads="1"/>
          </p:cNvPicPr>
          <p:nvPr/>
        </p:nvPicPr>
        <p:blipFill>
          <a:blip r:embed="rId49" cstate="print">
            <a:extLst>
              <a:ext uri="{28A0092B-C50C-407E-A947-70E740481C1C}">
                <a14:useLocalDpi xmlns:a14="http://schemas.microsoft.com/office/drawing/2010/main" val="0"/>
              </a:ext>
            </a:extLst>
          </a:blip>
          <a:srcRect/>
          <a:stretch>
            <a:fillRect/>
          </a:stretch>
        </p:blipFill>
        <p:spPr bwMode="auto">
          <a:xfrm>
            <a:off x="6532019" y="3834878"/>
            <a:ext cx="1289644" cy="645731"/>
          </a:xfrm>
          <a:prstGeom prst="rect">
            <a:avLst/>
          </a:prstGeom>
          <a:noFill/>
          <a:extLst>
            <a:ext uri="{909E8E84-426E-40DD-AFC4-6F175D3DCCD1}">
              <a14:hiddenFill xmlns:a14="http://schemas.microsoft.com/office/drawing/2010/main">
                <a:solidFill>
                  <a:srgbClr val="FFFFFF"/>
                </a:solidFill>
              </a14:hiddenFill>
            </a:ext>
          </a:extLst>
        </p:spPr>
      </p:pic>
      <p:pic>
        <p:nvPicPr>
          <p:cNvPr id="28678" name="Picture 6" descr="Association defending insured and harmed in accidents"/>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6218900" y="1682981"/>
            <a:ext cx="1467230" cy="386815"/>
          </a:xfrm>
          <a:prstGeom prst="rect">
            <a:avLst/>
          </a:prstGeom>
          <a:noFill/>
          <a:extLst>
            <a:ext uri="{909E8E84-426E-40DD-AFC4-6F175D3DCCD1}">
              <a14:hiddenFill xmlns:a14="http://schemas.microsoft.com/office/drawing/2010/main">
                <a:solidFill>
                  <a:srgbClr val="FFFFFF"/>
                </a:solidFill>
              </a14:hiddenFill>
            </a:ext>
          </a:extLst>
        </p:spPr>
      </p:pic>
      <p:sp>
        <p:nvSpPr>
          <p:cNvPr id="57" name="Title 1"/>
          <p:cNvSpPr>
            <a:spLocks noGrp="1"/>
          </p:cNvSpPr>
          <p:nvPr>
            <p:ph type="title"/>
          </p:nvPr>
        </p:nvSpPr>
        <p:spPr>
          <a:xfrm>
            <a:off x="-1647483" y="59657"/>
            <a:ext cx="7239000" cy="765175"/>
          </a:xfrm>
        </p:spPr>
        <p:txBody>
          <a:bodyPr/>
          <a:lstStyle/>
          <a:p>
            <a:pPr algn="ctr"/>
            <a:r>
              <a:rPr lang="en-US" altLang="en-US" sz="3500" dirty="0" smtClean="0"/>
              <a:t>ETSC MEMBERS</a:t>
            </a:r>
            <a:endParaRPr lang="en-GB" altLang="en-US" sz="3500" dirty="0" smtClean="0"/>
          </a:p>
        </p:txBody>
      </p:sp>
      <p:pic>
        <p:nvPicPr>
          <p:cNvPr id="28684" name="Picture 12" descr="http://www.amrks.org/repository/images/path/header-main-logo.png"/>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303535" y="6247354"/>
            <a:ext cx="1167290" cy="37224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16" descr="data:image/jpeg;base64,/9j/4AAQSkZJRgABAQAAAQABAAD/2wCEAAkGBxMTERQSExQRFhMUFBoTGBUVGBgWFhUXFhciIhgbGBgbKCgsGSYmHBUXITEhJSktOjE6IB80ODMsNyktLisBCgoKDg0OGxAQGywkHyQsLCw0NDcsLCwsLCwsLSwsLDQsLywsLCwsLCwsLCwsLCwsLCwsLCwsLCwsLCwsLCwsLP/AABEIAGAAsAMBEQACEQEDEQH/xAAcAAEAAwEBAQEBAAAAAAAAAAAABAYHBQMCCAH/xABAEAACAQEDCAgEBAQFBQAAAAABAgMABAURBxIVITFTktEGEzNRcXOhsiJBYYEUUmKRI0JywTJjgrHhFhckk8L/xAAaAQEAAgMBAAAAAAAAAAAAAAAAAwQBAgUG/8QALREAAgIBAwIFAwMFAAAAAAAAAAECAxEEITESEwUiMkFRYXGBkbHwI0LB0eH/2gAMAwEAAhEDEQA/ANfu2wRGGMmOMkxqSSq6/hH0oCRo6HdRcC8qAaOh3UXAvKgGjod1FwLyoBo6HdRcC8qAaOh3UXAvKgGjod1FwLyoBo6HdRcC8qAaOh3UXAvKgGjod1FwLyoBo6HdRcC8qAaOh3UXAvKgGjod1FwLyoBo6HdRcC8qAaOh3UXAvKgGjod1FwLyoBo6HdRcC8qAaOh3UXAvKgGjod1FwLyoBo6HdRcC8qAaOh3UXAvKgI95WCIQyERxgiNiCFXV8J+lASLr7CLy09ooCVQCgFAKAUAoBQCgFAKAUAoBQCgFAKAUAoBQCgIt6dhL5b+00AuvsIvLT2igJVAKA8551RSzsqqNrMQAPEmsNpcm0Yyk8RWWVe35Q7FGcFdpD/lriOI4CoXqII6EPCtS+Vj7kBcqVlx1xzgd+Cn+9FfEzLwu1e6O5c/TGx2lgkcyhzsR/gY+AO37VJGcXwVLNLbWstbHfrcrigFAKAUAoBQCgFAKAUAoBQCgIt6dhL5b+00AuvsIvLT2igJVAcvpFfkdkhMsm06kQbXbuHP5VHZYoRyy1o9JZqrOiH5fwjFr+v6e1vnTNq/ljXUi+A+fia5s7JTe57TT6OrSxxWvz7s5LURrYeTGpUUrCNOe4kEawRqII2EH5VuitLg27ov0nZoIHlOIljDFvmrDU32xGNULPEHpNT27N4S3X0z/AIPPWxSk0i5A4667ieVlER/ayBQCgFAKAUAoBQCgFAKAUBFvTsJfLf2mgF19hF5ae0UBKoDE+ld4SW62MIlZ1QmONVGOoHW30xI2n6Vy7ZO2eEe40FFej0yc2lnds61wZOzMM6WdAAcCsJWQqRtDNsB+mupoaOX9+xz9T49BPFMc/VlssmT2wJtjaQ98jsfQYD0qxGiC9jkWeK6mfvj7Inf9IWHDD8LBwit+3H4Kz1d75kziX5kyscynqg0EmGoqSUx/Uhx9MKw6o+xJDXWraW6OS13tZILNZ3zesSI5+brGcXJ1GvL+Ox/qx+xVtsTm2WvodeXWRtGTrjww/pOz9sP9q6Pgmoc6nXLmP7f8NFLJYq7Zk87TOqIzscFRSxPcFGJ9BQFIbK3dnyeY+ET/AN6l7MiLvQPuDKvdjNgZJU+rxOAPHAGnZkO9At932+KdBJC6SI2xkIYH7io2muSRNPgr9/8AT+w2OYwTPIJFAJCxs2o7NY1VtGuUllGkrYxeGcz/ALuXb+af/wBTVt2ZGO9A71wdMbFbDmwTqz4Y9WwKPh9FbDH7VpKEo8m0bIy4OhfN6xWWFp5iVjTDEgFjrOGweNYSbeEbNpLLKkcrd2/mnPhE1SdmRH3oHvYsqV2SNm9cyfWRHUfc4YD71h1SQV0HsXGGVXUMpDKwxDKQQR3gjbUZKeF6dhL5b+00AuvsIvLT2igPq8WIhkIIBCMQTqAObtNYabWxvW4qacuMn5wt1+kr1NmLR2fYSPhkn/VI23DuTYK6Gl0UKY8bkmv8Qs1VjlJ7ey9ka7kbkQ3aFXDFJXDAd5OI9CKh1aasKlbyi9VWJBQCgMz6X20Panw2Jgn7bfUmvI+Kz7moePbYrze5I6Cz/wDlYfmRsftgal8GbV7XyjMHuaJXqSc4PTq3CG7rVJ/kso8WGA/3raCzJGk3iLMUyQ3YJryjJAKwo0hx1juX1NWrXiJUpjmRe8uFggFjjlzUWYShUYAAkEHOU4bRgMftUNLecE16XScXIHO/X2qME9V1aOR8g+cQD9CRj+30re/hGun9ypZULcJbztLDYhEY/wBC4H1xqSpYiiK15mzdro6OwLYIrNLFGyiFVcMo25vxYnxx11Vcn1ZLiiunB+crErLa0FmLFhaM2FhtOD4KfuKuPjcor1bG35Z7d1d2FNWdNIkf/wBN6Kaq0rMi3e8QKbkKuwPaLRMygiONUGIxGc5JPovrUl72SItOt2z0y7WKFJrM6KqyusmfmgDOVSuaSB9SwxpQ3hjUJZRZMhUztYJAxJVLSypj8l6tCQPpnFq0u9RLR6S+3p2Evlv7TUJMLr7CLy09ooD6vCz9ZFJH+dGTiUj+9ZTw8g/LnUMhKMMGQlWHcynA+ortrfdFOcsFzyadJhY7QVkOEE2CsfkjD/C3rgf+Kj1NDshlcogq1ChPD4Zu4ONcc6Z/aA59/XmtngeU7QMFHex2Cob7VVByNZy6VkxxrQSSScSTiT3k7a8nKpyeWVOotmTiItaHf5Rph93Or0U10/CqcWOXwv3Jat2aPXfLBm+XO8MywxwjbNMB/pQYn1zampXmyQah+XBQ8mdrttnM01ksRtIcLEWxwCFdeAP1zh6VLYovZshqclukdm9ejF83rMr2pI4I0xCqzDNQHbgiklicBrOH2rVThBbG7hOb3NG6L9G4LrsrhCWOBklkO1yo9ABjgKhlJzZNGCgjAOjtnNsvCFW1me0B38C2c/pjVuT6YlOK6pl2yq9K7witEtjz1jhIzlMa4NJGw2M5J+eIObhUVUItZJbpyTwWvJh0QsKQxW2LOlkdNTSYfwzsYKo1Ag4jHbUdk5ZwyWquKWUVzL5bsZLLADqVXlYfViFX0DVJQuWR6h8IhZPLwvKy2Zvwt3mZJn6wSk4A6sNmOsDCs2KLe7MVOSWyPY9AL1vG0dfbmSHHVrKswX8qIpIH3P71juQisRHanN5ka50fuWKxwJZ4Rgid+ssTtYnvJqvKTk8stRiorCPe9Owl8t/aawZF19hF5ae0UBKoDHMrHRRo5TbYlxikP8UD+R/zeB7+/wAa6WjuTXQ+SnqYteZFBgWumjjzZqWT/pnmKLNaW+Eao5D/AC/pc93ca5+r0fV54flF3Sa1R8ln4Zeb76RWayqGmkAzgSoGLM+H5QNu0Vx5zUPUdSVkY8syTpT0ua2SA61iX/And9W7zXM1Dla/oU7LepnGjtBYhVBLE4ADWSTsAFV+w/Yjybb0OuT8LZwrYdY/xyH9R+X2Gr9662npVUMe5frh0o7tWCQx3LNYLVabVCkME0iRRHWqkrnOdevwUVYpaS3K16cnsi65LroazXdGkilJGZpHU6iCx1YjwAqKx5kS1R6Y4LbWhIV3KC0mjrQsSO8jp1aqgJb4zgdQ+hNbwx1LJpZnpeDMsknRa0JbxLPBLGkcbEF1wBY4AYfYmprZpxwivTW1LLRacsnRh7TBHPCheaE5pVRizRvtAHzwIB/etKZ4eGSXQcllEDIz+LgMtlngnSJv4sbOpCq384x+WIwP2PfWbul7oxR1LZlayn3TbLTeMzx2a0OihY1IQ4HNHyPiTW9UoqPJHbGUpGzdGLv/AA9kghwwMcSqfHDX641Wk8vJaisLB1KwbCgIt6dhL5b+00AuvsIvLT2igJVAfE0SupVgGVhgVIxBB2gj51lPG6MNZMv6SZMGDGSxEFTrMLnAr/Qx2+B/eunRrlxZ+pzL9C3vX+hUJrtmhOEsUiH9SnD99ldGFkJel5OVbVOPqTR0bLeZMfUSKJoTr6t8TmnvjYa0PhUWo0dVy8yw/kVaqyvy8r4/18Cz9A3tDfwPxMSnfIrIPB8VJ4TXDu0MK+JpnSqzbxGS+/8AMmhdDegcViPWM3XT7M9hgE/oXXh47agjWonRroUN/ct9bkwoBQCgFAKAUAoBQCgFAKAUBFvTsJfLf2mgF19hF5ae0UBKoBQCgP4RQHyIVGxV/YVnLMdKPusGRQCgFAKAUAoBQCgFAKAUAoBQCgIt6dhL5b+00AuvsIvLT2igJVAKAUAoBQCgFAKAUAoBQCgFAKAUAoBQCgFAKAi3p2Evlv7TQEe7bfEIYwZIwRGoILLq+EUBI0jDvYuNedANIw72LjXnQDSMO9i4150A0jDvYuNedANIw72LjXnQDSMO9i4150A0jDvYuNedANIw72LjXnQDSMO9i4150A0jDvYuNedANIw72LjXnQDSMO9i4150A0jDvYuNedANIw72LjXnQDSMO9i4150A0jDvYuNedANIw72LjXnQDSMO9i4150A0jDvYuNedANIw72LjXnQEe8rfEYZAJIyTGwADLr+E0B//2Q=="/>
          <p:cNvSpPr>
            <a:spLocks noChangeAspect="1" noChangeArrowheads="1"/>
          </p:cNvSpPr>
          <p:nvPr/>
        </p:nvSpPr>
        <p:spPr bwMode="auto">
          <a:xfrm>
            <a:off x="155575" y="-547688"/>
            <a:ext cx="2095500" cy="1152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8690" name="Picture 18" descr="http://www.ecviladeoeiras.com/images/logo_prevencao_rodoviaria.png"/>
          <p:cNvPicPr>
            <a:picLocks noChangeAspect="1" noChangeArrowheads="1"/>
          </p:cNvPicPr>
          <p:nvPr/>
        </p:nvPicPr>
        <p:blipFill rotWithShape="1">
          <a:blip r:embed="rId52">
            <a:extLst>
              <a:ext uri="{28A0092B-C50C-407E-A947-70E740481C1C}">
                <a14:useLocalDpi xmlns:a14="http://schemas.microsoft.com/office/drawing/2010/main" val="0"/>
              </a:ext>
            </a:extLst>
          </a:blip>
          <a:srcRect l="1601" t="8443" r="6128" b="13267"/>
          <a:stretch/>
        </p:blipFill>
        <p:spPr bwMode="auto">
          <a:xfrm>
            <a:off x="7844886" y="1477453"/>
            <a:ext cx="1109230" cy="517640"/>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http://www.atn-diffusion-lpf.com/nouveau/images/stories/logo_bpa.png"/>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3039768" y="1497830"/>
            <a:ext cx="1746398" cy="565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9469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48869" y="2843411"/>
            <a:ext cx="1591511" cy="1334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Text Box 7"/>
          <p:cNvSpPr txBox="1">
            <a:spLocks noChangeArrowheads="1"/>
          </p:cNvSpPr>
          <p:nvPr/>
        </p:nvSpPr>
        <p:spPr bwMode="auto">
          <a:xfrm>
            <a:off x="7308850" y="188913"/>
            <a:ext cx="935038"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200">
                <a:solidFill>
                  <a:schemeClr val="tx1"/>
                </a:solidFill>
                <a:latin typeface="Arial" panose="020B0604020202020204" pitchFamily="34" charset="0"/>
                <a:cs typeface="Arial" panose="020B0604020202020204" pitchFamily="34" charset="0"/>
              </a:defRPr>
            </a:lvl1pPr>
            <a:lvl2pPr marL="742950" indent="-285750">
              <a:defRPr sz="2200">
                <a:solidFill>
                  <a:schemeClr val="tx1"/>
                </a:solidFill>
                <a:latin typeface="Arial" panose="020B0604020202020204" pitchFamily="34" charset="0"/>
                <a:cs typeface="Arial" panose="020B0604020202020204" pitchFamily="34" charset="0"/>
              </a:defRPr>
            </a:lvl2pPr>
            <a:lvl3pPr marL="1143000" indent="-228600">
              <a:defRPr sz="2200">
                <a:solidFill>
                  <a:schemeClr val="tx1"/>
                </a:solidFill>
                <a:latin typeface="Arial" panose="020B0604020202020204" pitchFamily="34" charset="0"/>
                <a:cs typeface="Arial" panose="020B0604020202020204" pitchFamily="34" charset="0"/>
              </a:defRPr>
            </a:lvl3pPr>
            <a:lvl4pPr marL="1600200" indent="-228600">
              <a:defRPr sz="2200">
                <a:solidFill>
                  <a:schemeClr val="tx1"/>
                </a:solidFill>
                <a:latin typeface="Arial" panose="020B0604020202020204" pitchFamily="34" charset="0"/>
                <a:cs typeface="Arial" panose="020B0604020202020204" pitchFamily="34" charset="0"/>
              </a:defRPr>
            </a:lvl4pPr>
            <a:lvl5pPr marL="2057400" indent="-228600">
              <a:defRPr sz="2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endParaRPr lang="de-DE" altLang="en-US">
              <a:solidFill>
                <a:srgbClr val="FFFFFF"/>
              </a:solidFill>
              <a:latin typeface="Frutiger-Roman" pitchFamily="2" charset="0"/>
            </a:endParaRPr>
          </a:p>
          <a:p>
            <a:pPr algn="ctr" eaLnBrk="1" hangingPunct="1">
              <a:spcBef>
                <a:spcPct val="50000"/>
              </a:spcBef>
            </a:pPr>
            <a:endParaRPr lang="de-DE" altLang="en-US">
              <a:solidFill>
                <a:srgbClr val="FFFFFF"/>
              </a:solidFill>
              <a:latin typeface="Frutiger-Roman" pitchFamily="2" charset="0"/>
            </a:endParaRPr>
          </a:p>
        </p:txBody>
      </p:sp>
      <p:sp>
        <p:nvSpPr>
          <p:cNvPr id="1029" name="Text Box 9"/>
          <p:cNvSpPr txBox="1">
            <a:spLocks noChangeArrowheads="1"/>
          </p:cNvSpPr>
          <p:nvPr/>
        </p:nvSpPr>
        <p:spPr bwMode="auto">
          <a:xfrm>
            <a:off x="396280" y="5532697"/>
            <a:ext cx="14398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200">
                <a:solidFill>
                  <a:schemeClr val="tx1"/>
                </a:solidFill>
                <a:latin typeface="Arial" panose="020B0604020202020204" pitchFamily="34" charset="0"/>
                <a:cs typeface="Arial" panose="020B0604020202020204" pitchFamily="34" charset="0"/>
              </a:defRPr>
            </a:lvl1pPr>
            <a:lvl2pPr marL="742950" indent="-285750">
              <a:defRPr sz="2200">
                <a:solidFill>
                  <a:schemeClr val="tx1"/>
                </a:solidFill>
                <a:latin typeface="Arial" panose="020B0604020202020204" pitchFamily="34" charset="0"/>
                <a:cs typeface="Arial" panose="020B0604020202020204" pitchFamily="34" charset="0"/>
              </a:defRPr>
            </a:lvl2pPr>
            <a:lvl3pPr marL="1143000" indent="-228600">
              <a:defRPr sz="2200">
                <a:solidFill>
                  <a:schemeClr val="tx1"/>
                </a:solidFill>
                <a:latin typeface="Arial" panose="020B0604020202020204" pitchFamily="34" charset="0"/>
                <a:cs typeface="Arial" panose="020B0604020202020204" pitchFamily="34" charset="0"/>
              </a:defRPr>
            </a:lvl3pPr>
            <a:lvl4pPr marL="1600200" indent="-228600">
              <a:defRPr sz="2200">
                <a:solidFill>
                  <a:schemeClr val="tx1"/>
                </a:solidFill>
                <a:latin typeface="Arial" panose="020B0604020202020204" pitchFamily="34" charset="0"/>
                <a:cs typeface="Arial" panose="020B0604020202020204" pitchFamily="34" charset="0"/>
              </a:defRPr>
            </a:lvl4pPr>
            <a:lvl5pPr marL="2057400" indent="-228600">
              <a:defRPr sz="2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9pPr>
          </a:lstStyle>
          <a:p>
            <a:pPr eaLnBrk="1" hangingPunct="1">
              <a:spcBef>
                <a:spcPct val="50000"/>
              </a:spcBef>
            </a:pPr>
            <a:endParaRPr lang="en-GB" altLang="en-US" sz="1800">
              <a:solidFill>
                <a:srgbClr val="000000"/>
              </a:solidFill>
            </a:endParaRPr>
          </a:p>
        </p:txBody>
      </p:sp>
      <p:graphicFrame>
        <p:nvGraphicFramePr>
          <p:cNvPr id="22533" name="Object 2"/>
          <p:cNvGraphicFramePr>
            <a:graphicFrameLocks noChangeAspect="1"/>
          </p:cNvGraphicFramePr>
          <p:nvPr>
            <p:extLst>
              <p:ext uri="{D42A27DB-BD31-4B8C-83A1-F6EECF244321}">
                <p14:modId xmlns:p14="http://schemas.microsoft.com/office/powerpoint/2010/main" val="808535729"/>
              </p:ext>
            </p:extLst>
          </p:nvPr>
        </p:nvGraphicFramePr>
        <p:xfrm>
          <a:off x="275458" y="3209058"/>
          <a:ext cx="1373411" cy="1620837"/>
        </p:xfrm>
        <a:graphic>
          <a:graphicData uri="http://schemas.openxmlformats.org/presentationml/2006/ole">
            <mc:AlternateContent xmlns:mc="http://schemas.openxmlformats.org/markup-compatibility/2006">
              <mc:Choice xmlns:v="urn:schemas-microsoft-com:vml" Requires="v">
                <p:oleObj spid="_x0000_s35890" name="Photo Editor Photo" r:id="rId5" imgW="7497221" imgH="9580952" progId="">
                  <p:embed/>
                </p:oleObj>
              </mc:Choice>
              <mc:Fallback>
                <p:oleObj name="Photo Editor Photo" r:id="rId5" imgW="7497221" imgH="9580952"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5458" y="3209058"/>
                        <a:ext cx="1373411" cy="1620837"/>
                      </a:xfrm>
                      <a:prstGeom prst="rect">
                        <a:avLst/>
                      </a:prstGeom>
                      <a:noFill/>
                      <a:ln>
                        <a:noFill/>
                      </a:ln>
                    </p:spPr>
                  </p:pic>
                </p:oleObj>
              </mc:Fallback>
            </mc:AlternateContent>
          </a:graphicData>
        </a:graphic>
      </p:graphicFrame>
      <p:pic>
        <p:nvPicPr>
          <p:cNvPr id="22534" name="Picture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18264" y="5521795"/>
            <a:ext cx="1579167" cy="1133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Rectangle 18"/>
          <p:cNvSpPr>
            <a:spLocks noChangeArrowheads="1"/>
          </p:cNvSpPr>
          <p:nvPr/>
        </p:nvSpPr>
        <p:spPr bwMode="auto">
          <a:xfrm>
            <a:off x="6443068" y="4359534"/>
            <a:ext cx="2087562"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200">
                <a:solidFill>
                  <a:schemeClr val="tx1"/>
                </a:solidFill>
                <a:latin typeface="Arial" panose="020B0604020202020204" pitchFamily="34" charset="0"/>
                <a:cs typeface="Arial" panose="020B0604020202020204" pitchFamily="34" charset="0"/>
              </a:defRPr>
            </a:lvl1pPr>
            <a:lvl2pPr marL="742950" indent="-285750">
              <a:defRPr sz="2200">
                <a:solidFill>
                  <a:schemeClr val="tx1"/>
                </a:solidFill>
                <a:latin typeface="Arial" panose="020B0604020202020204" pitchFamily="34" charset="0"/>
                <a:cs typeface="Arial" panose="020B0604020202020204" pitchFamily="34" charset="0"/>
              </a:defRPr>
            </a:lvl2pPr>
            <a:lvl3pPr marL="1143000" indent="-228600">
              <a:defRPr sz="2200">
                <a:solidFill>
                  <a:schemeClr val="tx1"/>
                </a:solidFill>
                <a:latin typeface="Arial" panose="020B0604020202020204" pitchFamily="34" charset="0"/>
                <a:cs typeface="Arial" panose="020B0604020202020204" pitchFamily="34" charset="0"/>
              </a:defRPr>
            </a:lvl3pPr>
            <a:lvl4pPr marL="1600200" indent="-228600">
              <a:defRPr sz="2200">
                <a:solidFill>
                  <a:schemeClr val="tx1"/>
                </a:solidFill>
                <a:latin typeface="Arial" panose="020B0604020202020204" pitchFamily="34" charset="0"/>
                <a:cs typeface="Arial" panose="020B0604020202020204" pitchFamily="34" charset="0"/>
              </a:defRPr>
            </a:lvl4pPr>
            <a:lvl5pPr marL="2057400" indent="-228600">
              <a:defRPr sz="2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endParaRPr lang="nl-BE" altLang="en-US">
              <a:solidFill>
                <a:srgbClr val="000000"/>
              </a:solidFill>
            </a:endParaRPr>
          </a:p>
        </p:txBody>
      </p:sp>
      <p:pic>
        <p:nvPicPr>
          <p:cNvPr id="22536" name="Picture 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8757" y="5839309"/>
            <a:ext cx="2121993" cy="69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4" descr="Speed Assistance_logo_medium"/>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43159" y="5942053"/>
            <a:ext cx="2143690" cy="717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6" descr="http://www.ibanet.org/ImageHandler.ashx?ImageUid=440c5040-9f33-4009-8404-245f3a40a7b0"/>
          <p:cNvPicPr>
            <a:picLocks noChangeAspect="1" noChangeArrowheads="1"/>
          </p:cNvPicPr>
          <p:nvPr/>
        </p:nvPicPr>
        <p:blipFill rotWithShape="1">
          <a:blip r:embed="rId10">
            <a:extLst>
              <a:ext uri="{28A0092B-C50C-407E-A947-70E740481C1C}">
                <a14:useLocalDpi xmlns:a14="http://schemas.microsoft.com/office/drawing/2010/main" val="0"/>
              </a:ext>
            </a:extLst>
          </a:blip>
          <a:srcRect l="10259" t="14354" r="13542" b="13762"/>
          <a:stretch/>
        </p:blipFill>
        <p:spPr bwMode="auto">
          <a:xfrm>
            <a:off x="5956981" y="184779"/>
            <a:ext cx="1798022" cy="1132088"/>
          </a:xfrm>
          <a:prstGeom prst="rect">
            <a:avLst/>
          </a:prstGeom>
          <a:noFill/>
          <a:extLst>
            <a:ext uri="{909E8E84-426E-40DD-AFC4-6F175D3DCCD1}">
              <a14:hiddenFill xmlns:a14="http://schemas.microsoft.com/office/drawing/2010/main">
                <a:solidFill>
                  <a:srgbClr val="FFFFFF"/>
                </a:solidFill>
              </a14:hiddenFill>
            </a:ext>
          </a:extLst>
        </p:spPr>
      </p:pic>
      <p:pic>
        <p:nvPicPr>
          <p:cNvPr id="35848" name="Picture 8" descr="http://www.fedre.org/images/news/European-Commission.pn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3367" t="6581" r="3225" b="3286"/>
          <a:stretch/>
        </p:blipFill>
        <p:spPr bwMode="auto">
          <a:xfrm>
            <a:off x="4215553" y="153091"/>
            <a:ext cx="1772050" cy="1265750"/>
          </a:xfrm>
          <a:prstGeom prst="rect">
            <a:avLst/>
          </a:prstGeom>
          <a:noFill/>
          <a:extLst>
            <a:ext uri="{909E8E84-426E-40DD-AFC4-6F175D3DCCD1}">
              <a14:hiddenFill xmlns:a14="http://schemas.microsoft.com/office/drawing/2010/main">
                <a:solidFill>
                  <a:srgbClr val="FFFFFF"/>
                </a:solidFill>
              </a14:hiddenFill>
            </a:ext>
          </a:extLst>
        </p:spPr>
      </p:pic>
      <p:pic>
        <p:nvPicPr>
          <p:cNvPr id="35853" name="Picture 13" descr="https://encrypted-tbn1.gstatic.com/images?q=tbn:ANd9GcSTW14TMNNT5C1vSs-oVhvGh5F8dccFOcYukschVJvp4Se0pkdY4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741371" y="355587"/>
            <a:ext cx="1306167" cy="86860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2586BR"/>
          <p:cNvPicPr>
            <a:picLocks noChangeAspect="1" noChangeArrowheads="1"/>
          </p:cNvPicPr>
          <p:nvPr/>
        </p:nvPicPr>
        <p:blipFill>
          <a:blip r:embed="rId13">
            <a:extLst>
              <a:ext uri="{28A0092B-C50C-407E-A947-70E740481C1C}">
                <a14:useLocalDpi xmlns:a14="http://schemas.microsoft.com/office/drawing/2010/main" val="0"/>
              </a:ext>
            </a:extLst>
          </a:blip>
          <a:srcRect t="6468" b="19403"/>
          <a:stretch>
            <a:fillRect/>
          </a:stretch>
        </p:blipFill>
        <p:spPr bwMode="auto">
          <a:xfrm>
            <a:off x="647554" y="150056"/>
            <a:ext cx="1647022" cy="15209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 name="Text Box 4"/>
          <p:cNvSpPr txBox="1">
            <a:spLocks noChangeArrowheads="1"/>
          </p:cNvSpPr>
          <p:nvPr/>
        </p:nvSpPr>
        <p:spPr bwMode="auto">
          <a:xfrm>
            <a:off x="47722" y="1833342"/>
            <a:ext cx="44301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r>
              <a:rPr lang="en-GB" altLang="en-US" sz="2000" b="1" dirty="0">
                <a:solidFill>
                  <a:srgbClr val="000000"/>
                </a:solidFill>
                <a:latin typeface="Arial" panose="020B0604020202020204" pitchFamily="34" charset="0"/>
              </a:rPr>
              <a:t>Monitoring EU transport </a:t>
            </a:r>
            <a:br>
              <a:rPr lang="en-GB" altLang="en-US" sz="2000" b="1" dirty="0">
                <a:solidFill>
                  <a:srgbClr val="000000"/>
                </a:solidFill>
                <a:latin typeface="Arial" panose="020B0604020202020204" pitchFamily="34" charset="0"/>
              </a:rPr>
            </a:br>
            <a:r>
              <a:rPr lang="en-GB" altLang="en-US" sz="2000" b="1" dirty="0">
                <a:solidFill>
                  <a:srgbClr val="000000"/>
                </a:solidFill>
                <a:latin typeface="Arial" panose="020B0604020202020204" pitchFamily="34" charset="0"/>
              </a:rPr>
              <a:t>safety policy</a:t>
            </a:r>
          </a:p>
        </p:txBody>
      </p:sp>
      <p:pic>
        <p:nvPicPr>
          <p:cNvPr id="35855" name="Picture 15" descr="http://ec.europa.eu/transport/infrastructure/tentec/tentec-portal/site/images/violetaBULK.png"/>
          <p:cNvPicPr>
            <a:picLocks noChangeAspect="1" noChangeArrowheads="1"/>
          </p:cNvPicPr>
          <p:nvPr/>
        </p:nvPicPr>
        <p:blipFill rotWithShape="1">
          <a:blip r:embed="rId14">
            <a:extLst>
              <a:ext uri="{28A0092B-C50C-407E-A947-70E740481C1C}">
                <a14:useLocalDpi xmlns:a14="http://schemas.microsoft.com/office/drawing/2010/main" val="0"/>
              </a:ext>
            </a:extLst>
          </a:blip>
          <a:srcRect r="7151" b="29751"/>
          <a:stretch/>
        </p:blipFill>
        <p:spPr bwMode="auto">
          <a:xfrm>
            <a:off x="4925438" y="1409086"/>
            <a:ext cx="2042717" cy="1030335"/>
          </a:xfrm>
          <a:prstGeom prst="rect">
            <a:avLst/>
          </a:prstGeom>
          <a:noFill/>
          <a:extLst>
            <a:ext uri="{909E8E84-426E-40DD-AFC4-6F175D3DCCD1}">
              <a14:hiddenFill xmlns:a14="http://schemas.microsoft.com/office/drawing/2010/main">
                <a:solidFill>
                  <a:srgbClr val="FFFFFF"/>
                </a:solidFill>
              </a14:hiddenFill>
            </a:ext>
          </a:extLst>
        </p:spPr>
      </p:pic>
      <p:pic>
        <p:nvPicPr>
          <p:cNvPr id="35865" name="Picture 25" descr="Latvia"/>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182503" y="1413930"/>
            <a:ext cx="2064135" cy="982922"/>
          </a:xfrm>
          <a:prstGeom prst="rect">
            <a:avLst/>
          </a:prstGeom>
          <a:noFill/>
          <a:extLst>
            <a:ext uri="{909E8E84-426E-40DD-AFC4-6F175D3DCCD1}">
              <a14:hiddenFill xmlns:a14="http://schemas.microsoft.com/office/drawing/2010/main">
                <a:solidFill>
                  <a:srgbClr val="FFFFFF"/>
                </a:solidFill>
              </a14:hiddenFill>
            </a:ext>
          </a:extLst>
        </p:spPr>
      </p:pic>
      <p:pic>
        <p:nvPicPr>
          <p:cNvPr id="35868" name="Picture 28" descr="https://encrypted-tbn1.gstatic.com/images?q=tbn:ANd9GcRkHDjGZfeOJth2Uz4BMskM1Y-rgIs_DTJaYa_Ib0CfQabTS-cB"/>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380783" y="1543441"/>
            <a:ext cx="1533525" cy="723900"/>
          </a:xfrm>
          <a:prstGeom prst="rect">
            <a:avLst/>
          </a:prstGeom>
          <a:noFill/>
          <a:extLst>
            <a:ext uri="{909E8E84-426E-40DD-AFC4-6F175D3DCCD1}">
              <a14:hiddenFill xmlns:a14="http://schemas.microsoft.com/office/drawing/2010/main">
                <a:solidFill>
                  <a:srgbClr val="FFFFFF"/>
                </a:solidFill>
              </a14:hiddenFill>
            </a:ext>
          </a:extLst>
        </p:spPr>
      </p:pic>
      <p:sp>
        <p:nvSpPr>
          <p:cNvPr id="31" name="Text Box 4"/>
          <p:cNvSpPr txBox="1">
            <a:spLocks noChangeArrowheads="1"/>
          </p:cNvSpPr>
          <p:nvPr/>
        </p:nvSpPr>
        <p:spPr bwMode="auto">
          <a:xfrm>
            <a:off x="3304478" y="3334731"/>
            <a:ext cx="400437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r>
              <a:rPr lang="en-GB" altLang="en-US" sz="2000" b="1" dirty="0" smtClean="0">
                <a:solidFill>
                  <a:srgbClr val="000000"/>
                </a:solidFill>
                <a:latin typeface="Arial" panose="020B0604020202020204" pitchFamily="34" charset="0"/>
              </a:rPr>
              <a:t>Benchmarking and analysing over </a:t>
            </a:r>
            <a:r>
              <a:rPr lang="en-GB" altLang="en-US" sz="2000" b="1" dirty="0">
                <a:solidFill>
                  <a:srgbClr val="000000"/>
                </a:solidFill>
                <a:latin typeface="Arial" panose="020B0604020202020204" pitchFamily="34" charset="0"/>
              </a:rPr>
              <a:t>32 European countries’ road safety performance </a:t>
            </a:r>
          </a:p>
        </p:txBody>
      </p:sp>
      <p:pic>
        <p:nvPicPr>
          <p:cNvPr id="33" name="Picture 14"/>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776369" y="3209058"/>
            <a:ext cx="1309638" cy="926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23"/>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055136" y="3023296"/>
            <a:ext cx="1224266" cy="90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4" descr="http://etsc.eu/wp-content/uploads/pinflash27_cover-720x475.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7372948" y="3811371"/>
            <a:ext cx="1111232" cy="732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 Box 5"/>
          <p:cNvSpPr txBox="1">
            <a:spLocks noChangeArrowheads="1"/>
          </p:cNvSpPr>
          <p:nvPr/>
        </p:nvSpPr>
        <p:spPr bwMode="auto">
          <a:xfrm>
            <a:off x="6276761" y="6534835"/>
            <a:ext cx="387561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lnSpc>
                <a:spcPct val="100000"/>
              </a:lnSpc>
              <a:spcBef>
                <a:spcPct val="0"/>
              </a:spcBef>
              <a:buFontTx/>
              <a:buNone/>
            </a:pPr>
            <a:r>
              <a:rPr lang="en-GB" altLang="en-US" sz="1500" b="1" dirty="0">
                <a:latin typeface="Arial" panose="020B0604020202020204" pitchFamily="34" charset="0"/>
              </a:rPr>
              <a:t>SAFE &amp; SOBER</a:t>
            </a:r>
          </a:p>
        </p:txBody>
      </p:sp>
      <p:pic>
        <p:nvPicPr>
          <p:cNvPr id="37" name="Picture 5" descr="C:\Documents and Settings\owner\Desktop\Alcolock pictures\ACS_alcolock_v3.jp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862657" y="5698210"/>
            <a:ext cx="1063594" cy="85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Text Box 4"/>
          <p:cNvSpPr txBox="1">
            <a:spLocks noChangeArrowheads="1"/>
          </p:cNvSpPr>
          <p:nvPr/>
        </p:nvSpPr>
        <p:spPr bwMode="auto">
          <a:xfrm>
            <a:off x="4643077" y="4990324"/>
            <a:ext cx="44301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r" eaLnBrk="1" hangingPunct="1">
              <a:lnSpc>
                <a:spcPct val="100000"/>
              </a:lnSpc>
              <a:spcBef>
                <a:spcPct val="0"/>
              </a:spcBef>
              <a:buFontTx/>
              <a:buNone/>
            </a:pPr>
            <a:r>
              <a:rPr lang="en-GB" altLang="en-US" sz="2000" b="1" dirty="0" smtClean="0">
                <a:solidFill>
                  <a:srgbClr val="000000"/>
                </a:solidFill>
                <a:latin typeface="Arial" panose="020B0604020202020204" pitchFamily="34" charset="0"/>
              </a:rPr>
              <a:t>Developing European Road Safety projects and research networks</a:t>
            </a:r>
            <a:endParaRPr lang="en-GB" altLang="en-US" sz="2000" b="1" dirty="0">
              <a:solidFill>
                <a:srgbClr val="000000"/>
              </a:solidFill>
              <a:latin typeface="Arial" panose="020B0604020202020204" pitchFamily="34" charset="0"/>
            </a:endParaRPr>
          </a:p>
        </p:txBody>
      </p:sp>
    </p:spTree>
    <p:extLst>
      <p:ext uri="{BB962C8B-B14F-4D97-AF65-F5344CB8AC3E}">
        <p14:creationId xmlns:p14="http://schemas.microsoft.com/office/powerpoint/2010/main" val="3947083792"/>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2"/>
          <p:cNvSpPr txBox="1">
            <a:spLocks noChangeArrowheads="1"/>
          </p:cNvSpPr>
          <p:nvPr/>
        </p:nvSpPr>
        <p:spPr bwMode="auto">
          <a:xfrm>
            <a:off x="725488" y="1090613"/>
            <a:ext cx="6907212"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1225">
              <a:defRPr sz="2400">
                <a:solidFill>
                  <a:schemeClr val="tx1"/>
                </a:solidFill>
                <a:latin typeface="Times New Roman" panose="02020603050405020304" pitchFamily="18" charset="0"/>
              </a:defRPr>
            </a:lvl1pPr>
            <a:lvl2pPr marL="742950" indent="-285750" defTabSz="911225">
              <a:defRPr sz="2400">
                <a:solidFill>
                  <a:schemeClr val="tx1"/>
                </a:solidFill>
                <a:latin typeface="Times New Roman" panose="02020603050405020304" pitchFamily="18" charset="0"/>
              </a:defRPr>
            </a:lvl2pPr>
            <a:lvl3pPr marL="1143000" indent="-228600" defTabSz="911225">
              <a:defRPr sz="2400">
                <a:solidFill>
                  <a:schemeClr val="tx1"/>
                </a:solidFill>
                <a:latin typeface="Times New Roman" panose="02020603050405020304" pitchFamily="18" charset="0"/>
              </a:defRPr>
            </a:lvl3pPr>
            <a:lvl4pPr marL="1600200" indent="-228600" defTabSz="911225">
              <a:defRPr sz="2400">
                <a:solidFill>
                  <a:schemeClr val="tx1"/>
                </a:solidFill>
                <a:latin typeface="Times New Roman" panose="02020603050405020304" pitchFamily="18" charset="0"/>
              </a:defRPr>
            </a:lvl4pPr>
            <a:lvl5pPr marL="2057400" indent="-228600" defTabSz="911225">
              <a:defRPr sz="2400">
                <a:solidFill>
                  <a:schemeClr val="tx1"/>
                </a:solidFill>
                <a:latin typeface="Times New Roman" panose="02020603050405020304" pitchFamily="18" charset="0"/>
              </a:defRPr>
            </a:lvl5pPr>
            <a:lvl6pPr marL="2514600" indent="-228600" defTabSz="91122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1122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1122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11225"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800" dirty="0" smtClean="0">
                <a:solidFill>
                  <a:srgbClr val="CC6600"/>
                </a:solidFill>
                <a:latin typeface="Frutiger-Bold" pitchFamily="2" charset="0"/>
                <a:cs typeface="Arial" panose="020B0604020202020204" pitchFamily="34" charset="0"/>
              </a:rPr>
              <a:t>25,700</a:t>
            </a:r>
            <a:endParaRPr lang="en-GB" altLang="en-US" sz="12800" dirty="0">
              <a:solidFill>
                <a:srgbClr val="000000"/>
              </a:solidFill>
              <a:latin typeface="Calibri" panose="020F0502020204030204" pitchFamily="34" charset="0"/>
              <a:cs typeface="Arial" panose="020B0604020202020204" pitchFamily="34" charset="0"/>
            </a:endParaRPr>
          </a:p>
        </p:txBody>
      </p:sp>
      <p:sp>
        <p:nvSpPr>
          <p:cNvPr id="5" name="Title 1"/>
          <p:cNvSpPr txBox="1">
            <a:spLocks/>
          </p:cNvSpPr>
          <p:nvPr/>
        </p:nvSpPr>
        <p:spPr bwMode="auto">
          <a:xfrm>
            <a:off x="1403648" y="4355505"/>
            <a:ext cx="7251700"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685800">
              <a:defRPr sz="2400">
                <a:solidFill>
                  <a:schemeClr val="tx1"/>
                </a:solidFill>
                <a:latin typeface="Times New Roman" panose="02020603050405020304" pitchFamily="18" charset="0"/>
              </a:defRPr>
            </a:lvl1pPr>
            <a:lvl2pPr marL="742950" indent="-285750" defTabSz="685800">
              <a:defRPr sz="2400">
                <a:solidFill>
                  <a:schemeClr val="tx1"/>
                </a:solidFill>
                <a:latin typeface="Times New Roman" panose="02020603050405020304" pitchFamily="18" charset="0"/>
              </a:defRPr>
            </a:lvl2pPr>
            <a:lvl3pPr marL="1143000" indent="-228600" defTabSz="685800">
              <a:defRPr sz="2400">
                <a:solidFill>
                  <a:schemeClr val="tx1"/>
                </a:solidFill>
                <a:latin typeface="Times New Roman" panose="02020603050405020304" pitchFamily="18" charset="0"/>
              </a:defRPr>
            </a:lvl3pPr>
            <a:lvl4pPr marL="1600200" indent="-228600" defTabSz="685800">
              <a:defRPr sz="2400">
                <a:solidFill>
                  <a:schemeClr val="tx1"/>
                </a:solidFill>
                <a:latin typeface="Times New Roman" panose="02020603050405020304" pitchFamily="18" charset="0"/>
              </a:defRPr>
            </a:lvl4pPr>
            <a:lvl5pPr marL="2057400" indent="-228600" defTabSz="685800">
              <a:defRPr sz="2400">
                <a:solidFill>
                  <a:schemeClr val="tx1"/>
                </a:solidFill>
                <a:latin typeface="Times New Roman" panose="02020603050405020304" pitchFamily="18" charset="0"/>
              </a:defRPr>
            </a:lvl5pPr>
            <a:lvl6pPr marL="2514600" indent="-228600" defTabSz="6858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6858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6858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6858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pPr>
            <a:r>
              <a:rPr lang="en-US" altLang="en-US" sz="4500" dirty="0">
                <a:solidFill>
                  <a:srgbClr val="CC6600"/>
                </a:solidFill>
                <a:latin typeface="Frutiger-Bold" pitchFamily="2" charset="0"/>
              </a:rPr>
              <a:t/>
            </a:r>
            <a:br>
              <a:rPr lang="en-US" altLang="en-US" sz="4500" dirty="0">
                <a:solidFill>
                  <a:srgbClr val="CC6600"/>
                </a:solidFill>
                <a:latin typeface="Frutiger-Bold" pitchFamily="2" charset="0"/>
              </a:rPr>
            </a:br>
            <a:r>
              <a:rPr lang="en-US" altLang="en-US" sz="4500" dirty="0">
                <a:solidFill>
                  <a:srgbClr val="CC6600"/>
                </a:solidFill>
                <a:latin typeface="Frutiger-Bold" pitchFamily="2" charset="0"/>
              </a:rPr>
              <a:t/>
            </a:r>
            <a:br>
              <a:rPr lang="en-US" altLang="en-US" sz="4500" dirty="0">
                <a:solidFill>
                  <a:srgbClr val="CC6600"/>
                </a:solidFill>
                <a:latin typeface="Frutiger-Bold" pitchFamily="2" charset="0"/>
              </a:rPr>
            </a:br>
            <a:r>
              <a:rPr lang="en-US" altLang="en-US" sz="4000" dirty="0" smtClean="0">
                <a:solidFill>
                  <a:srgbClr val="CC6600"/>
                </a:solidFill>
                <a:latin typeface="Frutiger-Light" pitchFamily="2" charset="0"/>
              </a:rPr>
              <a:t>Recorded killed as </a:t>
            </a:r>
            <a:r>
              <a:rPr lang="en-US" altLang="en-US" sz="4000" dirty="0">
                <a:solidFill>
                  <a:srgbClr val="CC6600"/>
                </a:solidFill>
                <a:latin typeface="Frutiger-Light" pitchFamily="2" charset="0"/>
              </a:rPr>
              <a:t>a consequence of road </a:t>
            </a:r>
            <a:r>
              <a:rPr lang="en-US" altLang="en-US" sz="4000" dirty="0" smtClean="0">
                <a:solidFill>
                  <a:srgbClr val="CC6600"/>
                </a:solidFill>
                <a:latin typeface="Frutiger-Light" pitchFamily="2" charset="0"/>
              </a:rPr>
              <a:t>collisions in 2014 in the EU28</a:t>
            </a:r>
            <a:endParaRPr lang="en-GB" altLang="en-US" sz="4000" dirty="0">
              <a:solidFill>
                <a:srgbClr val="000000"/>
              </a:solidFill>
              <a:latin typeface="Frutiger-Light" pitchFamily="2" charset="0"/>
            </a:endParaRPr>
          </a:p>
        </p:txBody>
      </p:sp>
    </p:spTree>
    <p:extLst>
      <p:ext uri="{BB962C8B-B14F-4D97-AF65-F5344CB8AC3E}">
        <p14:creationId xmlns:p14="http://schemas.microsoft.com/office/powerpoint/2010/main" val="1547422386"/>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2"/>
          <p:cNvSpPr txBox="1">
            <a:spLocks noChangeArrowheads="1"/>
          </p:cNvSpPr>
          <p:nvPr/>
        </p:nvSpPr>
        <p:spPr bwMode="auto">
          <a:xfrm>
            <a:off x="725488" y="1090613"/>
            <a:ext cx="6907212"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1225">
              <a:defRPr sz="2400">
                <a:solidFill>
                  <a:schemeClr val="tx1"/>
                </a:solidFill>
                <a:latin typeface="Times New Roman" panose="02020603050405020304" pitchFamily="18" charset="0"/>
              </a:defRPr>
            </a:lvl1pPr>
            <a:lvl2pPr marL="742950" indent="-285750" defTabSz="911225">
              <a:defRPr sz="2400">
                <a:solidFill>
                  <a:schemeClr val="tx1"/>
                </a:solidFill>
                <a:latin typeface="Times New Roman" panose="02020603050405020304" pitchFamily="18" charset="0"/>
              </a:defRPr>
            </a:lvl2pPr>
            <a:lvl3pPr marL="1143000" indent="-228600" defTabSz="911225">
              <a:defRPr sz="2400">
                <a:solidFill>
                  <a:schemeClr val="tx1"/>
                </a:solidFill>
                <a:latin typeface="Times New Roman" panose="02020603050405020304" pitchFamily="18" charset="0"/>
              </a:defRPr>
            </a:lvl3pPr>
            <a:lvl4pPr marL="1600200" indent="-228600" defTabSz="911225">
              <a:defRPr sz="2400">
                <a:solidFill>
                  <a:schemeClr val="tx1"/>
                </a:solidFill>
                <a:latin typeface="Times New Roman" panose="02020603050405020304" pitchFamily="18" charset="0"/>
              </a:defRPr>
            </a:lvl4pPr>
            <a:lvl5pPr marL="2057400" indent="-228600" defTabSz="911225">
              <a:defRPr sz="2400">
                <a:solidFill>
                  <a:schemeClr val="tx1"/>
                </a:solidFill>
                <a:latin typeface="Times New Roman" panose="02020603050405020304" pitchFamily="18" charset="0"/>
              </a:defRPr>
            </a:lvl5pPr>
            <a:lvl6pPr marL="2514600" indent="-228600" defTabSz="91122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1122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1122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11225"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800" dirty="0" smtClean="0">
                <a:solidFill>
                  <a:srgbClr val="CC6600"/>
                </a:solidFill>
                <a:latin typeface="Frutiger-Bold" pitchFamily="2" charset="0"/>
                <a:cs typeface="Arial" panose="020B0604020202020204" pitchFamily="34" charset="0"/>
              </a:rPr>
              <a:t>500 </a:t>
            </a:r>
          </a:p>
          <a:p>
            <a:pPr eaLnBrk="1" hangingPunct="1"/>
            <a:r>
              <a:rPr lang="en-US" altLang="en-US" sz="8800" dirty="0">
                <a:solidFill>
                  <a:srgbClr val="CC6600"/>
                </a:solidFill>
                <a:latin typeface="Frutiger-Bold" pitchFamily="2" charset="0"/>
                <a:cs typeface="Arial" panose="020B0604020202020204" pitchFamily="34" charset="0"/>
              </a:rPr>
              <a:t>d</a:t>
            </a:r>
            <a:r>
              <a:rPr lang="en-US" altLang="en-US" sz="8800" dirty="0" smtClean="0">
                <a:solidFill>
                  <a:srgbClr val="CC6600"/>
                </a:solidFill>
                <a:latin typeface="Frutiger-Bold" pitchFamily="2" charset="0"/>
                <a:cs typeface="Arial" panose="020B0604020202020204" pitchFamily="34" charset="0"/>
              </a:rPr>
              <a:t>eaths every week</a:t>
            </a:r>
            <a:endParaRPr lang="en-GB" altLang="en-US" sz="8800" dirty="0">
              <a:solidFill>
                <a:srgbClr val="00000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35887967"/>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07504" y="-185896"/>
            <a:ext cx="10044607" cy="800100"/>
          </a:xfrm>
          <a:prstGeom prst="rect">
            <a:avLst/>
          </a:prstGeom>
        </p:spPr>
        <p:txBody>
          <a:bodyPr lIns="91440" tIns="45720" rIns="91440" bIns="45720" anchor="b"/>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fontAlgn="auto">
              <a:spcAft>
                <a:spcPts val="0"/>
              </a:spcAft>
              <a:defRPr/>
            </a:pPr>
            <a:r>
              <a:rPr lang="en-US" dirty="0">
                <a:solidFill>
                  <a:srgbClr val="CC6600"/>
                </a:solidFill>
                <a:latin typeface="Frutiger-Bold" pitchFamily="2" charset="0"/>
              </a:rPr>
              <a:t/>
            </a:r>
            <a:br>
              <a:rPr lang="en-US" dirty="0">
                <a:solidFill>
                  <a:srgbClr val="CC6600"/>
                </a:solidFill>
                <a:latin typeface="Frutiger-Bold" pitchFamily="2" charset="0"/>
              </a:rPr>
            </a:br>
            <a:r>
              <a:rPr lang="en-US" dirty="0">
                <a:solidFill>
                  <a:srgbClr val="CC6600"/>
                </a:solidFill>
                <a:latin typeface="Frutiger-Bold" pitchFamily="2" charset="0"/>
              </a:rPr>
              <a:t/>
            </a:r>
            <a:br>
              <a:rPr lang="en-US" dirty="0">
                <a:solidFill>
                  <a:srgbClr val="CC6600"/>
                </a:solidFill>
                <a:latin typeface="Frutiger-Bold" pitchFamily="2" charset="0"/>
              </a:rPr>
            </a:br>
            <a:r>
              <a:rPr lang="en-US" sz="3000" dirty="0">
                <a:solidFill>
                  <a:srgbClr val="CC6600"/>
                </a:solidFill>
                <a:latin typeface="Frutiger-Black" pitchFamily="2" charset="0"/>
                <a:cs typeface="Arial" pitchFamily="34" charset="0"/>
              </a:rPr>
              <a:t>Percentage change in road deaths 2010/2013</a:t>
            </a:r>
            <a:endParaRPr lang="en-GB" sz="3000" dirty="0">
              <a:solidFill>
                <a:srgbClr val="CC6600"/>
              </a:solidFill>
              <a:latin typeface="Frutiger-Black" pitchFamily="2" charset="0"/>
              <a:cs typeface="Arial" pitchFamily="34" charset="0"/>
            </a:endParaRPr>
          </a:p>
        </p:txBody>
      </p:sp>
      <p:graphicFrame>
        <p:nvGraphicFramePr>
          <p:cNvPr id="10" name="Chart 9"/>
          <p:cNvGraphicFramePr>
            <a:graphicFrameLocks/>
          </p:cNvGraphicFramePr>
          <p:nvPr>
            <p:extLst>
              <p:ext uri="{D42A27DB-BD31-4B8C-83A1-F6EECF244321}">
                <p14:modId xmlns:p14="http://schemas.microsoft.com/office/powerpoint/2010/main" val="77887300"/>
              </p:ext>
            </p:extLst>
          </p:nvPr>
        </p:nvGraphicFramePr>
        <p:xfrm>
          <a:off x="2" y="618106"/>
          <a:ext cx="8856453" cy="5443389"/>
        </p:xfrm>
        <a:graphic>
          <a:graphicData uri="http://schemas.openxmlformats.org/drawingml/2006/chart">
            <c:chart xmlns:c="http://schemas.openxmlformats.org/drawingml/2006/chart" xmlns:r="http://schemas.openxmlformats.org/officeDocument/2006/relationships" r:id="rId3"/>
          </a:graphicData>
        </a:graphic>
      </p:graphicFrame>
      <p:sp>
        <p:nvSpPr>
          <p:cNvPr id="26628" name="Rectangle 10"/>
          <p:cNvSpPr>
            <a:spLocks noChangeArrowheads="1"/>
          </p:cNvSpPr>
          <p:nvPr/>
        </p:nvSpPr>
        <p:spPr bwMode="auto">
          <a:xfrm>
            <a:off x="1845261" y="736959"/>
            <a:ext cx="2658533" cy="107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r>
              <a:rPr lang="en-GB" altLang="en-US" sz="2133" dirty="0">
                <a:solidFill>
                  <a:srgbClr val="006600"/>
                </a:solidFill>
                <a:latin typeface="Frutiger-Bold" pitchFamily="2" charset="0"/>
              </a:rPr>
              <a:t>1. Slovakia: – 37%                   2. Spain: – 32%      </a:t>
            </a:r>
          </a:p>
          <a:p>
            <a:pPr eaLnBrk="1" hangingPunct="1">
              <a:lnSpc>
                <a:spcPct val="100000"/>
              </a:lnSpc>
              <a:spcBef>
                <a:spcPct val="0"/>
              </a:spcBef>
              <a:buFontTx/>
              <a:buNone/>
            </a:pPr>
            <a:r>
              <a:rPr lang="en-GB" altLang="en-US" sz="2133" dirty="0">
                <a:solidFill>
                  <a:srgbClr val="006600"/>
                </a:solidFill>
                <a:latin typeface="Frutiger-Bold" pitchFamily="2" charset="0"/>
              </a:rPr>
              <a:t>3. Greece: </a:t>
            </a:r>
            <a:r>
              <a:rPr lang="en-GB" altLang="en-US" sz="2133" dirty="0" smtClean="0">
                <a:solidFill>
                  <a:srgbClr val="006600"/>
                </a:solidFill>
                <a:latin typeface="Frutiger-Bold" pitchFamily="2" charset="0"/>
              </a:rPr>
              <a:t>- </a:t>
            </a:r>
            <a:r>
              <a:rPr lang="en-GB" altLang="en-US" sz="2133" dirty="0">
                <a:solidFill>
                  <a:srgbClr val="006600"/>
                </a:solidFill>
                <a:latin typeface="Frutiger-Bold" pitchFamily="2" charset="0"/>
              </a:rPr>
              <a:t>31%  </a:t>
            </a:r>
          </a:p>
        </p:txBody>
      </p:sp>
      <p:sp>
        <p:nvSpPr>
          <p:cNvPr id="6" name="Rectangle 5"/>
          <p:cNvSpPr/>
          <p:nvPr/>
        </p:nvSpPr>
        <p:spPr>
          <a:xfrm>
            <a:off x="4709132" y="944783"/>
            <a:ext cx="3535276" cy="1077026"/>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defRPr/>
            </a:pPr>
            <a:r>
              <a:rPr lang="en-GB" sz="2133" dirty="0" smtClean="0">
                <a:solidFill>
                  <a:srgbClr val="CC6600"/>
                </a:solidFill>
                <a:latin typeface="Frutiger-Bold" pitchFamily="2" charset="0"/>
                <a:ea typeface="+mj-ea"/>
                <a:cs typeface="+mj-cs"/>
              </a:rPr>
              <a:t>10. Hungary: </a:t>
            </a:r>
            <a:r>
              <a:rPr lang="en-GB" sz="2133" dirty="0">
                <a:solidFill>
                  <a:srgbClr val="CC6600"/>
                </a:solidFill>
                <a:latin typeface="Frutiger-Bold" pitchFamily="2" charset="0"/>
                <a:ea typeface="+mj-ea"/>
                <a:cs typeface="+mj-cs"/>
              </a:rPr>
              <a:t>– </a:t>
            </a:r>
            <a:r>
              <a:rPr lang="en-GB" sz="2133" dirty="0" smtClean="0">
                <a:solidFill>
                  <a:srgbClr val="CC6600"/>
                </a:solidFill>
                <a:latin typeface="Frutiger-Bold" pitchFamily="2" charset="0"/>
                <a:ea typeface="+mj-ea"/>
                <a:cs typeface="+mj-cs"/>
              </a:rPr>
              <a:t>20%</a:t>
            </a:r>
            <a:endParaRPr lang="en-GB" sz="2133" dirty="0">
              <a:solidFill>
                <a:srgbClr val="CC6600"/>
              </a:solidFill>
              <a:latin typeface="Frutiger-Bold" pitchFamily="2" charset="0"/>
              <a:ea typeface="+mj-ea"/>
              <a:cs typeface="+mj-cs"/>
            </a:endParaRPr>
          </a:p>
          <a:p>
            <a:pPr eaLnBrk="1" hangingPunct="1">
              <a:defRPr/>
            </a:pPr>
            <a:r>
              <a:rPr lang="en-GB" sz="2133" dirty="0" smtClean="0">
                <a:solidFill>
                  <a:srgbClr val="CC6600"/>
                </a:solidFill>
                <a:latin typeface="Frutiger-Bold" pitchFamily="2" charset="0"/>
                <a:ea typeface="+mj-ea"/>
                <a:cs typeface="+mj-cs"/>
              </a:rPr>
              <a:t>12. Czech Republic: </a:t>
            </a:r>
            <a:r>
              <a:rPr lang="en-GB" sz="2133" dirty="0">
                <a:solidFill>
                  <a:srgbClr val="CC6600"/>
                </a:solidFill>
                <a:latin typeface="Frutiger-Bold" pitchFamily="2" charset="0"/>
              </a:rPr>
              <a:t>– </a:t>
            </a:r>
            <a:r>
              <a:rPr lang="en-GB" sz="2133" dirty="0" smtClean="0">
                <a:solidFill>
                  <a:srgbClr val="CC6600"/>
                </a:solidFill>
                <a:latin typeface="Frutiger-Bold" pitchFamily="2" charset="0"/>
              </a:rPr>
              <a:t>19 </a:t>
            </a:r>
            <a:r>
              <a:rPr lang="en-GB" sz="2133" dirty="0" smtClean="0">
                <a:solidFill>
                  <a:srgbClr val="CC6600"/>
                </a:solidFill>
                <a:latin typeface="Frutiger-Bold" pitchFamily="2" charset="0"/>
                <a:ea typeface="+mj-ea"/>
                <a:cs typeface="+mj-cs"/>
              </a:rPr>
              <a:t>%</a:t>
            </a:r>
            <a:endParaRPr lang="fr-BE" sz="2133" dirty="0">
              <a:solidFill>
                <a:srgbClr val="CC6600"/>
              </a:solidFill>
              <a:latin typeface="Frutiger-Bold" pitchFamily="2" charset="0"/>
              <a:ea typeface="+mj-ea"/>
              <a:cs typeface="+mj-cs"/>
            </a:endParaRPr>
          </a:p>
          <a:p>
            <a:pPr eaLnBrk="1" hangingPunct="1">
              <a:defRPr/>
            </a:pPr>
            <a:r>
              <a:rPr lang="en-GB" sz="2133" dirty="0">
                <a:solidFill>
                  <a:srgbClr val="CC6600"/>
                </a:solidFill>
                <a:latin typeface="Frutiger-Bold" pitchFamily="2" charset="0"/>
                <a:ea typeface="+mj-ea"/>
                <a:cs typeface="+mj-cs"/>
              </a:rPr>
              <a:t>25. Germany: - 9%</a:t>
            </a:r>
          </a:p>
        </p:txBody>
      </p:sp>
      <p:sp>
        <p:nvSpPr>
          <p:cNvPr id="9" name="Title 1"/>
          <p:cNvSpPr txBox="1">
            <a:spLocks/>
          </p:cNvSpPr>
          <p:nvPr/>
        </p:nvSpPr>
        <p:spPr>
          <a:xfrm>
            <a:off x="4635501" y="6011334"/>
            <a:ext cx="4254500" cy="560917"/>
          </a:xfrm>
          <a:prstGeom prst="rect">
            <a:avLst/>
          </a:prstGeom>
        </p:spPr>
        <p:txBody>
          <a:bodyPr lIns="91440" tIns="45720" rIns="91440" bIns="45720" anchor="b"/>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fontAlgn="auto">
              <a:spcAft>
                <a:spcPts val="0"/>
              </a:spcAft>
              <a:defRPr/>
            </a:pPr>
            <a:r>
              <a:rPr lang="en-US" dirty="0">
                <a:solidFill>
                  <a:srgbClr val="CC6600"/>
                </a:solidFill>
                <a:latin typeface="Frutiger-Bold" pitchFamily="2" charset="0"/>
              </a:rPr>
              <a:t/>
            </a:r>
            <a:br>
              <a:rPr lang="en-US" dirty="0">
                <a:solidFill>
                  <a:srgbClr val="CC6600"/>
                </a:solidFill>
                <a:latin typeface="Frutiger-Bold" pitchFamily="2" charset="0"/>
              </a:rPr>
            </a:br>
            <a:r>
              <a:rPr lang="en-US" sz="2133" dirty="0">
                <a:latin typeface="Frutiger-Light" pitchFamily="2" charset="0"/>
              </a:rPr>
              <a:t>ETSC (2014) 8</a:t>
            </a:r>
            <a:r>
              <a:rPr lang="en-US" sz="2133" baseline="30000" dirty="0">
                <a:latin typeface="Frutiger-Light" pitchFamily="2" charset="0"/>
              </a:rPr>
              <a:t>th</a:t>
            </a:r>
            <a:r>
              <a:rPr lang="en-US" sz="2133" dirty="0">
                <a:latin typeface="Frutiger-Light" pitchFamily="2" charset="0"/>
              </a:rPr>
              <a:t> PIN Annual Report</a:t>
            </a:r>
            <a:endParaRPr lang="en-GB" sz="2133" dirty="0">
              <a:latin typeface="Frutiger-Light" pitchFamily="2" charset="0"/>
            </a:endParaRPr>
          </a:p>
        </p:txBody>
      </p:sp>
      <p:pic>
        <p:nvPicPr>
          <p:cNvPr id="26632" name="Picture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5451" y="6038851"/>
            <a:ext cx="186266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4859469" y="4961478"/>
            <a:ext cx="4038285" cy="477054"/>
          </a:xfrm>
          <a:prstGeom prst="rect">
            <a:avLst/>
          </a:prstGeom>
          <a:solidFill>
            <a:srgbClr val="FFC000"/>
          </a:solidFill>
        </p:spPr>
        <p:txBody>
          <a:bodyPr wrap="none">
            <a:spAutoFit/>
          </a:bodyPr>
          <a:lstStyle/>
          <a:p>
            <a:pPr>
              <a:defRPr/>
            </a:pPr>
            <a:r>
              <a:rPr lang="fr-BE" sz="2500" b="1" dirty="0" smtClean="0">
                <a:latin typeface="Verdana" pitchFamily="34" charset="0"/>
                <a:ea typeface="Verdana" pitchFamily="34" charset="0"/>
                <a:cs typeface="Verdana" pitchFamily="34" charset="0"/>
              </a:rPr>
              <a:t>EU 28 </a:t>
            </a:r>
            <a:r>
              <a:rPr lang="fr-BE" sz="2500" b="1" dirty="0">
                <a:latin typeface="Verdana" pitchFamily="34" charset="0"/>
                <a:ea typeface="Verdana" pitchFamily="34" charset="0"/>
                <a:cs typeface="Verdana" pitchFamily="34" charset="0"/>
              </a:rPr>
              <a:t>average: -18%</a:t>
            </a:r>
          </a:p>
        </p:txBody>
      </p:sp>
      <p:cxnSp>
        <p:nvCxnSpPr>
          <p:cNvPr id="23" name="Straight Arrow Connector 22"/>
          <p:cNvCxnSpPr/>
          <p:nvPr/>
        </p:nvCxnSpPr>
        <p:spPr>
          <a:xfrm flipH="1">
            <a:off x="3635897" y="1552126"/>
            <a:ext cx="1223572" cy="151683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597727383"/>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89383" y="-29006"/>
            <a:ext cx="9097169" cy="764117"/>
          </a:xfrm>
        </p:spPr>
        <p:txBody>
          <a:bodyPr/>
          <a:lstStyle/>
          <a:p>
            <a:pPr eaLnBrk="1" hangingPunct="1"/>
            <a:r>
              <a:rPr lang="en-GB" altLang="en-US" sz="3000" dirty="0" smtClean="0"/>
              <a:t>Progress </a:t>
            </a:r>
            <a:r>
              <a:rPr lang="en-GB" altLang="en-US" sz="3000" dirty="0"/>
              <a:t>in reducing road deaths since 2001</a:t>
            </a:r>
            <a:endParaRPr lang="en-US" altLang="en-US" sz="3000" dirty="0"/>
          </a:p>
        </p:txBody>
      </p:sp>
      <p:sp>
        <p:nvSpPr>
          <p:cNvPr id="20483" name="TextBox 1"/>
          <p:cNvSpPr txBox="1">
            <a:spLocks noChangeArrowheads="1"/>
          </p:cNvSpPr>
          <p:nvPr/>
        </p:nvSpPr>
        <p:spPr bwMode="auto">
          <a:xfrm>
            <a:off x="3851920" y="6427047"/>
            <a:ext cx="590550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r>
              <a:rPr lang="fr-BE" altLang="en-US" sz="2133" dirty="0">
                <a:latin typeface="Arial" panose="020B0604020202020204" pitchFamily="34" charset="0"/>
              </a:rPr>
              <a:t>ETSC (2014), 8th Road </a:t>
            </a:r>
            <a:r>
              <a:rPr lang="fr-BE" altLang="en-US" sz="2133" dirty="0" err="1">
                <a:latin typeface="Arial" panose="020B0604020202020204" pitchFamily="34" charset="0"/>
              </a:rPr>
              <a:t>Safety</a:t>
            </a:r>
            <a:r>
              <a:rPr lang="fr-BE" altLang="en-US" sz="2133" dirty="0">
                <a:latin typeface="Arial" panose="020B0604020202020204" pitchFamily="34" charset="0"/>
              </a:rPr>
              <a:t> PIN Report</a:t>
            </a:r>
          </a:p>
        </p:txBody>
      </p:sp>
      <p:pic>
        <p:nvPicPr>
          <p:cNvPr id="20484"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0" y="1924583"/>
            <a:ext cx="9123130" cy="448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838691" y="918748"/>
            <a:ext cx="5029525" cy="1364348"/>
          </a:xfrm>
          <a:prstGeom prst="rect">
            <a:avLst/>
          </a:prstGeom>
        </p:spPr>
        <p:txBody>
          <a:bodyPr numCol="2">
            <a:spAutoFit/>
          </a:bodyPr>
          <a:lstStyle/>
          <a:p>
            <a:pPr eaLnBrk="1" hangingPunct="1">
              <a:defRPr/>
            </a:pPr>
            <a:r>
              <a:rPr lang="en-GB" altLang="en-US" sz="2133" dirty="0" smtClean="0">
                <a:solidFill>
                  <a:srgbClr val="006600"/>
                </a:solidFill>
                <a:latin typeface="Frutiger-Bold" pitchFamily="2" charset="0"/>
                <a:cs typeface="Arial" charset="0"/>
              </a:rPr>
              <a:t> Spain  </a:t>
            </a:r>
            <a:r>
              <a:rPr lang="en-GB" altLang="en-US" sz="2133" dirty="0">
                <a:solidFill>
                  <a:srgbClr val="006600"/>
                </a:solidFill>
                <a:latin typeface="Frutiger-Bold" pitchFamily="2" charset="0"/>
                <a:cs typeface="Arial" charset="0"/>
              </a:rPr>
              <a:t>- 70%</a:t>
            </a:r>
          </a:p>
          <a:p>
            <a:pPr eaLnBrk="1" hangingPunct="1">
              <a:defRPr/>
            </a:pPr>
            <a:r>
              <a:rPr lang="en-GB" altLang="en-US" sz="2133" dirty="0" smtClean="0">
                <a:solidFill>
                  <a:srgbClr val="006600"/>
                </a:solidFill>
                <a:latin typeface="Frutiger-Bold" pitchFamily="2" charset="0"/>
                <a:cs typeface="Arial" charset="0"/>
              </a:rPr>
              <a:t> Latvia</a:t>
            </a:r>
            <a:r>
              <a:rPr lang="en-GB" altLang="en-US" sz="2133" dirty="0">
                <a:solidFill>
                  <a:srgbClr val="006600"/>
                </a:solidFill>
                <a:latin typeface="Frutiger-Bold" pitchFamily="2" charset="0"/>
                <a:cs typeface="Arial" charset="0"/>
              </a:rPr>
              <a:t>	 - 68%</a:t>
            </a:r>
          </a:p>
          <a:p>
            <a:pPr eaLnBrk="1" hangingPunct="1">
              <a:defRPr/>
            </a:pPr>
            <a:r>
              <a:rPr lang="en-GB" altLang="en-US" sz="2133" dirty="0" smtClean="0">
                <a:solidFill>
                  <a:srgbClr val="006600"/>
                </a:solidFill>
                <a:latin typeface="Frutiger-Bold" pitchFamily="2" charset="0"/>
                <a:cs typeface="Arial" charset="0"/>
              </a:rPr>
              <a:t> Slovakia </a:t>
            </a:r>
            <a:r>
              <a:rPr lang="en-GB" altLang="en-US" sz="2133" dirty="0">
                <a:solidFill>
                  <a:srgbClr val="006600"/>
                </a:solidFill>
                <a:latin typeface="Frutiger-Bold" pitchFamily="2" charset="0"/>
                <a:cs typeface="Arial" charset="0"/>
              </a:rPr>
              <a:t>- 64%</a:t>
            </a:r>
          </a:p>
          <a:p>
            <a:pPr eaLnBrk="1" hangingPunct="1">
              <a:defRPr/>
            </a:pPr>
            <a:endParaRPr lang="en-GB" altLang="en-US" sz="1867" dirty="0">
              <a:solidFill>
                <a:schemeClr val="accent5">
                  <a:lumMod val="75000"/>
                </a:schemeClr>
              </a:solidFill>
              <a:latin typeface="Frutiger-Bold" pitchFamily="2" charset="0"/>
              <a:cs typeface="Arial" charset="0"/>
            </a:endParaRPr>
          </a:p>
          <a:p>
            <a:pPr eaLnBrk="1" hangingPunct="1">
              <a:defRPr/>
            </a:pPr>
            <a:endParaRPr lang="fr-BE" altLang="en-US" sz="1867" dirty="0">
              <a:latin typeface="Calibri" pitchFamily="34" charset="0"/>
              <a:cs typeface="Arial" charset="0"/>
            </a:endParaRPr>
          </a:p>
        </p:txBody>
      </p:sp>
      <p:cxnSp>
        <p:nvCxnSpPr>
          <p:cNvPr id="21" name="Straight Arrow Connector 20"/>
          <p:cNvCxnSpPr/>
          <p:nvPr/>
        </p:nvCxnSpPr>
        <p:spPr>
          <a:xfrm flipH="1">
            <a:off x="5076056" y="1988840"/>
            <a:ext cx="954151" cy="90176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8" name="Rectangle 27"/>
          <p:cNvSpPr/>
          <p:nvPr/>
        </p:nvSpPr>
        <p:spPr>
          <a:xfrm>
            <a:off x="4174400" y="1006330"/>
            <a:ext cx="2637367" cy="1102738"/>
          </a:xfrm>
          <a:prstGeom prst="rect">
            <a:avLst/>
          </a:prstGeom>
        </p:spPr>
        <p:txBody>
          <a:bodyPr>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defRPr/>
            </a:pPr>
            <a:r>
              <a:rPr lang="en-GB" sz="2133" dirty="0" smtClean="0">
                <a:solidFill>
                  <a:srgbClr val="FFC000"/>
                </a:solidFill>
                <a:latin typeface="Frutiger-Bold" pitchFamily="2" charset="0"/>
                <a:ea typeface="+mj-ea"/>
                <a:cs typeface="+mj-cs"/>
              </a:rPr>
              <a:t>France </a:t>
            </a:r>
            <a:r>
              <a:rPr lang="en-GB" sz="2133" dirty="0">
                <a:solidFill>
                  <a:srgbClr val="FFC000"/>
                </a:solidFill>
                <a:latin typeface="Frutiger-Bold" pitchFamily="2" charset="0"/>
                <a:ea typeface="+mj-ea"/>
                <a:cs typeface="+mj-cs"/>
              </a:rPr>
              <a:t>– 60%</a:t>
            </a:r>
          </a:p>
          <a:p>
            <a:pPr eaLnBrk="1" hangingPunct="1">
              <a:defRPr/>
            </a:pPr>
            <a:r>
              <a:rPr lang="en-GB" sz="2300" dirty="0" smtClean="0">
                <a:solidFill>
                  <a:srgbClr val="FFC000"/>
                </a:solidFill>
                <a:latin typeface="Frutiger-Bold" pitchFamily="2" charset="0"/>
                <a:ea typeface="+mj-ea"/>
                <a:cs typeface="+mj-cs"/>
              </a:rPr>
              <a:t>Austria </a:t>
            </a:r>
            <a:r>
              <a:rPr lang="en-GB" sz="2300" dirty="0">
                <a:solidFill>
                  <a:srgbClr val="FFC000"/>
                </a:solidFill>
                <a:latin typeface="Frutiger-Bold" pitchFamily="2" charset="0"/>
                <a:ea typeface="+mj-ea"/>
                <a:cs typeface="+mj-cs"/>
              </a:rPr>
              <a:t>- </a:t>
            </a:r>
            <a:r>
              <a:rPr lang="en-GB" sz="2300" dirty="0" smtClean="0">
                <a:solidFill>
                  <a:srgbClr val="FFC000"/>
                </a:solidFill>
                <a:latin typeface="Frutiger-Bold" pitchFamily="2" charset="0"/>
                <a:ea typeface="+mj-ea"/>
                <a:cs typeface="+mj-cs"/>
              </a:rPr>
              <a:t>53%</a:t>
            </a:r>
            <a:endParaRPr lang="fr-BE" sz="2300" dirty="0">
              <a:solidFill>
                <a:srgbClr val="FFC000"/>
              </a:solidFill>
              <a:latin typeface="Frutiger-Bold" pitchFamily="2" charset="0"/>
              <a:ea typeface="+mj-ea"/>
              <a:cs typeface="+mj-cs"/>
            </a:endParaRPr>
          </a:p>
          <a:p>
            <a:pPr eaLnBrk="1" hangingPunct="1">
              <a:defRPr/>
            </a:pPr>
            <a:r>
              <a:rPr lang="en-GB" sz="2133" dirty="0" smtClean="0">
                <a:solidFill>
                  <a:srgbClr val="FFC000"/>
                </a:solidFill>
                <a:latin typeface="Frutiger-Bold" pitchFamily="2" charset="0"/>
                <a:ea typeface="+mj-ea"/>
                <a:cs typeface="+mj-cs"/>
              </a:rPr>
              <a:t>Czech Rep. - 51%</a:t>
            </a:r>
            <a:endParaRPr lang="en-GB" sz="2133" dirty="0">
              <a:solidFill>
                <a:srgbClr val="FFC000"/>
              </a:solidFill>
              <a:latin typeface="Frutiger-Bold" pitchFamily="2" charset="0"/>
              <a:ea typeface="+mj-ea"/>
              <a:cs typeface="+mj-cs"/>
            </a:endParaRPr>
          </a:p>
        </p:txBody>
      </p:sp>
      <p:sp>
        <p:nvSpPr>
          <p:cNvPr id="29" name="Rectangle 28"/>
          <p:cNvSpPr/>
          <p:nvPr/>
        </p:nvSpPr>
        <p:spPr>
          <a:xfrm>
            <a:off x="7247682" y="1143049"/>
            <a:ext cx="2364316" cy="1061829"/>
          </a:xfrm>
          <a:prstGeom prst="rect">
            <a:avLst/>
          </a:prstGeom>
        </p:spPr>
        <p:txBody>
          <a:bodyPr>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defRPr/>
            </a:pPr>
            <a:r>
              <a:rPr lang="en-GB" sz="2100" dirty="0" smtClean="0">
                <a:solidFill>
                  <a:srgbClr val="FF0000"/>
                </a:solidFill>
                <a:latin typeface="Frutiger-Bold" pitchFamily="2" charset="0"/>
                <a:ea typeface="+mj-ea"/>
                <a:cs typeface="+mj-cs"/>
              </a:rPr>
              <a:t>Poland </a:t>
            </a:r>
            <a:r>
              <a:rPr lang="en-GB" sz="2100" dirty="0">
                <a:solidFill>
                  <a:srgbClr val="FF0000"/>
                </a:solidFill>
                <a:latin typeface="Frutiger-Bold" pitchFamily="2" charset="0"/>
                <a:ea typeface="+mj-ea"/>
                <a:cs typeface="+mj-cs"/>
              </a:rPr>
              <a:t>-</a:t>
            </a:r>
            <a:r>
              <a:rPr lang="en-GB" sz="2100" dirty="0" smtClean="0">
                <a:solidFill>
                  <a:srgbClr val="FF0000"/>
                </a:solidFill>
                <a:latin typeface="Frutiger-Bold" pitchFamily="2" charset="0"/>
                <a:ea typeface="+mj-ea"/>
                <a:cs typeface="+mj-cs"/>
              </a:rPr>
              <a:t> </a:t>
            </a:r>
            <a:r>
              <a:rPr lang="en-GB" sz="2100" dirty="0">
                <a:solidFill>
                  <a:srgbClr val="FF0000"/>
                </a:solidFill>
                <a:latin typeface="Frutiger-Bold" pitchFamily="2" charset="0"/>
                <a:ea typeface="+mj-ea"/>
                <a:cs typeface="+mj-cs"/>
              </a:rPr>
              <a:t>39</a:t>
            </a:r>
            <a:r>
              <a:rPr lang="en-GB" sz="2100" dirty="0" smtClean="0">
                <a:solidFill>
                  <a:srgbClr val="FF0000"/>
                </a:solidFill>
                <a:latin typeface="Frutiger-Bold" pitchFamily="2" charset="0"/>
                <a:ea typeface="+mj-ea"/>
                <a:cs typeface="+mj-cs"/>
              </a:rPr>
              <a:t>%</a:t>
            </a:r>
          </a:p>
          <a:p>
            <a:pPr eaLnBrk="1" hangingPunct="1">
              <a:defRPr/>
            </a:pPr>
            <a:r>
              <a:rPr lang="en-GB" sz="2100" dirty="0">
                <a:solidFill>
                  <a:srgbClr val="FF0000"/>
                </a:solidFill>
                <a:latin typeface="Frutiger-Bold" pitchFamily="2" charset="0"/>
              </a:rPr>
              <a:t>Romania </a:t>
            </a:r>
            <a:r>
              <a:rPr lang="en-GB" sz="2100" dirty="0" smtClean="0">
                <a:solidFill>
                  <a:srgbClr val="FF0000"/>
                </a:solidFill>
                <a:latin typeface="Frutiger-Bold" pitchFamily="2" charset="0"/>
              </a:rPr>
              <a:t>- </a:t>
            </a:r>
            <a:r>
              <a:rPr lang="en-GB" sz="2100" dirty="0">
                <a:solidFill>
                  <a:srgbClr val="FF0000"/>
                </a:solidFill>
                <a:latin typeface="Frutiger-Bold" pitchFamily="2" charset="0"/>
              </a:rPr>
              <a:t>24%</a:t>
            </a:r>
          </a:p>
          <a:p>
            <a:pPr eaLnBrk="1" hangingPunct="1">
              <a:defRPr/>
            </a:pPr>
            <a:endParaRPr lang="en-GB" sz="2100" dirty="0">
              <a:solidFill>
                <a:srgbClr val="FF0000"/>
              </a:solidFill>
              <a:latin typeface="Frutiger-Bold" pitchFamily="2" charset="0"/>
              <a:ea typeface="+mj-ea"/>
              <a:cs typeface="+mj-cs"/>
            </a:endParaRPr>
          </a:p>
        </p:txBody>
      </p:sp>
      <p:cxnSp>
        <p:nvCxnSpPr>
          <p:cNvPr id="33" name="Straight Arrow Connector 32"/>
          <p:cNvCxnSpPr/>
          <p:nvPr/>
        </p:nvCxnSpPr>
        <p:spPr>
          <a:xfrm flipH="1">
            <a:off x="1187624" y="1924583"/>
            <a:ext cx="1152128" cy="92835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3" name="Rectangle 42"/>
          <p:cNvSpPr/>
          <p:nvPr/>
        </p:nvSpPr>
        <p:spPr>
          <a:xfrm>
            <a:off x="6553226" y="5277005"/>
            <a:ext cx="2590774" cy="477054"/>
          </a:xfrm>
          <a:prstGeom prst="rect">
            <a:avLst/>
          </a:prstGeom>
          <a:solidFill>
            <a:srgbClr val="FFC000"/>
          </a:solidFill>
        </p:spPr>
        <p:txBody>
          <a:bodyPr wrap="none">
            <a:spAutoFit/>
          </a:bodyPr>
          <a:lstStyle/>
          <a:p>
            <a:pPr>
              <a:defRPr/>
            </a:pPr>
            <a:r>
              <a:rPr lang="fr-BE" sz="2500" b="1" dirty="0" smtClean="0">
                <a:latin typeface="Verdana" pitchFamily="34" charset="0"/>
                <a:ea typeface="Verdana" pitchFamily="34" charset="0"/>
                <a:cs typeface="Verdana" pitchFamily="34" charset="0"/>
              </a:rPr>
              <a:t>EU 28: - 53%</a:t>
            </a:r>
            <a:endParaRPr lang="fr-BE" sz="2500" b="1"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40365428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r="1434"/>
          <a:stretch>
            <a:fillRect/>
          </a:stretch>
        </p:blipFill>
        <p:spPr bwMode="auto">
          <a:xfrm>
            <a:off x="0" y="311150"/>
            <a:ext cx="9144000" cy="673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Title 1"/>
          <p:cNvSpPr>
            <a:spLocks noGrp="1"/>
          </p:cNvSpPr>
          <p:nvPr>
            <p:ph type="title"/>
          </p:nvPr>
        </p:nvSpPr>
        <p:spPr>
          <a:xfrm>
            <a:off x="107950" y="-100013"/>
            <a:ext cx="9124950" cy="915988"/>
          </a:xfrm>
        </p:spPr>
        <p:txBody>
          <a:bodyPr/>
          <a:lstStyle/>
          <a:p>
            <a:pPr eaLnBrk="1" hangingPunct="1"/>
            <a:r>
              <a:rPr lang="en-GB" altLang="en-US" smtClean="0"/>
              <a:t>ROAD DEATHS PER M INHABITANTS (2013)</a:t>
            </a:r>
          </a:p>
        </p:txBody>
      </p:sp>
      <p:pic>
        <p:nvPicPr>
          <p:cNvPr id="2048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4088" y="1046163"/>
            <a:ext cx="2305050"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8689704"/>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267104" y="332656"/>
            <a:ext cx="8534400" cy="742951"/>
          </a:xfrm>
          <a:prstGeom prst="rect">
            <a:avLst/>
          </a:prstGeom>
        </p:spPr>
        <p:txBody>
          <a:bodyPr lIns="91440" tIns="45720" rIns="91440" bIns="45720" anchor="b"/>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defRPr/>
            </a:pPr>
            <a:r>
              <a:rPr lang="en-US" dirty="0">
                <a:solidFill>
                  <a:srgbClr val="CC6600"/>
                </a:solidFill>
                <a:latin typeface="Frutiger-Bold" pitchFamily="2" charset="0"/>
              </a:rPr>
              <a:t/>
            </a:r>
            <a:br>
              <a:rPr lang="en-US" dirty="0">
                <a:solidFill>
                  <a:srgbClr val="CC6600"/>
                </a:solidFill>
                <a:latin typeface="Frutiger-Bold" pitchFamily="2" charset="0"/>
              </a:rPr>
            </a:br>
            <a:r>
              <a:rPr lang="en-US" dirty="0">
                <a:solidFill>
                  <a:srgbClr val="CC6600"/>
                </a:solidFill>
                <a:latin typeface="Frutiger-Bold" pitchFamily="2" charset="0"/>
              </a:rPr>
              <a:t/>
            </a:r>
            <a:br>
              <a:rPr lang="en-US" dirty="0">
                <a:solidFill>
                  <a:srgbClr val="CC6600"/>
                </a:solidFill>
                <a:latin typeface="Frutiger-Bold" pitchFamily="2" charset="0"/>
              </a:rPr>
            </a:br>
            <a:endParaRPr lang="en-US" dirty="0" smtClean="0">
              <a:solidFill>
                <a:srgbClr val="CC6600"/>
              </a:solidFill>
              <a:latin typeface="Frutiger-Bold" pitchFamily="2" charset="0"/>
            </a:endParaRPr>
          </a:p>
          <a:p>
            <a:pPr>
              <a:defRPr/>
            </a:pPr>
            <a:endParaRPr lang="en-US" sz="3467" b="1" dirty="0">
              <a:solidFill>
                <a:srgbClr val="CC6600"/>
              </a:solidFill>
              <a:latin typeface="Frutiger-Bold" pitchFamily="2" charset="0"/>
              <a:cs typeface="Arial" panose="020B0604020202020204" pitchFamily="34" charset="0"/>
            </a:endParaRPr>
          </a:p>
          <a:p>
            <a:pPr>
              <a:defRPr/>
            </a:pPr>
            <a:endParaRPr lang="en-US" sz="3467" b="1" dirty="0" smtClean="0">
              <a:solidFill>
                <a:srgbClr val="CC6600"/>
              </a:solidFill>
              <a:latin typeface="Arial" panose="020B0604020202020204" pitchFamily="34" charset="0"/>
              <a:cs typeface="Arial" panose="020B0604020202020204" pitchFamily="34" charset="0"/>
            </a:endParaRPr>
          </a:p>
          <a:p>
            <a:pPr>
              <a:defRPr/>
            </a:pPr>
            <a:endParaRPr lang="en-US" sz="3467" b="1" dirty="0">
              <a:solidFill>
                <a:srgbClr val="CC6600"/>
              </a:solidFill>
              <a:latin typeface="Arial" panose="020B0604020202020204" pitchFamily="34" charset="0"/>
              <a:cs typeface="Arial" panose="020B0604020202020204" pitchFamily="34" charset="0"/>
            </a:endParaRPr>
          </a:p>
          <a:p>
            <a:pPr>
              <a:defRPr/>
            </a:pPr>
            <a:endParaRPr lang="en-US" sz="3467" b="1" dirty="0" smtClean="0">
              <a:solidFill>
                <a:srgbClr val="CC6600"/>
              </a:solidFill>
              <a:latin typeface="Arial" panose="020B0604020202020204" pitchFamily="34" charset="0"/>
              <a:cs typeface="Arial" panose="020B0604020202020204" pitchFamily="34" charset="0"/>
            </a:endParaRPr>
          </a:p>
          <a:p>
            <a:pPr>
              <a:defRPr/>
            </a:pPr>
            <a:endParaRPr lang="en-US" sz="3467" b="1" dirty="0">
              <a:solidFill>
                <a:srgbClr val="CC6600"/>
              </a:solidFill>
              <a:latin typeface="Arial" panose="020B0604020202020204" pitchFamily="34" charset="0"/>
              <a:cs typeface="Arial" panose="020B0604020202020204" pitchFamily="34" charset="0"/>
            </a:endParaRPr>
          </a:p>
          <a:p>
            <a:pPr>
              <a:defRPr/>
            </a:pPr>
            <a:endParaRPr lang="en-US" sz="3467" b="1" dirty="0" smtClean="0">
              <a:solidFill>
                <a:srgbClr val="CC6600"/>
              </a:solidFill>
              <a:latin typeface="Arial" panose="020B0604020202020204" pitchFamily="34" charset="0"/>
              <a:cs typeface="Arial" panose="020B0604020202020204" pitchFamily="34" charset="0"/>
            </a:endParaRPr>
          </a:p>
          <a:p>
            <a:pPr>
              <a:defRPr/>
            </a:pPr>
            <a:r>
              <a:rPr lang="en-US" sz="3467" b="1" dirty="0" smtClean="0">
                <a:solidFill>
                  <a:srgbClr val="CC6600"/>
                </a:solidFill>
                <a:latin typeface="Arial" panose="020B0604020202020204" pitchFamily="34" charset="0"/>
                <a:cs typeface="Arial" panose="020B0604020202020204" pitchFamily="34" charset="0"/>
              </a:rPr>
              <a:t>Road </a:t>
            </a:r>
            <a:r>
              <a:rPr lang="en-US" sz="3467" b="1" dirty="0">
                <a:solidFill>
                  <a:srgbClr val="CC6600"/>
                </a:solidFill>
                <a:latin typeface="Arial" panose="020B0604020202020204" pitchFamily="34" charset="0"/>
                <a:cs typeface="Arial" panose="020B0604020202020204" pitchFamily="34" charset="0"/>
              </a:rPr>
              <a:t>mortality (per </a:t>
            </a:r>
            <a:r>
              <a:rPr lang="en-US" sz="3467" b="1" dirty="0" err="1">
                <a:solidFill>
                  <a:srgbClr val="CC6600"/>
                </a:solidFill>
                <a:latin typeface="Arial" panose="020B0604020202020204" pitchFamily="34" charset="0"/>
                <a:cs typeface="Arial" panose="020B0604020202020204" pitchFamily="34" charset="0"/>
              </a:rPr>
              <a:t>mln</a:t>
            </a:r>
            <a:r>
              <a:rPr lang="en-US" sz="3467" b="1" dirty="0">
                <a:solidFill>
                  <a:srgbClr val="CC6600"/>
                </a:solidFill>
                <a:latin typeface="Arial" panose="020B0604020202020204" pitchFamily="34" charset="0"/>
                <a:cs typeface="Arial" panose="020B0604020202020204" pitchFamily="34" charset="0"/>
              </a:rPr>
              <a:t> inhabitants) in 2013</a:t>
            </a:r>
            <a:endParaRPr lang="en-GB" sz="3467" b="1" dirty="0">
              <a:solidFill>
                <a:srgbClr val="CC6600"/>
              </a:solidFill>
              <a:latin typeface="Arial" panose="020B0604020202020204" pitchFamily="34" charset="0"/>
              <a:cs typeface="Arial" panose="020B0604020202020204" pitchFamily="34" charset="0"/>
            </a:endParaRPr>
          </a:p>
        </p:txBody>
      </p:sp>
      <p:sp>
        <p:nvSpPr>
          <p:cNvPr id="9" name="Title 1"/>
          <p:cNvSpPr txBox="1">
            <a:spLocks/>
          </p:cNvSpPr>
          <p:nvPr/>
        </p:nvSpPr>
        <p:spPr>
          <a:xfrm>
            <a:off x="4933952" y="6089651"/>
            <a:ext cx="4373033" cy="560916"/>
          </a:xfrm>
          <a:prstGeom prst="rect">
            <a:avLst/>
          </a:prstGeom>
        </p:spPr>
        <p:txBody>
          <a:bodyPr lIns="91440" tIns="45720" rIns="91440" bIns="45720" anchor="b"/>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fontAlgn="auto">
              <a:spcAft>
                <a:spcPts val="0"/>
              </a:spcAft>
              <a:defRPr/>
            </a:pPr>
            <a:r>
              <a:rPr lang="en-US" dirty="0">
                <a:solidFill>
                  <a:srgbClr val="CC6600"/>
                </a:solidFill>
                <a:latin typeface="Frutiger-Bold" pitchFamily="2" charset="0"/>
              </a:rPr>
              <a:t/>
            </a:r>
            <a:br>
              <a:rPr lang="en-US" dirty="0">
                <a:solidFill>
                  <a:srgbClr val="CC6600"/>
                </a:solidFill>
                <a:latin typeface="Frutiger-Bold" pitchFamily="2" charset="0"/>
              </a:rPr>
            </a:br>
            <a:r>
              <a:rPr lang="en-US" sz="1867" dirty="0">
                <a:solidFill>
                  <a:prstClr val="black"/>
                </a:solidFill>
                <a:latin typeface="Frutiger-Light" pitchFamily="2" charset="0"/>
              </a:rPr>
              <a:t>ETSC (2014) 8</a:t>
            </a:r>
            <a:r>
              <a:rPr lang="en-US" sz="1867" baseline="30000" dirty="0">
                <a:solidFill>
                  <a:prstClr val="black"/>
                </a:solidFill>
                <a:latin typeface="Frutiger-Light" pitchFamily="2" charset="0"/>
              </a:rPr>
              <a:t>th</a:t>
            </a:r>
            <a:r>
              <a:rPr lang="en-US" sz="1867" dirty="0">
                <a:solidFill>
                  <a:prstClr val="black"/>
                </a:solidFill>
                <a:latin typeface="Frutiger-Light" pitchFamily="2" charset="0"/>
              </a:rPr>
              <a:t> PIN Annual Report</a:t>
            </a:r>
            <a:endParaRPr lang="en-GB" sz="1867" dirty="0">
              <a:solidFill>
                <a:prstClr val="black"/>
              </a:solidFill>
              <a:latin typeface="Frutiger-Light" pitchFamily="2" charset="0"/>
            </a:endParaRPr>
          </a:p>
        </p:txBody>
      </p:sp>
      <p:pic>
        <p:nvPicPr>
          <p:cNvPr id="32772" name="Picture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0567" y="6121401"/>
            <a:ext cx="1619251"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Chart 11"/>
          <p:cNvGraphicFramePr>
            <a:graphicFrameLocks/>
          </p:cNvGraphicFramePr>
          <p:nvPr>
            <p:extLst>
              <p:ext uri="{D42A27DB-BD31-4B8C-83A1-F6EECF244321}">
                <p14:modId xmlns:p14="http://schemas.microsoft.com/office/powerpoint/2010/main" val="6664673"/>
              </p:ext>
            </p:extLst>
          </p:nvPr>
        </p:nvGraphicFramePr>
        <p:xfrm>
          <a:off x="1" y="990599"/>
          <a:ext cx="9144001" cy="4940300"/>
        </p:xfrm>
        <a:graphic>
          <a:graphicData uri="http://schemas.openxmlformats.org/drawingml/2006/chart">
            <c:chart xmlns:c="http://schemas.openxmlformats.org/drawingml/2006/chart" xmlns:r="http://schemas.openxmlformats.org/officeDocument/2006/relationships" r:id="rId4"/>
          </a:graphicData>
        </a:graphic>
      </p:graphicFrame>
      <p:sp>
        <p:nvSpPr>
          <p:cNvPr id="6" name="Oval 5"/>
          <p:cNvSpPr/>
          <p:nvPr/>
        </p:nvSpPr>
        <p:spPr>
          <a:xfrm>
            <a:off x="2555776" y="2924944"/>
            <a:ext cx="432048" cy="288032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fr-FR"/>
          </a:p>
        </p:txBody>
      </p:sp>
    </p:spTree>
    <p:extLst>
      <p:ext uri="{BB962C8B-B14F-4D97-AF65-F5344CB8AC3E}">
        <p14:creationId xmlns:p14="http://schemas.microsoft.com/office/powerpoint/2010/main" val="30292692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900608" y="0"/>
            <a:ext cx="9398091" cy="765175"/>
          </a:xfrm>
        </p:spPr>
        <p:txBody>
          <a:bodyPr/>
          <a:lstStyle/>
          <a:p>
            <a:r>
              <a:rPr lang="nl-BE" altLang="en-US" dirty="0" smtClean="0"/>
              <a:t>        </a:t>
            </a:r>
            <a:r>
              <a:rPr lang="nl-BE" altLang="en-US" sz="3400" dirty="0" smtClean="0"/>
              <a:t>Drink-driving in the EU</a:t>
            </a:r>
          </a:p>
        </p:txBody>
      </p:sp>
      <p:sp>
        <p:nvSpPr>
          <p:cNvPr id="26" name="Rectangle 3"/>
          <p:cNvSpPr txBox="1">
            <a:spLocks noChangeArrowheads="1"/>
          </p:cNvSpPr>
          <p:nvPr/>
        </p:nvSpPr>
        <p:spPr bwMode="auto">
          <a:xfrm>
            <a:off x="84417" y="989264"/>
            <a:ext cx="631087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CC6600"/>
              </a:buClr>
              <a:buFont typeface="Frutiger-Roman" pitchFamily="2" charset="0"/>
              <a:buChar char="•"/>
              <a:defRPr sz="2800">
                <a:solidFill>
                  <a:schemeClr val="tx1"/>
                </a:solidFill>
                <a:latin typeface="Frutiger-Roman" pitchFamily="2" charset="0"/>
                <a:ea typeface="+mn-ea"/>
                <a:cs typeface="Arial" pitchFamily="34" charset="0"/>
              </a:defRPr>
            </a:lvl1pPr>
            <a:lvl2pPr marL="742950" indent="-285750" algn="l" rtl="0" eaLnBrk="0" fontAlgn="base" hangingPunct="0">
              <a:spcBef>
                <a:spcPct val="20000"/>
              </a:spcBef>
              <a:spcAft>
                <a:spcPct val="0"/>
              </a:spcAft>
              <a:buClr>
                <a:srgbClr val="CC6600"/>
              </a:buClr>
              <a:buChar char="•"/>
              <a:defRPr sz="2400">
                <a:solidFill>
                  <a:schemeClr val="tx1"/>
                </a:solidFill>
                <a:latin typeface="Frutiger-Roman" pitchFamily="2" charset="0"/>
                <a:cs typeface="Arial" pitchFamily="34" charset="0"/>
              </a:defRPr>
            </a:lvl2pPr>
            <a:lvl3pPr marL="1143000" indent="-228600" algn="l" rtl="0" eaLnBrk="0" fontAlgn="base" hangingPunct="0">
              <a:spcBef>
                <a:spcPct val="20000"/>
              </a:spcBef>
              <a:spcAft>
                <a:spcPct val="0"/>
              </a:spcAft>
              <a:buClr>
                <a:srgbClr val="CC6600"/>
              </a:buClr>
              <a:buChar char="•"/>
              <a:defRPr sz="2000">
                <a:solidFill>
                  <a:schemeClr val="tx1"/>
                </a:solidFill>
                <a:latin typeface="Frutiger-Roman" pitchFamily="2" charset="0"/>
                <a:cs typeface="Arial" pitchFamily="34" charset="0"/>
              </a:defRPr>
            </a:lvl3pPr>
            <a:lvl4pPr marL="1600200" indent="-228600" algn="l" rtl="0" eaLnBrk="0" fontAlgn="base" hangingPunct="0">
              <a:spcBef>
                <a:spcPct val="20000"/>
              </a:spcBef>
              <a:spcAft>
                <a:spcPct val="0"/>
              </a:spcAft>
              <a:buClr>
                <a:srgbClr val="CC6600"/>
              </a:buClr>
              <a:buChar char="•"/>
              <a:defRPr sz="1800">
                <a:solidFill>
                  <a:schemeClr val="tx1"/>
                </a:solidFill>
                <a:latin typeface="Frutiger-Roman" pitchFamily="2" charset="0"/>
                <a:cs typeface="Arial" pitchFamily="34" charset="0"/>
              </a:defRPr>
            </a:lvl4pPr>
            <a:lvl5pPr marL="2057400" indent="-228600" algn="l" rtl="0" eaLnBrk="0" fontAlgn="base" hangingPunct="0">
              <a:spcBef>
                <a:spcPct val="20000"/>
              </a:spcBef>
              <a:spcAft>
                <a:spcPct val="0"/>
              </a:spcAft>
              <a:buClr>
                <a:srgbClr val="CC6600"/>
              </a:buClr>
              <a:buChar char="•"/>
              <a:defRPr sz="1800">
                <a:solidFill>
                  <a:schemeClr val="tx1"/>
                </a:solidFill>
                <a:latin typeface="Frutiger-Roman" pitchFamily="2" charset="0"/>
                <a:cs typeface="Arial" pitchFamily="34" charset="0"/>
              </a:defRPr>
            </a:lvl5pPr>
            <a:lvl6pPr marL="2514600" indent="-228600" algn="l" rtl="0" fontAlgn="base">
              <a:spcBef>
                <a:spcPct val="20000"/>
              </a:spcBef>
              <a:spcAft>
                <a:spcPct val="0"/>
              </a:spcAft>
              <a:buClr>
                <a:srgbClr val="CC6600"/>
              </a:buClr>
              <a:buChar char="•"/>
              <a:defRPr sz="1800">
                <a:solidFill>
                  <a:schemeClr val="tx1"/>
                </a:solidFill>
                <a:latin typeface="+mn-lt"/>
              </a:defRPr>
            </a:lvl6pPr>
            <a:lvl7pPr marL="2971800" indent="-228600" algn="l" rtl="0" fontAlgn="base">
              <a:spcBef>
                <a:spcPct val="20000"/>
              </a:spcBef>
              <a:spcAft>
                <a:spcPct val="0"/>
              </a:spcAft>
              <a:buClr>
                <a:srgbClr val="CC6600"/>
              </a:buClr>
              <a:buChar char="•"/>
              <a:defRPr sz="1800">
                <a:solidFill>
                  <a:schemeClr val="tx1"/>
                </a:solidFill>
                <a:latin typeface="+mn-lt"/>
              </a:defRPr>
            </a:lvl7pPr>
            <a:lvl8pPr marL="3429000" indent="-228600" algn="l" rtl="0" fontAlgn="base">
              <a:spcBef>
                <a:spcPct val="20000"/>
              </a:spcBef>
              <a:spcAft>
                <a:spcPct val="0"/>
              </a:spcAft>
              <a:buClr>
                <a:srgbClr val="CC6600"/>
              </a:buClr>
              <a:buChar char="•"/>
              <a:defRPr sz="1800">
                <a:solidFill>
                  <a:schemeClr val="tx1"/>
                </a:solidFill>
                <a:latin typeface="+mn-lt"/>
              </a:defRPr>
            </a:lvl8pPr>
            <a:lvl9pPr marL="3886200" indent="-228600" algn="l" rtl="0" fontAlgn="base">
              <a:spcBef>
                <a:spcPct val="20000"/>
              </a:spcBef>
              <a:spcAft>
                <a:spcPct val="0"/>
              </a:spcAft>
              <a:buClr>
                <a:srgbClr val="CC6600"/>
              </a:buClr>
              <a:buChar char="•"/>
              <a:defRPr sz="1800">
                <a:solidFill>
                  <a:schemeClr val="tx1"/>
                </a:solidFill>
                <a:latin typeface="+mn-lt"/>
              </a:defRPr>
            </a:lvl9pPr>
          </a:lstStyle>
          <a:p>
            <a:pPr marL="0" indent="0">
              <a:spcBef>
                <a:spcPts val="1500"/>
              </a:spcBef>
              <a:buNone/>
            </a:pPr>
            <a:r>
              <a:rPr lang="en-GB" altLang="fr-FR" sz="2300" kern="0" dirty="0"/>
              <a:t>While the dangers linked to drink driving are fairly well understood, the phenomenon is still </a:t>
            </a:r>
            <a:r>
              <a:rPr lang="en-GB" altLang="fr-FR" sz="2300" kern="0" dirty="0" smtClean="0"/>
              <a:t>widespread </a:t>
            </a:r>
            <a:r>
              <a:rPr lang="en-GB" altLang="fr-FR" sz="2300" kern="0" dirty="0"/>
              <a:t>in the EU:</a:t>
            </a:r>
          </a:p>
          <a:p>
            <a:pPr>
              <a:spcBef>
                <a:spcPts val="1500"/>
              </a:spcBef>
            </a:pPr>
            <a:r>
              <a:rPr lang="en-GB" altLang="fr-FR" sz="2200" kern="0" dirty="0" smtClean="0"/>
              <a:t>Up </a:t>
            </a:r>
            <a:r>
              <a:rPr lang="en-GB" altLang="fr-FR" sz="2200" kern="0" dirty="0"/>
              <a:t>to 1.5 - 2% of </a:t>
            </a:r>
            <a:r>
              <a:rPr lang="en-GB" altLang="fr-FR" sz="2200" kern="0" dirty="0" smtClean="0"/>
              <a:t>Km </a:t>
            </a:r>
            <a:r>
              <a:rPr lang="en-GB" altLang="fr-FR" sz="2200" kern="0" dirty="0"/>
              <a:t>driven in the EU are driven with an illegal Blood Alcohol </a:t>
            </a:r>
            <a:r>
              <a:rPr lang="en-GB" altLang="fr-FR" sz="2200" kern="0" dirty="0" smtClean="0"/>
              <a:t>Concentration</a:t>
            </a:r>
          </a:p>
          <a:p>
            <a:pPr>
              <a:spcBef>
                <a:spcPts val="1500"/>
              </a:spcBef>
            </a:pPr>
            <a:r>
              <a:rPr lang="en-GB" altLang="fr-FR" sz="2200" kern="0" dirty="0" smtClean="0"/>
              <a:t>Of the 26,025 deaths in 2013, less than 15% were attributed by MS to drink driving. But according to EC, between 19% - 28% of all road deaths across the EU are alcohol-related (over </a:t>
            </a:r>
            <a:r>
              <a:rPr lang="en-US" altLang="fr-FR" sz="2200" kern="0" dirty="0" smtClean="0"/>
              <a:t>30% </a:t>
            </a:r>
            <a:r>
              <a:rPr lang="en-US" altLang="fr-FR" sz="2200" kern="0" dirty="0"/>
              <a:t>of driver deaths) </a:t>
            </a:r>
            <a:r>
              <a:rPr lang="en-US" altLang="fr-FR" sz="2200" dirty="0" smtClean="0">
                <a:latin typeface="Arial" panose="020B0604020202020204" pitchFamily="34" charset="0"/>
              </a:rPr>
              <a:t/>
            </a:r>
            <a:br>
              <a:rPr lang="en-US" altLang="fr-FR" sz="2200" dirty="0" smtClean="0">
                <a:latin typeface="Arial" panose="020B0604020202020204" pitchFamily="34" charset="0"/>
              </a:rPr>
            </a:br>
            <a:endParaRPr lang="en-US" altLang="fr-FR" sz="2200" dirty="0">
              <a:solidFill>
                <a:srgbClr val="C00000"/>
              </a:solidFill>
              <a:latin typeface="Arial" panose="020B0604020202020204" pitchFamily="34" charset="0"/>
            </a:endParaRPr>
          </a:p>
          <a:p>
            <a:pPr eaLnBrk="1" hangingPunct="1"/>
            <a:r>
              <a:rPr lang="en-US" altLang="fr-FR" sz="2200" kern="0" dirty="0"/>
              <a:t>Alcohol related crashes are the leading cause of death in the age group 16-25</a:t>
            </a:r>
          </a:p>
          <a:p>
            <a:pPr>
              <a:spcBef>
                <a:spcPts val="1500"/>
              </a:spcBef>
            </a:pPr>
            <a:endParaRPr lang="en-GB" altLang="fr-FR" sz="2300" kern="0" dirty="0" smtClean="0"/>
          </a:p>
        </p:txBody>
      </p:sp>
      <p:pic>
        <p:nvPicPr>
          <p:cNvPr id="31" name="Picture 5"/>
          <p:cNvPicPr>
            <a:picLocks noChangeAspect="1" noChangeArrowheads="1"/>
          </p:cNvPicPr>
          <p:nvPr/>
        </p:nvPicPr>
        <p:blipFill>
          <a:blip r:embed="rId3"/>
          <a:srcRect/>
          <a:stretch>
            <a:fillRect/>
          </a:stretch>
        </p:blipFill>
        <p:spPr bwMode="auto">
          <a:xfrm>
            <a:off x="7380312" y="182874"/>
            <a:ext cx="1440160" cy="1612781"/>
          </a:xfrm>
          <a:prstGeom prst="rect">
            <a:avLst/>
          </a:prstGeom>
          <a:ln>
            <a:noFill/>
          </a:ln>
          <a:effectLst>
            <a:outerShdw blurRad="190500" algn="tl" rotWithShape="0">
              <a:srgbClr val="000000">
                <a:alpha val="70000"/>
              </a:srgbClr>
            </a:outerShdw>
          </a:effectLst>
        </p:spPr>
      </p:pic>
      <p:pic>
        <p:nvPicPr>
          <p:cNvPr id="32" name="Picture 9" descr="http://s236.photobucket.com/albums/ff100/imagercc1/archive/page2/drinkanddrive_700.jpg"/>
          <p:cNvPicPr>
            <a:picLocks noChangeAspect="1" noChangeArrowheads="1"/>
          </p:cNvPicPr>
          <p:nvPr/>
        </p:nvPicPr>
        <p:blipFill>
          <a:blip r:embed="rId4" cstate="print"/>
          <a:srcRect/>
          <a:stretch>
            <a:fillRect/>
          </a:stretch>
        </p:blipFill>
        <p:spPr bwMode="auto">
          <a:xfrm>
            <a:off x="6262600" y="4293096"/>
            <a:ext cx="2711944" cy="2188859"/>
          </a:xfrm>
          <a:prstGeom prst="rect">
            <a:avLst/>
          </a:prstGeom>
          <a:noFill/>
          <a:ln w="9525">
            <a:noFill/>
            <a:miter lim="800000"/>
            <a:headEnd/>
            <a:tailEnd/>
          </a:ln>
        </p:spPr>
      </p:pic>
      <p:pic>
        <p:nvPicPr>
          <p:cNvPr id="33" name="Picture 7" descr="http://www.minutebuzz.com/wp-content/uploads/2011/07/PUB_ALCOOL_HANDICAP.jpg"/>
          <p:cNvPicPr>
            <a:picLocks noChangeAspect="1" noChangeArrowheads="1"/>
          </p:cNvPicPr>
          <p:nvPr/>
        </p:nvPicPr>
        <p:blipFill>
          <a:blip r:embed="rId5" cstate="print"/>
          <a:srcRect/>
          <a:stretch>
            <a:fillRect/>
          </a:stretch>
        </p:blipFill>
        <p:spPr bwMode="auto">
          <a:xfrm>
            <a:off x="6482432" y="2204864"/>
            <a:ext cx="2492112" cy="1659344"/>
          </a:xfrm>
          <a:prstGeom prst="rect">
            <a:avLst/>
          </a:prstGeom>
          <a:noFill/>
          <a:ln w="9525">
            <a:noFill/>
            <a:miter lim="800000"/>
            <a:headEnd/>
            <a:tailEnd/>
          </a:ln>
        </p:spPr>
      </p:pic>
    </p:spTree>
    <p:extLst>
      <p:ext uri="{BB962C8B-B14F-4D97-AF65-F5344CB8AC3E}">
        <p14:creationId xmlns:p14="http://schemas.microsoft.com/office/powerpoint/2010/main" val="359377962"/>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76200" y="0"/>
            <a:ext cx="8672513" cy="765175"/>
          </a:xfrm>
        </p:spPr>
        <p:txBody>
          <a:bodyPr/>
          <a:lstStyle/>
          <a:p>
            <a:r>
              <a:rPr lang="en-GB" altLang="en-US" b="0" smtClean="0"/>
              <a:t>Attributing deaths to drink driving</a:t>
            </a:r>
          </a:p>
        </p:txBody>
      </p:sp>
      <p:sp>
        <p:nvSpPr>
          <p:cNvPr id="21507" name="Rectangle 3"/>
          <p:cNvSpPr>
            <a:spLocks noGrp="1" noChangeArrowheads="1"/>
          </p:cNvSpPr>
          <p:nvPr>
            <p:ph type="body" idx="1"/>
          </p:nvPr>
        </p:nvSpPr>
        <p:spPr>
          <a:xfrm>
            <a:off x="250825" y="1341438"/>
            <a:ext cx="8893175" cy="4608512"/>
          </a:xfrm>
        </p:spPr>
        <p:txBody>
          <a:bodyPr/>
          <a:lstStyle/>
          <a:p>
            <a:pPr>
              <a:spcBef>
                <a:spcPts val="1200"/>
              </a:spcBef>
            </a:pPr>
            <a:r>
              <a:rPr lang="en-GB" altLang="en-US" sz="2900" smtClean="0">
                <a:cs typeface="Arial" panose="020B0604020202020204" pitchFamily="34" charset="0"/>
              </a:rPr>
              <a:t>Each Member State has its own way of attributing a road death to drink driving</a:t>
            </a:r>
          </a:p>
          <a:p>
            <a:pPr>
              <a:spcBef>
                <a:spcPts val="1200"/>
              </a:spcBef>
            </a:pPr>
            <a:r>
              <a:rPr lang="en-GB" altLang="en-US" sz="2900" smtClean="0">
                <a:cs typeface="Arial" panose="020B0604020202020204" pitchFamily="34" charset="0"/>
              </a:rPr>
              <a:t>In 2010, 7 countries attributed fewer than 6% while 5 countries attributed more than 30%</a:t>
            </a:r>
          </a:p>
          <a:p>
            <a:pPr>
              <a:spcBef>
                <a:spcPts val="1200"/>
              </a:spcBef>
            </a:pPr>
            <a:r>
              <a:rPr lang="en-GB" altLang="en-US" sz="2900" smtClean="0">
                <a:cs typeface="Arial" panose="020B0604020202020204" pitchFamily="34" charset="0"/>
              </a:rPr>
              <a:t>So it is meaningless to compare numbers attributed to drink driving in different countries</a:t>
            </a:r>
          </a:p>
          <a:p>
            <a:pPr>
              <a:spcBef>
                <a:spcPts val="1200"/>
              </a:spcBef>
            </a:pPr>
            <a:r>
              <a:rPr lang="en-GB" altLang="en-US" sz="2900" smtClean="0">
                <a:cs typeface="Arial" panose="020B0604020202020204" pitchFamily="34" charset="0"/>
              </a:rPr>
              <a:t>But we can look at how the numbers of deaths attributed to drink driving have changed      over recent years</a:t>
            </a:r>
          </a:p>
        </p:txBody>
      </p:sp>
    </p:spTree>
    <p:extLst>
      <p:ext uri="{BB962C8B-B14F-4D97-AF65-F5344CB8AC3E}">
        <p14:creationId xmlns:p14="http://schemas.microsoft.com/office/powerpoint/2010/main" val="21136885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0" y="0"/>
            <a:ext cx="9144000" cy="765175"/>
          </a:xfrm>
        </p:spPr>
        <p:txBody>
          <a:bodyPr/>
          <a:lstStyle/>
          <a:p>
            <a:r>
              <a:rPr lang="en-GB" altLang="en-US" b="0" smtClean="0"/>
              <a:t>Drink driving deaths in 22 countries</a:t>
            </a:r>
            <a:endParaRPr lang="en-US" altLang="en-US" b="0" smtClean="0"/>
          </a:p>
        </p:txBody>
      </p:sp>
      <p:sp>
        <p:nvSpPr>
          <p:cNvPr id="5" name="Rectangle 3"/>
          <p:cNvSpPr txBox="1">
            <a:spLocks noChangeArrowheads="1"/>
          </p:cNvSpPr>
          <p:nvPr/>
        </p:nvSpPr>
        <p:spPr bwMode="auto">
          <a:xfrm>
            <a:off x="214313" y="1071563"/>
            <a:ext cx="8929687" cy="642937"/>
          </a:xfrm>
          <a:prstGeom prst="rect">
            <a:avLst/>
          </a:prstGeom>
          <a:noFill/>
          <a:ln w="9525">
            <a:noFill/>
            <a:miter lim="800000"/>
            <a:headEnd/>
            <a:tailEnd/>
          </a:ln>
        </p:spPr>
        <p:txBody>
          <a:bodyPr/>
          <a:lstStyle/>
          <a:p>
            <a:pPr eaLnBrk="1" hangingPunct="1">
              <a:spcBef>
                <a:spcPct val="50000"/>
              </a:spcBef>
              <a:tabLst>
                <a:tab pos="450850" algn="l"/>
              </a:tabLst>
              <a:defRPr/>
            </a:pPr>
            <a:endParaRPr lang="en-US" sz="1800" kern="0" dirty="0">
              <a:latin typeface="Arial" charset="0"/>
              <a:ea typeface="Times New Roman" pitchFamily="18" charset="0"/>
              <a:cs typeface="Arial" charset="0"/>
            </a:endParaRPr>
          </a:p>
        </p:txBody>
      </p:sp>
      <p:sp>
        <p:nvSpPr>
          <p:cNvPr id="23556" name="TextBox 10"/>
          <p:cNvSpPr txBox="1">
            <a:spLocks noChangeArrowheads="1"/>
          </p:cNvSpPr>
          <p:nvPr/>
        </p:nvSpPr>
        <p:spPr bwMode="auto">
          <a:xfrm>
            <a:off x="0" y="981075"/>
            <a:ext cx="914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C6600"/>
              </a:buClr>
              <a:buChar char="•"/>
              <a:defRPr sz="3200" b="1">
                <a:solidFill>
                  <a:schemeClr val="tx1"/>
                </a:solidFill>
                <a:latin typeface="Arial" panose="020B0604020202020204" pitchFamily="34" charset="0"/>
              </a:defRPr>
            </a:lvl1pPr>
            <a:lvl2pPr marL="742950" indent="-285750">
              <a:spcBef>
                <a:spcPct val="20000"/>
              </a:spcBef>
              <a:buClr>
                <a:srgbClr val="CC6600"/>
              </a:buClr>
              <a:buChar char="•"/>
              <a:defRPr sz="2800">
                <a:solidFill>
                  <a:schemeClr val="tx1"/>
                </a:solidFill>
                <a:latin typeface="Arial" panose="020B0604020202020204" pitchFamily="34" charset="0"/>
              </a:defRPr>
            </a:lvl2pPr>
            <a:lvl3pPr marL="1143000" indent="-228600">
              <a:spcBef>
                <a:spcPct val="20000"/>
              </a:spcBef>
              <a:buClr>
                <a:srgbClr val="CC6600"/>
              </a:buClr>
              <a:buChar char="•"/>
              <a:defRPr sz="2800">
                <a:solidFill>
                  <a:schemeClr val="tx1"/>
                </a:solidFill>
                <a:latin typeface="Arial" panose="020B0604020202020204" pitchFamily="34" charset="0"/>
              </a:defRPr>
            </a:lvl3pPr>
            <a:lvl4pPr marL="1600200" indent="-228600">
              <a:spcBef>
                <a:spcPct val="20000"/>
              </a:spcBef>
              <a:buClr>
                <a:srgbClr val="CC6600"/>
              </a:buClr>
              <a:buChar char="•"/>
              <a:defRPr sz="2800">
                <a:solidFill>
                  <a:schemeClr val="tx1"/>
                </a:solidFill>
                <a:latin typeface="Arial" panose="020B0604020202020204" pitchFamily="34" charset="0"/>
              </a:defRPr>
            </a:lvl4pPr>
            <a:lvl5pPr marL="2057400" indent="-228600">
              <a:spcBef>
                <a:spcPct val="20000"/>
              </a:spcBef>
              <a:buClr>
                <a:srgbClr val="CC6600"/>
              </a:buClr>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9pPr>
          </a:lstStyle>
          <a:p>
            <a:pPr algn="ctr" eaLnBrk="1" hangingPunct="1">
              <a:spcBef>
                <a:spcPct val="0"/>
              </a:spcBef>
              <a:buClrTx/>
              <a:buFontTx/>
              <a:buNone/>
            </a:pPr>
            <a:r>
              <a:rPr lang="en-GB" altLang="en-US" sz="2400"/>
              <a:t>Reduction in road deaths attributed to drink driving             and in other road deaths in 22 EU countries – 2001 to 2010</a:t>
            </a:r>
            <a:endParaRPr lang="en-US" altLang="en-US" sz="2400"/>
          </a:p>
        </p:txBody>
      </p:sp>
      <p:graphicFrame>
        <p:nvGraphicFramePr>
          <p:cNvPr id="23557" name="Object 2"/>
          <p:cNvGraphicFramePr>
            <a:graphicFrameLocks noChangeAspect="1"/>
          </p:cNvGraphicFramePr>
          <p:nvPr/>
        </p:nvGraphicFramePr>
        <p:xfrm>
          <a:off x="827088" y="1700213"/>
          <a:ext cx="7345362" cy="4286250"/>
        </p:xfrm>
        <a:graphic>
          <a:graphicData uri="http://schemas.openxmlformats.org/presentationml/2006/ole">
            <mc:AlternateContent xmlns:mc="http://schemas.openxmlformats.org/markup-compatibility/2006">
              <mc:Choice xmlns:v="urn:schemas-microsoft-com:vml" Requires="v">
                <p:oleObj spid="_x0000_s36876" name="Chart" r:id="rId4" imgW="5356860" imgH="3124200" progId="Excel.Chart.8">
                  <p:embed/>
                </p:oleObj>
              </mc:Choice>
              <mc:Fallback>
                <p:oleObj name="Chart" r:id="rId4" imgW="5356860" imgH="3124200"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1700213"/>
                        <a:ext cx="7345362"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0296511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8" name="Object 2"/>
          <p:cNvGraphicFramePr>
            <a:graphicFrameLocks noChangeAspect="1"/>
          </p:cNvGraphicFramePr>
          <p:nvPr/>
        </p:nvGraphicFramePr>
        <p:xfrm>
          <a:off x="1001713" y="1773238"/>
          <a:ext cx="7673975" cy="4489450"/>
        </p:xfrm>
        <a:graphic>
          <a:graphicData uri="http://schemas.openxmlformats.org/presentationml/2006/ole">
            <mc:AlternateContent xmlns:mc="http://schemas.openxmlformats.org/markup-compatibility/2006">
              <mc:Choice xmlns:v="urn:schemas-microsoft-com:vml" Requires="v">
                <p:oleObj spid="_x0000_s37900" name="Chart" r:id="rId4" imgW="7139940" imgH="4046220" progId="Excel.Chart.8">
                  <p:embed/>
                </p:oleObj>
              </mc:Choice>
              <mc:Fallback>
                <p:oleObj name="Chart" r:id="rId4" imgW="7139940" imgH="4046220"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1713" y="1773238"/>
                        <a:ext cx="7673975" cy="448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51" name="Title 1"/>
          <p:cNvSpPr>
            <a:spLocks noGrp="1"/>
          </p:cNvSpPr>
          <p:nvPr>
            <p:ph type="title"/>
          </p:nvPr>
        </p:nvSpPr>
        <p:spPr>
          <a:xfrm>
            <a:off x="0" y="0"/>
            <a:ext cx="8710613" cy="765175"/>
          </a:xfrm>
        </p:spPr>
        <p:txBody>
          <a:bodyPr/>
          <a:lstStyle/>
          <a:p>
            <a:r>
              <a:rPr lang="en-GB" altLang="en-US" b="0" smtClean="0"/>
              <a:t>Progress against drink driving</a:t>
            </a:r>
            <a:endParaRPr lang="en-US" altLang="en-US" b="0" smtClean="0"/>
          </a:p>
        </p:txBody>
      </p:sp>
      <p:sp>
        <p:nvSpPr>
          <p:cNvPr id="5" name="Rectangle 3"/>
          <p:cNvSpPr txBox="1">
            <a:spLocks noChangeArrowheads="1"/>
          </p:cNvSpPr>
          <p:nvPr/>
        </p:nvSpPr>
        <p:spPr bwMode="auto">
          <a:xfrm>
            <a:off x="107950" y="908050"/>
            <a:ext cx="8929688"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C6600"/>
              </a:buClr>
              <a:buChar char="•"/>
              <a:tabLst>
                <a:tab pos="450850" algn="l"/>
              </a:tabLst>
              <a:defRPr sz="3200" b="1">
                <a:solidFill>
                  <a:schemeClr val="tx1"/>
                </a:solidFill>
                <a:latin typeface="Arial" panose="020B0604020202020204" pitchFamily="34" charset="0"/>
              </a:defRPr>
            </a:lvl1pPr>
            <a:lvl2pPr marL="742950" indent="-285750">
              <a:spcBef>
                <a:spcPct val="20000"/>
              </a:spcBef>
              <a:buClr>
                <a:srgbClr val="CC6600"/>
              </a:buClr>
              <a:buChar char="•"/>
              <a:tabLst>
                <a:tab pos="450850" algn="l"/>
              </a:tabLst>
              <a:defRPr sz="2800">
                <a:solidFill>
                  <a:schemeClr val="tx1"/>
                </a:solidFill>
                <a:latin typeface="Arial" panose="020B0604020202020204" pitchFamily="34" charset="0"/>
              </a:defRPr>
            </a:lvl2pPr>
            <a:lvl3pPr marL="1143000" indent="-228600">
              <a:spcBef>
                <a:spcPct val="20000"/>
              </a:spcBef>
              <a:buClr>
                <a:srgbClr val="CC6600"/>
              </a:buClr>
              <a:buChar char="•"/>
              <a:tabLst>
                <a:tab pos="450850" algn="l"/>
              </a:tabLst>
              <a:defRPr sz="2800">
                <a:solidFill>
                  <a:schemeClr val="tx1"/>
                </a:solidFill>
                <a:latin typeface="Arial" panose="020B0604020202020204" pitchFamily="34" charset="0"/>
              </a:defRPr>
            </a:lvl3pPr>
            <a:lvl4pPr marL="1600200" indent="-228600">
              <a:spcBef>
                <a:spcPct val="20000"/>
              </a:spcBef>
              <a:buClr>
                <a:srgbClr val="CC6600"/>
              </a:buClr>
              <a:buChar char="•"/>
              <a:tabLst>
                <a:tab pos="450850" algn="l"/>
              </a:tabLst>
              <a:defRPr sz="2800">
                <a:solidFill>
                  <a:schemeClr val="tx1"/>
                </a:solidFill>
                <a:latin typeface="Arial" panose="020B0604020202020204" pitchFamily="34" charset="0"/>
              </a:defRPr>
            </a:lvl4pPr>
            <a:lvl5pPr marL="2057400" indent="-228600">
              <a:spcBef>
                <a:spcPct val="20000"/>
              </a:spcBef>
              <a:buClr>
                <a:srgbClr val="CC6600"/>
              </a:buClr>
              <a:buChar char="•"/>
              <a:tabLst>
                <a:tab pos="450850" algn="l"/>
              </a:tabLst>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6600"/>
              </a:buClr>
              <a:buChar char="•"/>
              <a:tabLst>
                <a:tab pos="450850" algn="l"/>
              </a:tabLst>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6600"/>
              </a:buClr>
              <a:buChar char="•"/>
              <a:tabLst>
                <a:tab pos="450850" algn="l"/>
              </a:tabLst>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6600"/>
              </a:buClr>
              <a:buChar char="•"/>
              <a:tabLst>
                <a:tab pos="450850" algn="l"/>
              </a:tabLst>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6600"/>
              </a:buClr>
              <a:buChar char="•"/>
              <a:tabLst>
                <a:tab pos="450850" algn="l"/>
              </a:tabLst>
              <a:defRPr sz="2800">
                <a:solidFill>
                  <a:schemeClr val="tx1"/>
                </a:solidFill>
                <a:latin typeface="Arial" panose="020B0604020202020204" pitchFamily="34" charset="0"/>
              </a:defRPr>
            </a:lvl9pPr>
          </a:lstStyle>
          <a:p>
            <a:pPr eaLnBrk="1" hangingPunct="1">
              <a:spcBef>
                <a:spcPct val="50000"/>
              </a:spcBef>
              <a:buClrTx/>
              <a:buFontTx/>
              <a:buNone/>
            </a:pPr>
            <a:r>
              <a:rPr lang="en-GB" altLang="en-US" sz="2400"/>
              <a:t>Difference</a:t>
            </a:r>
            <a:r>
              <a:rPr lang="en-GB" altLang="en-US" sz="2400" b="0"/>
              <a:t> between the </a:t>
            </a:r>
            <a:r>
              <a:rPr lang="en-GB" altLang="en-US" sz="2400"/>
              <a:t>average annual percentage reduction in deaths attributed to drink driving from 2001 to 2010</a:t>
            </a:r>
            <a:r>
              <a:rPr lang="en-GB" altLang="en-US" sz="2400" b="0"/>
              <a:t> and the </a:t>
            </a:r>
            <a:r>
              <a:rPr lang="en-GB" altLang="en-US" sz="2400"/>
              <a:t>corresponding percentage reduction for other deaths </a:t>
            </a:r>
            <a:endParaRPr lang="en-US" altLang="en-US" sz="2400" b="0">
              <a:cs typeface="Times New Roman" panose="02020603050405020304" pitchFamily="18" charset="0"/>
            </a:endParaRPr>
          </a:p>
        </p:txBody>
      </p:sp>
      <p:sp>
        <p:nvSpPr>
          <p:cNvPr id="27653" name="Rectangle 1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CC6600"/>
              </a:buClr>
              <a:buChar char="•"/>
              <a:defRPr sz="3200" b="1">
                <a:solidFill>
                  <a:schemeClr val="tx1"/>
                </a:solidFill>
                <a:latin typeface="Arial" panose="020B0604020202020204" pitchFamily="34" charset="0"/>
              </a:defRPr>
            </a:lvl1pPr>
            <a:lvl2pPr marL="742950" indent="-285750">
              <a:spcBef>
                <a:spcPct val="20000"/>
              </a:spcBef>
              <a:buClr>
                <a:srgbClr val="CC6600"/>
              </a:buClr>
              <a:buChar char="•"/>
              <a:defRPr sz="2800">
                <a:solidFill>
                  <a:schemeClr val="tx1"/>
                </a:solidFill>
                <a:latin typeface="Arial" panose="020B0604020202020204" pitchFamily="34" charset="0"/>
              </a:defRPr>
            </a:lvl2pPr>
            <a:lvl3pPr marL="1143000" indent="-228600">
              <a:spcBef>
                <a:spcPct val="20000"/>
              </a:spcBef>
              <a:buClr>
                <a:srgbClr val="CC6600"/>
              </a:buClr>
              <a:buChar char="•"/>
              <a:defRPr sz="2800">
                <a:solidFill>
                  <a:schemeClr val="tx1"/>
                </a:solidFill>
                <a:latin typeface="Arial" panose="020B0604020202020204" pitchFamily="34" charset="0"/>
              </a:defRPr>
            </a:lvl3pPr>
            <a:lvl4pPr marL="1600200" indent="-228600">
              <a:spcBef>
                <a:spcPct val="20000"/>
              </a:spcBef>
              <a:buClr>
                <a:srgbClr val="CC6600"/>
              </a:buClr>
              <a:buChar char="•"/>
              <a:defRPr sz="2800">
                <a:solidFill>
                  <a:schemeClr val="tx1"/>
                </a:solidFill>
                <a:latin typeface="Arial" panose="020B0604020202020204" pitchFamily="34" charset="0"/>
              </a:defRPr>
            </a:lvl4pPr>
            <a:lvl5pPr marL="2057400" indent="-228600">
              <a:spcBef>
                <a:spcPct val="20000"/>
              </a:spcBef>
              <a:buClr>
                <a:srgbClr val="CC6600"/>
              </a:buClr>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9pPr>
          </a:lstStyle>
          <a:p>
            <a:pPr eaLnBrk="1" hangingPunct="1">
              <a:spcBef>
                <a:spcPct val="0"/>
              </a:spcBef>
              <a:buClrTx/>
              <a:buFontTx/>
              <a:buNone/>
            </a:pPr>
            <a:endParaRPr lang="fr-FR" altLang="en-US" sz="2200" b="0"/>
          </a:p>
        </p:txBody>
      </p:sp>
      <p:sp>
        <p:nvSpPr>
          <p:cNvPr id="27654" name="Text Box 11"/>
          <p:cNvSpPr txBox="1">
            <a:spLocks noChangeArrowheads="1"/>
          </p:cNvSpPr>
          <p:nvPr/>
        </p:nvSpPr>
        <p:spPr bwMode="auto">
          <a:xfrm>
            <a:off x="1095375" y="5829300"/>
            <a:ext cx="1841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6600"/>
              </a:buClr>
              <a:buChar char="•"/>
              <a:defRPr sz="3200" b="1">
                <a:solidFill>
                  <a:schemeClr val="tx1"/>
                </a:solidFill>
                <a:latin typeface="Arial" panose="020B0604020202020204" pitchFamily="34" charset="0"/>
              </a:defRPr>
            </a:lvl1pPr>
            <a:lvl2pPr marL="742950" indent="-285750">
              <a:spcBef>
                <a:spcPct val="20000"/>
              </a:spcBef>
              <a:buClr>
                <a:srgbClr val="CC6600"/>
              </a:buClr>
              <a:buChar char="•"/>
              <a:defRPr sz="2800">
                <a:solidFill>
                  <a:schemeClr val="tx1"/>
                </a:solidFill>
                <a:latin typeface="Arial" panose="020B0604020202020204" pitchFamily="34" charset="0"/>
              </a:defRPr>
            </a:lvl2pPr>
            <a:lvl3pPr marL="1143000" indent="-228600">
              <a:spcBef>
                <a:spcPct val="20000"/>
              </a:spcBef>
              <a:buClr>
                <a:srgbClr val="CC6600"/>
              </a:buClr>
              <a:buChar char="•"/>
              <a:defRPr sz="2800">
                <a:solidFill>
                  <a:schemeClr val="tx1"/>
                </a:solidFill>
                <a:latin typeface="Arial" panose="020B0604020202020204" pitchFamily="34" charset="0"/>
              </a:defRPr>
            </a:lvl3pPr>
            <a:lvl4pPr marL="1600200" indent="-228600">
              <a:spcBef>
                <a:spcPct val="20000"/>
              </a:spcBef>
              <a:buClr>
                <a:srgbClr val="CC6600"/>
              </a:buClr>
              <a:buChar char="•"/>
              <a:defRPr sz="2800">
                <a:solidFill>
                  <a:schemeClr val="tx1"/>
                </a:solidFill>
                <a:latin typeface="Arial" panose="020B0604020202020204" pitchFamily="34" charset="0"/>
              </a:defRPr>
            </a:lvl4pPr>
            <a:lvl5pPr marL="2057400" indent="-228600">
              <a:spcBef>
                <a:spcPct val="20000"/>
              </a:spcBef>
              <a:buClr>
                <a:srgbClr val="CC6600"/>
              </a:buClr>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9pPr>
          </a:lstStyle>
          <a:p>
            <a:pPr eaLnBrk="1" hangingPunct="1">
              <a:spcBef>
                <a:spcPct val="0"/>
              </a:spcBef>
              <a:buClrTx/>
              <a:buFontTx/>
              <a:buNone/>
            </a:pPr>
            <a:endParaRPr lang="en-GB" altLang="en-US" sz="1600" b="0"/>
          </a:p>
        </p:txBody>
      </p:sp>
      <p:sp>
        <p:nvSpPr>
          <p:cNvPr id="1036" name="Text Box 12"/>
          <p:cNvSpPr txBox="1">
            <a:spLocks noChangeArrowheads="1"/>
          </p:cNvSpPr>
          <p:nvPr/>
        </p:nvSpPr>
        <p:spPr bwMode="auto">
          <a:xfrm>
            <a:off x="1763713" y="6021388"/>
            <a:ext cx="40322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C6600"/>
              </a:buClr>
              <a:buChar char="•"/>
              <a:defRPr sz="3200" b="1">
                <a:solidFill>
                  <a:schemeClr val="tx1"/>
                </a:solidFill>
                <a:latin typeface="Arial" panose="020B0604020202020204" pitchFamily="34" charset="0"/>
              </a:defRPr>
            </a:lvl1pPr>
            <a:lvl2pPr marL="742950" indent="-285750">
              <a:spcBef>
                <a:spcPct val="20000"/>
              </a:spcBef>
              <a:buClr>
                <a:srgbClr val="CC6600"/>
              </a:buClr>
              <a:buChar char="•"/>
              <a:defRPr sz="2800">
                <a:solidFill>
                  <a:schemeClr val="tx1"/>
                </a:solidFill>
                <a:latin typeface="Arial" panose="020B0604020202020204" pitchFamily="34" charset="0"/>
              </a:defRPr>
            </a:lvl2pPr>
            <a:lvl3pPr marL="1143000" indent="-228600">
              <a:spcBef>
                <a:spcPct val="20000"/>
              </a:spcBef>
              <a:buClr>
                <a:srgbClr val="CC6600"/>
              </a:buClr>
              <a:buChar char="•"/>
              <a:defRPr sz="2800">
                <a:solidFill>
                  <a:schemeClr val="tx1"/>
                </a:solidFill>
                <a:latin typeface="Arial" panose="020B0604020202020204" pitchFamily="34" charset="0"/>
              </a:defRPr>
            </a:lvl3pPr>
            <a:lvl4pPr marL="1600200" indent="-228600">
              <a:spcBef>
                <a:spcPct val="20000"/>
              </a:spcBef>
              <a:buClr>
                <a:srgbClr val="CC6600"/>
              </a:buClr>
              <a:buChar char="•"/>
              <a:defRPr sz="2800">
                <a:solidFill>
                  <a:schemeClr val="tx1"/>
                </a:solidFill>
                <a:latin typeface="Arial" panose="020B0604020202020204" pitchFamily="34" charset="0"/>
              </a:defRPr>
            </a:lvl4pPr>
            <a:lvl5pPr marL="2057400" indent="-228600">
              <a:spcBef>
                <a:spcPct val="20000"/>
              </a:spcBef>
              <a:buClr>
                <a:srgbClr val="CC6600"/>
              </a:buClr>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9pPr>
          </a:lstStyle>
          <a:p>
            <a:pPr eaLnBrk="1" hangingPunct="1">
              <a:spcBef>
                <a:spcPct val="0"/>
              </a:spcBef>
              <a:buClrTx/>
              <a:buFontTx/>
              <a:buNone/>
            </a:pPr>
            <a:r>
              <a:rPr lang="en-GB" altLang="en-US" sz="1600" b="0"/>
              <a:t>* 2004-2007    **2006-2010   </a:t>
            </a:r>
            <a:r>
              <a:rPr lang="en-GB" altLang="en-US" sz="1200" b="0"/>
              <a:t>†</a:t>
            </a:r>
            <a:r>
              <a:rPr lang="en-GB" altLang="en-US" sz="1600" b="0"/>
              <a:t>2001-2008</a:t>
            </a:r>
          </a:p>
        </p:txBody>
      </p:sp>
      <p:sp>
        <p:nvSpPr>
          <p:cNvPr id="1039" name="Text Box 5"/>
          <p:cNvSpPr txBox="1">
            <a:spLocks noChangeArrowheads="1"/>
          </p:cNvSpPr>
          <p:nvPr/>
        </p:nvSpPr>
        <p:spPr bwMode="auto">
          <a:xfrm>
            <a:off x="1619250" y="2133600"/>
            <a:ext cx="1152525" cy="1374775"/>
          </a:xfrm>
          <a:prstGeom prst="rect">
            <a:avLst/>
          </a:prstGeom>
          <a:solidFill>
            <a:schemeClr val="bg1"/>
          </a:solidFill>
          <a:ln w="9525">
            <a:solidFill>
              <a:srgbClr val="00B050"/>
            </a:solidFill>
            <a:miter lim="800000"/>
            <a:headEnd/>
            <a:tailEnd/>
          </a:ln>
        </p:spPr>
        <p:txBody>
          <a:bodyPr>
            <a:spAutoFit/>
          </a:bodyPr>
          <a:lstStyle>
            <a:lvl1pPr>
              <a:spcBef>
                <a:spcPct val="20000"/>
              </a:spcBef>
              <a:buClr>
                <a:srgbClr val="CC6600"/>
              </a:buClr>
              <a:buChar char="•"/>
              <a:defRPr sz="3200" b="1">
                <a:solidFill>
                  <a:schemeClr val="tx1"/>
                </a:solidFill>
                <a:latin typeface="Arial" panose="020B0604020202020204" pitchFamily="34" charset="0"/>
              </a:defRPr>
            </a:lvl1pPr>
            <a:lvl2pPr marL="742950" indent="-285750">
              <a:spcBef>
                <a:spcPct val="20000"/>
              </a:spcBef>
              <a:buClr>
                <a:srgbClr val="CC6600"/>
              </a:buClr>
              <a:buChar char="•"/>
              <a:defRPr sz="2800">
                <a:solidFill>
                  <a:schemeClr val="tx1"/>
                </a:solidFill>
                <a:latin typeface="Arial" panose="020B0604020202020204" pitchFamily="34" charset="0"/>
              </a:defRPr>
            </a:lvl2pPr>
            <a:lvl3pPr marL="1143000" indent="-228600">
              <a:spcBef>
                <a:spcPct val="20000"/>
              </a:spcBef>
              <a:buClr>
                <a:srgbClr val="CC6600"/>
              </a:buClr>
              <a:buChar char="•"/>
              <a:defRPr sz="2800">
                <a:solidFill>
                  <a:schemeClr val="tx1"/>
                </a:solidFill>
                <a:latin typeface="Arial" panose="020B0604020202020204" pitchFamily="34" charset="0"/>
              </a:defRPr>
            </a:lvl3pPr>
            <a:lvl4pPr marL="1600200" indent="-228600">
              <a:spcBef>
                <a:spcPct val="20000"/>
              </a:spcBef>
              <a:buClr>
                <a:srgbClr val="CC6600"/>
              </a:buClr>
              <a:buChar char="•"/>
              <a:defRPr sz="2800">
                <a:solidFill>
                  <a:schemeClr val="tx1"/>
                </a:solidFill>
                <a:latin typeface="Arial" panose="020B0604020202020204" pitchFamily="34" charset="0"/>
              </a:defRPr>
            </a:lvl4pPr>
            <a:lvl5pPr marL="2057400" indent="-228600">
              <a:spcBef>
                <a:spcPct val="20000"/>
              </a:spcBef>
              <a:buClr>
                <a:srgbClr val="CC6600"/>
              </a:buClr>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9pPr>
          </a:lstStyle>
          <a:p>
            <a:pPr eaLnBrk="1" hangingPunct="1">
              <a:lnSpc>
                <a:spcPts val="2000"/>
              </a:lnSpc>
              <a:spcBef>
                <a:spcPct val="0"/>
              </a:spcBef>
              <a:buClrTx/>
              <a:buFontTx/>
              <a:buNone/>
            </a:pPr>
            <a:r>
              <a:rPr lang="de-DE" altLang="en-US" sz="1600">
                <a:solidFill>
                  <a:srgbClr val="339933"/>
                </a:solidFill>
              </a:rPr>
              <a:t>Ireland </a:t>
            </a:r>
          </a:p>
          <a:p>
            <a:pPr eaLnBrk="1" hangingPunct="1">
              <a:lnSpc>
                <a:spcPts val="2000"/>
              </a:lnSpc>
              <a:spcBef>
                <a:spcPct val="0"/>
              </a:spcBef>
              <a:buClrTx/>
              <a:buFontTx/>
              <a:buNone/>
            </a:pPr>
            <a:r>
              <a:rPr lang="de-DE" altLang="en-US" sz="1600">
                <a:solidFill>
                  <a:srgbClr val="339933"/>
                </a:solidFill>
              </a:rPr>
              <a:t>Slovakia</a:t>
            </a:r>
          </a:p>
          <a:p>
            <a:pPr eaLnBrk="1" hangingPunct="1">
              <a:lnSpc>
                <a:spcPts val="2000"/>
              </a:lnSpc>
              <a:spcBef>
                <a:spcPct val="0"/>
              </a:spcBef>
              <a:buClrTx/>
              <a:buFontTx/>
              <a:buNone/>
            </a:pPr>
            <a:r>
              <a:rPr lang="de-DE" altLang="en-US" sz="1600">
                <a:solidFill>
                  <a:srgbClr val="339933"/>
                </a:solidFill>
              </a:rPr>
              <a:t>Latvia</a:t>
            </a:r>
          </a:p>
          <a:p>
            <a:pPr eaLnBrk="1" hangingPunct="1">
              <a:lnSpc>
                <a:spcPts val="2000"/>
              </a:lnSpc>
              <a:spcBef>
                <a:spcPct val="0"/>
              </a:spcBef>
              <a:buClrTx/>
              <a:buFontTx/>
              <a:buNone/>
            </a:pPr>
            <a:r>
              <a:rPr lang="de-DE" altLang="en-US" sz="1600">
                <a:solidFill>
                  <a:srgbClr val="339933"/>
                </a:solidFill>
              </a:rPr>
              <a:t>Bulgaria</a:t>
            </a:r>
          </a:p>
          <a:p>
            <a:pPr eaLnBrk="1" hangingPunct="1">
              <a:lnSpc>
                <a:spcPts val="2000"/>
              </a:lnSpc>
              <a:spcBef>
                <a:spcPct val="0"/>
              </a:spcBef>
              <a:buClrTx/>
              <a:buFontTx/>
              <a:buNone/>
            </a:pPr>
            <a:r>
              <a:rPr lang="de-DE" altLang="en-US" sz="1600">
                <a:solidFill>
                  <a:srgbClr val="339933"/>
                </a:solidFill>
              </a:rPr>
              <a:t>Hungary</a:t>
            </a:r>
          </a:p>
        </p:txBody>
      </p:sp>
      <p:sp>
        <p:nvSpPr>
          <p:cNvPr id="1040" name="Rectangle 13"/>
          <p:cNvSpPr>
            <a:spLocks noChangeArrowheads="1"/>
          </p:cNvSpPr>
          <p:nvPr/>
        </p:nvSpPr>
        <p:spPr bwMode="auto">
          <a:xfrm>
            <a:off x="7451725" y="4005263"/>
            <a:ext cx="1008063" cy="1117600"/>
          </a:xfrm>
          <a:prstGeom prst="rect">
            <a:avLst/>
          </a:prstGeom>
          <a:solidFill>
            <a:schemeClr val="bg1"/>
          </a:solidFill>
          <a:ln w="9525">
            <a:solidFill>
              <a:srgbClr val="FF0000"/>
            </a:solidFill>
            <a:miter lim="800000"/>
            <a:headEnd/>
            <a:tailEnd/>
          </a:ln>
        </p:spPr>
        <p:txBody>
          <a:bodyPr rIns="36000">
            <a:spAutoFit/>
          </a:bodyPr>
          <a:lstStyle>
            <a:lvl1pPr>
              <a:spcBef>
                <a:spcPct val="20000"/>
              </a:spcBef>
              <a:buClr>
                <a:srgbClr val="CC6600"/>
              </a:buClr>
              <a:buChar char="•"/>
              <a:defRPr sz="3200" b="1">
                <a:solidFill>
                  <a:schemeClr val="tx1"/>
                </a:solidFill>
                <a:latin typeface="Arial" panose="020B0604020202020204" pitchFamily="34" charset="0"/>
              </a:defRPr>
            </a:lvl1pPr>
            <a:lvl2pPr marL="742950" indent="-285750">
              <a:spcBef>
                <a:spcPct val="20000"/>
              </a:spcBef>
              <a:buClr>
                <a:srgbClr val="CC6600"/>
              </a:buClr>
              <a:buChar char="•"/>
              <a:defRPr sz="2800">
                <a:solidFill>
                  <a:schemeClr val="tx1"/>
                </a:solidFill>
                <a:latin typeface="Arial" panose="020B0604020202020204" pitchFamily="34" charset="0"/>
              </a:defRPr>
            </a:lvl2pPr>
            <a:lvl3pPr marL="1143000" indent="-228600">
              <a:spcBef>
                <a:spcPct val="20000"/>
              </a:spcBef>
              <a:buClr>
                <a:srgbClr val="CC6600"/>
              </a:buClr>
              <a:buChar char="•"/>
              <a:defRPr sz="2800">
                <a:solidFill>
                  <a:schemeClr val="tx1"/>
                </a:solidFill>
                <a:latin typeface="Arial" panose="020B0604020202020204" pitchFamily="34" charset="0"/>
              </a:defRPr>
            </a:lvl3pPr>
            <a:lvl4pPr marL="1600200" indent="-228600">
              <a:spcBef>
                <a:spcPct val="20000"/>
              </a:spcBef>
              <a:buClr>
                <a:srgbClr val="CC6600"/>
              </a:buClr>
              <a:buChar char="•"/>
              <a:defRPr sz="2800">
                <a:solidFill>
                  <a:schemeClr val="tx1"/>
                </a:solidFill>
                <a:latin typeface="Arial" panose="020B0604020202020204" pitchFamily="34" charset="0"/>
              </a:defRPr>
            </a:lvl4pPr>
            <a:lvl5pPr marL="2057400" indent="-228600">
              <a:spcBef>
                <a:spcPct val="20000"/>
              </a:spcBef>
              <a:buClr>
                <a:srgbClr val="CC6600"/>
              </a:buClr>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9pPr>
          </a:lstStyle>
          <a:p>
            <a:pPr eaLnBrk="1" hangingPunct="1">
              <a:lnSpc>
                <a:spcPts val="2000"/>
              </a:lnSpc>
              <a:spcBef>
                <a:spcPct val="0"/>
              </a:spcBef>
              <a:buClrTx/>
              <a:buFontTx/>
              <a:buNone/>
            </a:pPr>
            <a:r>
              <a:rPr lang="de-DE" altLang="en-US" sz="1600">
                <a:solidFill>
                  <a:srgbClr val="FF3300"/>
                </a:solidFill>
              </a:rPr>
              <a:t>Cyprus </a:t>
            </a:r>
          </a:p>
          <a:p>
            <a:pPr eaLnBrk="1" hangingPunct="1">
              <a:lnSpc>
                <a:spcPts val="2000"/>
              </a:lnSpc>
              <a:spcBef>
                <a:spcPct val="0"/>
              </a:spcBef>
              <a:buClrTx/>
              <a:buFontTx/>
              <a:buNone/>
            </a:pPr>
            <a:r>
              <a:rPr lang="de-DE" altLang="en-US" sz="1600">
                <a:solidFill>
                  <a:srgbClr val="FF3300"/>
                </a:solidFill>
              </a:rPr>
              <a:t>Italy</a:t>
            </a:r>
          </a:p>
          <a:p>
            <a:pPr eaLnBrk="1" hangingPunct="1">
              <a:lnSpc>
                <a:spcPts val="2000"/>
              </a:lnSpc>
              <a:spcBef>
                <a:spcPct val="0"/>
              </a:spcBef>
              <a:buClrTx/>
              <a:buFontTx/>
              <a:buNone/>
            </a:pPr>
            <a:r>
              <a:rPr lang="de-DE" altLang="en-US" sz="1600">
                <a:solidFill>
                  <a:srgbClr val="FF3300"/>
                </a:solidFill>
              </a:rPr>
              <a:t>Israel</a:t>
            </a:r>
          </a:p>
          <a:p>
            <a:pPr eaLnBrk="1" hangingPunct="1">
              <a:lnSpc>
                <a:spcPts val="2000"/>
              </a:lnSpc>
              <a:spcBef>
                <a:spcPct val="0"/>
              </a:spcBef>
              <a:buClrTx/>
              <a:buFontTx/>
              <a:buNone/>
            </a:pPr>
            <a:r>
              <a:rPr lang="de-DE" altLang="en-US" sz="1600">
                <a:solidFill>
                  <a:srgbClr val="FF3300"/>
                </a:solidFill>
              </a:rPr>
              <a:t>Portugal</a:t>
            </a:r>
          </a:p>
        </p:txBody>
      </p:sp>
      <p:sp>
        <p:nvSpPr>
          <p:cNvPr id="27658" name="Oval 1"/>
          <p:cNvSpPr>
            <a:spLocks noChangeArrowheads="1"/>
          </p:cNvSpPr>
          <p:nvPr/>
        </p:nvSpPr>
        <p:spPr bwMode="auto">
          <a:xfrm>
            <a:off x="6776243" y="5727700"/>
            <a:ext cx="306388" cy="388938"/>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CC6600"/>
              </a:buClr>
              <a:buChar char="•"/>
              <a:defRPr sz="3200" b="1">
                <a:solidFill>
                  <a:schemeClr val="tx1"/>
                </a:solidFill>
                <a:latin typeface="Arial" panose="020B0604020202020204" pitchFamily="34" charset="0"/>
              </a:defRPr>
            </a:lvl1pPr>
            <a:lvl2pPr marL="742950" indent="-285750">
              <a:spcBef>
                <a:spcPct val="20000"/>
              </a:spcBef>
              <a:buClr>
                <a:srgbClr val="CC6600"/>
              </a:buClr>
              <a:buChar char="•"/>
              <a:defRPr sz="2800">
                <a:solidFill>
                  <a:schemeClr val="tx1"/>
                </a:solidFill>
                <a:latin typeface="Arial" panose="020B0604020202020204" pitchFamily="34" charset="0"/>
              </a:defRPr>
            </a:lvl2pPr>
            <a:lvl3pPr marL="1143000" indent="-228600">
              <a:spcBef>
                <a:spcPct val="20000"/>
              </a:spcBef>
              <a:buClr>
                <a:srgbClr val="CC6600"/>
              </a:buClr>
              <a:buChar char="•"/>
              <a:defRPr sz="2800">
                <a:solidFill>
                  <a:schemeClr val="tx1"/>
                </a:solidFill>
                <a:latin typeface="Arial" panose="020B0604020202020204" pitchFamily="34" charset="0"/>
              </a:defRPr>
            </a:lvl3pPr>
            <a:lvl4pPr marL="1600200" indent="-228600">
              <a:spcBef>
                <a:spcPct val="20000"/>
              </a:spcBef>
              <a:buClr>
                <a:srgbClr val="CC6600"/>
              </a:buClr>
              <a:buChar char="•"/>
              <a:defRPr sz="2800">
                <a:solidFill>
                  <a:schemeClr val="tx1"/>
                </a:solidFill>
                <a:latin typeface="Arial" panose="020B0604020202020204" pitchFamily="34" charset="0"/>
              </a:defRPr>
            </a:lvl4pPr>
            <a:lvl5pPr marL="2057400" indent="-228600">
              <a:spcBef>
                <a:spcPct val="20000"/>
              </a:spcBef>
              <a:buClr>
                <a:srgbClr val="CC6600"/>
              </a:buClr>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9pPr>
          </a:lstStyle>
          <a:p>
            <a:pPr algn="r" eaLnBrk="1" hangingPunct="1">
              <a:spcBef>
                <a:spcPct val="0"/>
              </a:spcBef>
              <a:buClrTx/>
              <a:buFontTx/>
              <a:buNone/>
            </a:pPr>
            <a:endParaRPr lang="fr-BE" altLang="en-US" sz="2200" b="0"/>
          </a:p>
        </p:txBody>
      </p:sp>
      <p:cxnSp>
        <p:nvCxnSpPr>
          <p:cNvPr id="27659" name="Straight Arrow Connector 2"/>
          <p:cNvCxnSpPr>
            <a:cxnSpLocks noChangeShapeType="1"/>
          </p:cNvCxnSpPr>
          <p:nvPr/>
        </p:nvCxnSpPr>
        <p:spPr bwMode="auto">
          <a:xfrm flipV="1">
            <a:off x="1888331" y="4762166"/>
            <a:ext cx="87942" cy="899082"/>
          </a:xfrm>
          <a:prstGeom prst="straightConnector1">
            <a:avLst/>
          </a:prstGeom>
          <a:noFill/>
          <a:ln w="1587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2" name="Oval 1"/>
          <p:cNvSpPr>
            <a:spLocks noChangeArrowheads="1"/>
          </p:cNvSpPr>
          <p:nvPr/>
        </p:nvSpPr>
        <p:spPr bwMode="auto">
          <a:xfrm>
            <a:off x="1610519" y="5715125"/>
            <a:ext cx="306388" cy="388938"/>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CC6600"/>
              </a:buClr>
              <a:buChar char="•"/>
              <a:defRPr sz="3200" b="1">
                <a:solidFill>
                  <a:schemeClr val="tx1"/>
                </a:solidFill>
                <a:latin typeface="Arial" panose="020B0604020202020204" pitchFamily="34" charset="0"/>
              </a:defRPr>
            </a:lvl1pPr>
            <a:lvl2pPr marL="742950" indent="-285750">
              <a:spcBef>
                <a:spcPct val="20000"/>
              </a:spcBef>
              <a:buClr>
                <a:srgbClr val="CC6600"/>
              </a:buClr>
              <a:buChar char="•"/>
              <a:defRPr sz="2800">
                <a:solidFill>
                  <a:schemeClr val="tx1"/>
                </a:solidFill>
                <a:latin typeface="Arial" panose="020B0604020202020204" pitchFamily="34" charset="0"/>
              </a:defRPr>
            </a:lvl2pPr>
            <a:lvl3pPr marL="1143000" indent="-228600">
              <a:spcBef>
                <a:spcPct val="20000"/>
              </a:spcBef>
              <a:buClr>
                <a:srgbClr val="CC6600"/>
              </a:buClr>
              <a:buChar char="•"/>
              <a:defRPr sz="2800">
                <a:solidFill>
                  <a:schemeClr val="tx1"/>
                </a:solidFill>
                <a:latin typeface="Arial" panose="020B0604020202020204" pitchFamily="34" charset="0"/>
              </a:defRPr>
            </a:lvl3pPr>
            <a:lvl4pPr marL="1600200" indent="-228600">
              <a:spcBef>
                <a:spcPct val="20000"/>
              </a:spcBef>
              <a:buClr>
                <a:srgbClr val="CC6600"/>
              </a:buClr>
              <a:buChar char="•"/>
              <a:defRPr sz="2800">
                <a:solidFill>
                  <a:schemeClr val="tx1"/>
                </a:solidFill>
                <a:latin typeface="Arial" panose="020B0604020202020204" pitchFamily="34" charset="0"/>
              </a:defRPr>
            </a:lvl4pPr>
            <a:lvl5pPr marL="2057400" indent="-228600">
              <a:spcBef>
                <a:spcPct val="20000"/>
              </a:spcBef>
              <a:buClr>
                <a:srgbClr val="CC6600"/>
              </a:buClr>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9pPr>
          </a:lstStyle>
          <a:p>
            <a:pPr algn="r" eaLnBrk="1" hangingPunct="1">
              <a:spcBef>
                <a:spcPct val="0"/>
              </a:spcBef>
              <a:buClrTx/>
              <a:buFontTx/>
              <a:buNone/>
            </a:pPr>
            <a:endParaRPr lang="fr-BE" altLang="en-US" sz="2200" b="0"/>
          </a:p>
        </p:txBody>
      </p:sp>
      <p:cxnSp>
        <p:nvCxnSpPr>
          <p:cNvPr id="13" name="Straight Arrow Connector 2"/>
          <p:cNvCxnSpPr>
            <a:cxnSpLocks noChangeShapeType="1"/>
          </p:cNvCxnSpPr>
          <p:nvPr/>
        </p:nvCxnSpPr>
        <p:spPr bwMode="auto">
          <a:xfrm flipV="1">
            <a:off x="6929437" y="3614738"/>
            <a:ext cx="160338" cy="2046510"/>
          </a:xfrm>
          <a:prstGeom prst="straightConnector1">
            <a:avLst/>
          </a:prstGeom>
          <a:noFill/>
          <a:ln w="15875" algn="ctr">
            <a:solidFill>
              <a:schemeClr val="tx1"/>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0383910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5" name="Object 2"/>
          <p:cNvGraphicFramePr>
            <a:graphicFrameLocks noChangeAspect="1"/>
          </p:cNvGraphicFramePr>
          <p:nvPr>
            <p:extLst>
              <p:ext uri="{D42A27DB-BD31-4B8C-83A1-F6EECF244321}">
                <p14:modId xmlns:p14="http://schemas.microsoft.com/office/powerpoint/2010/main" val="1548938333"/>
              </p:ext>
            </p:extLst>
          </p:nvPr>
        </p:nvGraphicFramePr>
        <p:xfrm>
          <a:off x="1115616" y="1677987"/>
          <a:ext cx="7751762" cy="4681538"/>
        </p:xfrm>
        <a:graphic>
          <a:graphicData uri="http://schemas.openxmlformats.org/presentationml/2006/ole">
            <mc:AlternateContent xmlns:mc="http://schemas.openxmlformats.org/markup-compatibility/2006">
              <mc:Choice xmlns:v="urn:schemas-microsoft-com:vml" Requires="v">
                <p:oleObj spid="_x0000_s38924" name="Chart" r:id="rId4" imgW="6652260" imgH="4107180" progId="Excel.Chart.8">
                  <p:embed/>
                </p:oleObj>
              </mc:Choice>
              <mc:Fallback>
                <p:oleObj name="Chart" r:id="rId4" imgW="6652260" imgH="4107180"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5616" y="1677987"/>
                        <a:ext cx="7751762" cy="468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9699" name="Title 1"/>
          <p:cNvSpPr>
            <a:spLocks noGrp="1"/>
          </p:cNvSpPr>
          <p:nvPr>
            <p:ph type="title"/>
          </p:nvPr>
        </p:nvSpPr>
        <p:spPr>
          <a:xfrm>
            <a:off x="0" y="0"/>
            <a:ext cx="8710613" cy="765175"/>
          </a:xfrm>
        </p:spPr>
        <p:txBody>
          <a:bodyPr/>
          <a:lstStyle/>
          <a:p>
            <a:r>
              <a:rPr lang="en-GB" altLang="en-US" b="0" smtClean="0"/>
              <a:t>Reduction in drink driving deaths</a:t>
            </a:r>
            <a:endParaRPr lang="en-US" altLang="en-US" b="0" smtClean="0"/>
          </a:p>
        </p:txBody>
      </p:sp>
      <p:sp>
        <p:nvSpPr>
          <p:cNvPr id="5" name="Rectangle 3"/>
          <p:cNvSpPr txBox="1">
            <a:spLocks noChangeArrowheads="1"/>
          </p:cNvSpPr>
          <p:nvPr/>
        </p:nvSpPr>
        <p:spPr bwMode="auto">
          <a:xfrm>
            <a:off x="214313" y="1071563"/>
            <a:ext cx="892968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C6600"/>
              </a:buClr>
              <a:buChar char="•"/>
              <a:tabLst>
                <a:tab pos="450850" algn="l"/>
              </a:tabLst>
              <a:defRPr sz="3200" b="1">
                <a:solidFill>
                  <a:schemeClr val="tx1"/>
                </a:solidFill>
                <a:latin typeface="Arial" panose="020B0604020202020204" pitchFamily="34" charset="0"/>
              </a:defRPr>
            </a:lvl1pPr>
            <a:lvl2pPr marL="742950" indent="-285750">
              <a:spcBef>
                <a:spcPct val="20000"/>
              </a:spcBef>
              <a:buClr>
                <a:srgbClr val="CC6600"/>
              </a:buClr>
              <a:buChar char="•"/>
              <a:tabLst>
                <a:tab pos="450850" algn="l"/>
              </a:tabLst>
              <a:defRPr sz="2800">
                <a:solidFill>
                  <a:schemeClr val="tx1"/>
                </a:solidFill>
                <a:latin typeface="Arial" panose="020B0604020202020204" pitchFamily="34" charset="0"/>
              </a:defRPr>
            </a:lvl2pPr>
            <a:lvl3pPr marL="1143000" indent="-228600">
              <a:spcBef>
                <a:spcPct val="20000"/>
              </a:spcBef>
              <a:buClr>
                <a:srgbClr val="CC6600"/>
              </a:buClr>
              <a:buChar char="•"/>
              <a:tabLst>
                <a:tab pos="450850" algn="l"/>
              </a:tabLst>
              <a:defRPr sz="2800">
                <a:solidFill>
                  <a:schemeClr val="tx1"/>
                </a:solidFill>
                <a:latin typeface="Arial" panose="020B0604020202020204" pitchFamily="34" charset="0"/>
              </a:defRPr>
            </a:lvl3pPr>
            <a:lvl4pPr marL="1600200" indent="-228600">
              <a:spcBef>
                <a:spcPct val="20000"/>
              </a:spcBef>
              <a:buClr>
                <a:srgbClr val="CC6600"/>
              </a:buClr>
              <a:buChar char="•"/>
              <a:tabLst>
                <a:tab pos="450850" algn="l"/>
              </a:tabLst>
              <a:defRPr sz="2800">
                <a:solidFill>
                  <a:schemeClr val="tx1"/>
                </a:solidFill>
                <a:latin typeface="Arial" panose="020B0604020202020204" pitchFamily="34" charset="0"/>
              </a:defRPr>
            </a:lvl4pPr>
            <a:lvl5pPr marL="2057400" indent="-228600">
              <a:spcBef>
                <a:spcPct val="20000"/>
              </a:spcBef>
              <a:buClr>
                <a:srgbClr val="CC6600"/>
              </a:buClr>
              <a:buChar char="•"/>
              <a:tabLst>
                <a:tab pos="450850" algn="l"/>
              </a:tabLst>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6600"/>
              </a:buClr>
              <a:buChar char="•"/>
              <a:tabLst>
                <a:tab pos="450850" algn="l"/>
              </a:tabLst>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6600"/>
              </a:buClr>
              <a:buChar char="•"/>
              <a:tabLst>
                <a:tab pos="450850" algn="l"/>
              </a:tabLst>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6600"/>
              </a:buClr>
              <a:buChar char="•"/>
              <a:tabLst>
                <a:tab pos="450850" algn="l"/>
              </a:tabLst>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6600"/>
              </a:buClr>
              <a:buChar char="•"/>
              <a:tabLst>
                <a:tab pos="450850" algn="l"/>
              </a:tabLst>
              <a:defRPr sz="2800">
                <a:solidFill>
                  <a:schemeClr val="tx1"/>
                </a:solidFill>
                <a:latin typeface="Arial" panose="020B0604020202020204" pitchFamily="34" charset="0"/>
              </a:defRPr>
            </a:lvl9pPr>
          </a:lstStyle>
          <a:p>
            <a:pPr algn="ctr" eaLnBrk="1" hangingPunct="1">
              <a:spcBef>
                <a:spcPct val="50000"/>
              </a:spcBef>
              <a:buClrTx/>
              <a:buFontTx/>
              <a:buNone/>
            </a:pPr>
            <a:r>
              <a:rPr lang="en-GB" altLang="en-US" sz="2400"/>
              <a:t>Average annual percentage change in the number of road deaths attributed to drink driving from 2001 to 2010</a:t>
            </a:r>
            <a:endParaRPr lang="en-US" altLang="en-US" sz="2400">
              <a:cs typeface="Times New Roman" panose="02020603050405020304" pitchFamily="18" charset="0"/>
            </a:endParaRPr>
          </a:p>
        </p:txBody>
      </p:sp>
      <p:sp>
        <p:nvSpPr>
          <p:cNvPr id="29701" name="Rectangle 1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CC6600"/>
              </a:buClr>
              <a:buChar char="•"/>
              <a:defRPr sz="3200" b="1">
                <a:solidFill>
                  <a:schemeClr val="tx1"/>
                </a:solidFill>
                <a:latin typeface="Arial" panose="020B0604020202020204" pitchFamily="34" charset="0"/>
              </a:defRPr>
            </a:lvl1pPr>
            <a:lvl2pPr marL="742950" indent="-285750">
              <a:spcBef>
                <a:spcPct val="20000"/>
              </a:spcBef>
              <a:buClr>
                <a:srgbClr val="CC6600"/>
              </a:buClr>
              <a:buChar char="•"/>
              <a:defRPr sz="2800">
                <a:solidFill>
                  <a:schemeClr val="tx1"/>
                </a:solidFill>
                <a:latin typeface="Arial" panose="020B0604020202020204" pitchFamily="34" charset="0"/>
              </a:defRPr>
            </a:lvl2pPr>
            <a:lvl3pPr marL="1143000" indent="-228600">
              <a:spcBef>
                <a:spcPct val="20000"/>
              </a:spcBef>
              <a:buClr>
                <a:srgbClr val="CC6600"/>
              </a:buClr>
              <a:buChar char="•"/>
              <a:defRPr sz="2800">
                <a:solidFill>
                  <a:schemeClr val="tx1"/>
                </a:solidFill>
                <a:latin typeface="Arial" panose="020B0604020202020204" pitchFamily="34" charset="0"/>
              </a:defRPr>
            </a:lvl3pPr>
            <a:lvl4pPr marL="1600200" indent="-228600">
              <a:spcBef>
                <a:spcPct val="20000"/>
              </a:spcBef>
              <a:buClr>
                <a:srgbClr val="CC6600"/>
              </a:buClr>
              <a:buChar char="•"/>
              <a:defRPr sz="2800">
                <a:solidFill>
                  <a:schemeClr val="tx1"/>
                </a:solidFill>
                <a:latin typeface="Arial" panose="020B0604020202020204" pitchFamily="34" charset="0"/>
              </a:defRPr>
            </a:lvl4pPr>
            <a:lvl5pPr marL="2057400" indent="-228600">
              <a:spcBef>
                <a:spcPct val="20000"/>
              </a:spcBef>
              <a:buClr>
                <a:srgbClr val="CC6600"/>
              </a:buClr>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9pPr>
          </a:lstStyle>
          <a:p>
            <a:pPr eaLnBrk="1" hangingPunct="1">
              <a:spcBef>
                <a:spcPct val="0"/>
              </a:spcBef>
              <a:buClrTx/>
              <a:buFontTx/>
              <a:buNone/>
            </a:pPr>
            <a:endParaRPr lang="fr-FR" altLang="en-US" sz="2200" b="0"/>
          </a:p>
        </p:txBody>
      </p:sp>
      <p:sp>
        <p:nvSpPr>
          <p:cNvPr id="7176" name="Text Box 8"/>
          <p:cNvSpPr txBox="1">
            <a:spLocks noChangeArrowheads="1"/>
          </p:cNvSpPr>
          <p:nvPr/>
        </p:nvSpPr>
        <p:spPr bwMode="auto">
          <a:xfrm>
            <a:off x="1763713" y="6021388"/>
            <a:ext cx="39608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C6600"/>
              </a:buClr>
              <a:buChar char="•"/>
              <a:defRPr sz="3200" b="1">
                <a:solidFill>
                  <a:schemeClr val="tx1"/>
                </a:solidFill>
                <a:latin typeface="Arial" panose="020B0604020202020204" pitchFamily="34" charset="0"/>
              </a:defRPr>
            </a:lvl1pPr>
            <a:lvl2pPr marL="742950" indent="-285750">
              <a:spcBef>
                <a:spcPct val="20000"/>
              </a:spcBef>
              <a:buClr>
                <a:srgbClr val="CC6600"/>
              </a:buClr>
              <a:buChar char="•"/>
              <a:defRPr sz="2800">
                <a:solidFill>
                  <a:schemeClr val="tx1"/>
                </a:solidFill>
                <a:latin typeface="Arial" panose="020B0604020202020204" pitchFamily="34" charset="0"/>
              </a:defRPr>
            </a:lvl2pPr>
            <a:lvl3pPr marL="1143000" indent="-228600">
              <a:spcBef>
                <a:spcPct val="20000"/>
              </a:spcBef>
              <a:buClr>
                <a:srgbClr val="CC6600"/>
              </a:buClr>
              <a:buChar char="•"/>
              <a:defRPr sz="2800">
                <a:solidFill>
                  <a:schemeClr val="tx1"/>
                </a:solidFill>
                <a:latin typeface="Arial" panose="020B0604020202020204" pitchFamily="34" charset="0"/>
              </a:defRPr>
            </a:lvl3pPr>
            <a:lvl4pPr marL="1600200" indent="-228600">
              <a:spcBef>
                <a:spcPct val="20000"/>
              </a:spcBef>
              <a:buClr>
                <a:srgbClr val="CC6600"/>
              </a:buClr>
              <a:buChar char="•"/>
              <a:defRPr sz="2800">
                <a:solidFill>
                  <a:schemeClr val="tx1"/>
                </a:solidFill>
                <a:latin typeface="Arial" panose="020B0604020202020204" pitchFamily="34" charset="0"/>
              </a:defRPr>
            </a:lvl4pPr>
            <a:lvl5pPr marL="2057400" indent="-228600">
              <a:spcBef>
                <a:spcPct val="20000"/>
              </a:spcBef>
              <a:buClr>
                <a:srgbClr val="CC6600"/>
              </a:buClr>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9pPr>
          </a:lstStyle>
          <a:p>
            <a:pPr eaLnBrk="1" hangingPunct="1">
              <a:spcBef>
                <a:spcPct val="0"/>
              </a:spcBef>
              <a:buClrTx/>
              <a:buFontTx/>
              <a:buNone/>
            </a:pPr>
            <a:r>
              <a:rPr lang="en-GB" altLang="en-US" sz="1600" b="0"/>
              <a:t>* 2004-2007    **2006-2010   </a:t>
            </a:r>
            <a:r>
              <a:rPr lang="en-GB" altLang="en-US" sz="1200" b="0"/>
              <a:t>†</a:t>
            </a:r>
            <a:r>
              <a:rPr lang="en-GB" altLang="en-US" sz="1600" b="0"/>
              <a:t>2001-2008</a:t>
            </a:r>
          </a:p>
        </p:txBody>
      </p:sp>
      <p:cxnSp>
        <p:nvCxnSpPr>
          <p:cNvPr id="29703" name="Straight Arrow Connector 2"/>
          <p:cNvCxnSpPr>
            <a:cxnSpLocks noChangeShapeType="1"/>
          </p:cNvCxnSpPr>
          <p:nvPr/>
        </p:nvCxnSpPr>
        <p:spPr bwMode="auto">
          <a:xfrm flipV="1">
            <a:off x="6651624" y="3573016"/>
            <a:ext cx="153194" cy="2098574"/>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9704" name="Oval 1"/>
          <p:cNvSpPr>
            <a:spLocks noChangeArrowheads="1"/>
          </p:cNvSpPr>
          <p:nvPr/>
        </p:nvSpPr>
        <p:spPr bwMode="auto">
          <a:xfrm>
            <a:off x="6498431" y="5695401"/>
            <a:ext cx="306387" cy="388938"/>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CC6600"/>
              </a:buClr>
              <a:buChar char="•"/>
              <a:defRPr sz="3200" b="1">
                <a:solidFill>
                  <a:schemeClr val="tx1"/>
                </a:solidFill>
                <a:latin typeface="Arial" panose="020B0604020202020204" pitchFamily="34" charset="0"/>
              </a:defRPr>
            </a:lvl1pPr>
            <a:lvl2pPr marL="742950" indent="-285750">
              <a:spcBef>
                <a:spcPct val="20000"/>
              </a:spcBef>
              <a:buClr>
                <a:srgbClr val="CC6600"/>
              </a:buClr>
              <a:buChar char="•"/>
              <a:defRPr sz="2800">
                <a:solidFill>
                  <a:schemeClr val="tx1"/>
                </a:solidFill>
                <a:latin typeface="Arial" panose="020B0604020202020204" pitchFamily="34" charset="0"/>
              </a:defRPr>
            </a:lvl2pPr>
            <a:lvl3pPr marL="1143000" indent="-228600">
              <a:spcBef>
                <a:spcPct val="20000"/>
              </a:spcBef>
              <a:buClr>
                <a:srgbClr val="CC6600"/>
              </a:buClr>
              <a:buChar char="•"/>
              <a:defRPr sz="2800">
                <a:solidFill>
                  <a:schemeClr val="tx1"/>
                </a:solidFill>
                <a:latin typeface="Arial" panose="020B0604020202020204" pitchFamily="34" charset="0"/>
              </a:defRPr>
            </a:lvl3pPr>
            <a:lvl4pPr marL="1600200" indent="-228600">
              <a:spcBef>
                <a:spcPct val="20000"/>
              </a:spcBef>
              <a:buClr>
                <a:srgbClr val="CC6600"/>
              </a:buClr>
              <a:buChar char="•"/>
              <a:defRPr sz="2800">
                <a:solidFill>
                  <a:schemeClr val="tx1"/>
                </a:solidFill>
                <a:latin typeface="Arial" panose="020B0604020202020204" pitchFamily="34" charset="0"/>
              </a:defRPr>
            </a:lvl4pPr>
            <a:lvl5pPr marL="2057400" indent="-228600">
              <a:spcBef>
                <a:spcPct val="20000"/>
              </a:spcBef>
              <a:buClr>
                <a:srgbClr val="CC6600"/>
              </a:buClr>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9pPr>
          </a:lstStyle>
          <a:p>
            <a:pPr algn="r" eaLnBrk="1" hangingPunct="1">
              <a:spcBef>
                <a:spcPct val="0"/>
              </a:spcBef>
              <a:buClrTx/>
              <a:buFontTx/>
              <a:buNone/>
            </a:pPr>
            <a:endParaRPr lang="fr-BE" altLang="en-US" sz="2200" b="0"/>
          </a:p>
        </p:txBody>
      </p:sp>
      <p:cxnSp>
        <p:nvCxnSpPr>
          <p:cNvPr id="9" name="Straight Arrow Connector 2"/>
          <p:cNvCxnSpPr>
            <a:cxnSpLocks noChangeShapeType="1"/>
          </p:cNvCxnSpPr>
          <p:nvPr/>
        </p:nvCxnSpPr>
        <p:spPr bwMode="auto">
          <a:xfrm flipV="1">
            <a:off x="2051720" y="5229200"/>
            <a:ext cx="72008" cy="466202"/>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 name="Oval 1"/>
          <p:cNvSpPr>
            <a:spLocks noChangeArrowheads="1"/>
          </p:cNvSpPr>
          <p:nvPr/>
        </p:nvSpPr>
        <p:spPr bwMode="auto">
          <a:xfrm>
            <a:off x="1786157" y="5671590"/>
            <a:ext cx="306387" cy="388938"/>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CC6600"/>
              </a:buClr>
              <a:buChar char="•"/>
              <a:defRPr sz="3200" b="1">
                <a:solidFill>
                  <a:schemeClr val="tx1"/>
                </a:solidFill>
                <a:latin typeface="Arial" panose="020B0604020202020204" pitchFamily="34" charset="0"/>
              </a:defRPr>
            </a:lvl1pPr>
            <a:lvl2pPr marL="742950" indent="-285750">
              <a:spcBef>
                <a:spcPct val="20000"/>
              </a:spcBef>
              <a:buClr>
                <a:srgbClr val="CC6600"/>
              </a:buClr>
              <a:buChar char="•"/>
              <a:defRPr sz="2800">
                <a:solidFill>
                  <a:schemeClr val="tx1"/>
                </a:solidFill>
                <a:latin typeface="Arial" panose="020B0604020202020204" pitchFamily="34" charset="0"/>
              </a:defRPr>
            </a:lvl2pPr>
            <a:lvl3pPr marL="1143000" indent="-228600">
              <a:spcBef>
                <a:spcPct val="20000"/>
              </a:spcBef>
              <a:buClr>
                <a:srgbClr val="CC6600"/>
              </a:buClr>
              <a:buChar char="•"/>
              <a:defRPr sz="2800">
                <a:solidFill>
                  <a:schemeClr val="tx1"/>
                </a:solidFill>
                <a:latin typeface="Arial" panose="020B0604020202020204" pitchFamily="34" charset="0"/>
              </a:defRPr>
            </a:lvl3pPr>
            <a:lvl4pPr marL="1600200" indent="-228600">
              <a:spcBef>
                <a:spcPct val="20000"/>
              </a:spcBef>
              <a:buClr>
                <a:srgbClr val="CC6600"/>
              </a:buClr>
              <a:buChar char="•"/>
              <a:defRPr sz="2800">
                <a:solidFill>
                  <a:schemeClr val="tx1"/>
                </a:solidFill>
                <a:latin typeface="Arial" panose="020B0604020202020204" pitchFamily="34" charset="0"/>
              </a:defRPr>
            </a:lvl4pPr>
            <a:lvl5pPr marL="2057400" indent="-228600">
              <a:spcBef>
                <a:spcPct val="20000"/>
              </a:spcBef>
              <a:buClr>
                <a:srgbClr val="CC6600"/>
              </a:buClr>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9pPr>
          </a:lstStyle>
          <a:p>
            <a:pPr algn="r" eaLnBrk="1" hangingPunct="1">
              <a:spcBef>
                <a:spcPct val="0"/>
              </a:spcBef>
              <a:buClrTx/>
              <a:buFontTx/>
              <a:buNone/>
            </a:pPr>
            <a:endParaRPr lang="fr-BE" altLang="en-US" sz="2200" b="0"/>
          </a:p>
        </p:txBody>
      </p:sp>
    </p:spTree>
    <p:extLst>
      <p:ext uri="{BB962C8B-B14F-4D97-AF65-F5344CB8AC3E}">
        <p14:creationId xmlns:p14="http://schemas.microsoft.com/office/powerpoint/2010/main" val="33922189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256543" y="260648"/>
            <a:ext cx="3495625" cy="765175"/>
          </a:xfrm>
        </p:spPr>
        <p:txBody>
          <a:bodyPr/>
          <a:lstStyle/>
          <a:p>
            <a:pPr algn="ctr" eaLnBrk="1" hangingPunct="1"/>
            <a:r>
              <a:rPr lang="en-GB" altLang="en-US" sz="3200" dirty="0" smtClean="0">
                <a:cs typeface="Arial" panose="020B0604020202020204" pitchFamily="34" charset="0"/>
              </a:rPr>
              <a:t>BAC limits across the EU</a:t>
            </a:r>
            <a:endParaRPr lang="en-US" altLang="en-US" sz="3200" dirty="0" smtClean="0">
              <a:cs typeface="Arial" panose="020B0604020202020204" pitchFamily="34" charset="0"/>
            </a:endParaRPr>
          </a:p>
        </p:txBody>
      </p:sp>
      <p:sp>
        <p:nvSpPr>
          <p:cNvPr id="9" name="Rectangle 3"/>
          <p:cNvSpPr txBox="1">
            <a:spLocks noChangeArrowheads="1"/>
          </p:cNvSpPr>
          <p:nvPr/>
        </p:nvSpPr>
        <p:spPr bwMode="auto">
          <a:xfrm>
            <a:off x="78717" y="1484784"/>
            <a:ext cx="3851275" cy="5111750"/>
          </a:xfrm>
          <a:prstGeom prst="rect">
            <a:avLst/>
          </a:prstGeom>
          <a:noFill/>
          <a:ln w="9525">
            <a:noFill/>
            <a:miter lim="800000"/>
            <a:headEnd/>
            <a:tailEnd/>
          </a:ln>
        </p:spPr>
        <p:txBody>
          <a:bodyPr/>
          <a:lstStyle/>
          <a:p>
            <a:pPr marL="342900" indent="-342900" eaLnBrk="1" hangingPunct="1">
              <a:spcBef>
                <a:spcPct val="20000"/>
              </a:spcBef>
              <a:buClr>
                <a:srgbClr val="CC6600"/>
              </a:buClr>
              <a:buFontTx/>
              <a:buChar char="•"/>
              <a:defRPr/>
            </a:pPr>
            <a:r>
              <a:rPr lang="de-DE" sz="2000" kern="0" dirty="0">
                <a:solidFill>
                  <a:srgbClr val="000000"/>
                </a:solidFill>
                <a:latin typeface="Frutiger-Roman" pitchFamily="2" charset="0"/>
              </a:rPr>
              <a:t>An increasing number of countries are lowering their BAC limits to be </a:t>
            </a:r>
            <a:r>
              <a:rPr lang="nl-BE" sz="2000" kern="0" dirty="0">
                <a:solidFill>
                  <a:srgbClr val="000000"/>
                </a:solidFill>
                <a:latin typeface="Frutiger-Roman" pitchFamily="2" charset="0"/>
              </a:rPr>
              <a:t>in line with EU recommendation 2001 on maximum BAC legal limit </a:t>
            </a:r>
          </a:p>
          <a:p>
            <a:pPr marL="342900" indent="-342900" eaLnBrk="1" hangingPunct="1">
              <a:spcBef>
                <a:spcPct val="20000"/>
              </a:spcBef>
              <a:buClr>
                <a:srgbClr val="CC6600"/>
              </a:buClr>
              <a:defRPr/>
            </a:pPr>
            <a:endParaRPr lang="nl-BE" sz="2000" kern="0" dirty="0">
              <a:solidFill>
                <a:srgbClr val="000000"/>
              </a:solidFill>
              <a:latin typeface="Frutiger-Roman" pitchFamily="2" charset="0"/>
            </a:endParaRPr>
          </a:p>
          <a:p>
            <a:pPr marL="342900" indent="-342900" eaLnBrk="1" hangingPunct="1">
              <a:spcBef>
                <a:spcPct val="20000"/>
              </a:spcBef>
              <a:buClr>
                <a:srgbClr val="CC6600"/>
              </a:buClr>
              <a:buFontTx/>
              <a:buChar char="•"/>
              <a:defRPr/>
            </a:pPr>
            <a:r>
              <a:rPr lang="nl-BE" sz="2000" kern="0" dirty="0">
                <a:solidFill>
                  <a:srgbClr val="000000"/>
                </a:solidFill>
                <a:latin typeface="Frutiger-Roman" pitchFamily="2" charset="0"/>
              </a:rPr>
              <a:t>18 EU countries apply lower BAC for novice drivers                 (0.0 – 0.2)</a:t>
            </a:r>
          </a:p>
          <a:p>
            <a:pPr marL="342900" indent="-342900" eaLnBrk="1" hangingPunct="1">
              <a:spcBef>
                <a:spcPct val="20000"/>
              </a:spcBef>
              <a:buClr>
                <a:srgbClr val="CC6600"/>
              </a:buClr>
              <a:buFontTx/>
              <a:buChar char="•"/>
              <a:defRPr/>
            </a:pPr>
            <a:endParaRPr lang="nl-BE" sz="2000" kern="0" dirty="0">
              <a:solidFill>
                <a:srgbClr val="000000"/>
              </a:solidFill>
              <a:latin typeface="Frutiger-Roman" pitchFamily="2" charset="0"/>
            </a:endParaRPr>
          </a:p>
          <a:p>
            <a:pPr marL="342900" indent="-342900" eaLnBrk="1" hangingPunct="1">
              <a:spcBef>
                <a:spcPct val="20000"/>
              </a:spcBef>
              <a:buClr>
                <a:srgbClr val="CC6600"/>
              </a:buClr>
              <a:buFontTx/>
              <a:buChar char="•"/>
              <a:defRPr/>
            </a:pPr>
            <a:r>
              <a:rPr lang="nl-BE" sz="2000" kern="0" dirty="0">
                <a:solidFill>
                  <a:srgbClr val="000000"/>
                </a:solidFill>
                <a:latin typeface="Frutiger-Roman" pitchFamily="2" charset="0"/>
              </a:rPr>
              <a:t>18 EU countries apply lower BAC for professional drivers (0.0 to 0.2 BAC)</a:t>
            </a:r>
          </a:p>
          <a:p>
            <a:pPr marL="342900" indent="-342900" eaLnBrk="1" hangingPunct="1">
              <a:spcBef>
                <a:spcPct val="20000"/>
              </a:spcBef>
              <a:buClr>
                <a:srgbClr val="CC6600"/>
              </a:buClr>
              <a:buFontTx/>
              <a:buChar char="•"/>
              <a:defRPr/>
            </a:pPr>
            <a:endParaRPr lang="de-DE" sz="2000" kern="0" dirty="0">
              <a:solidFill>
                <a:srgbClr val="000000"/>
              </a:solidFill>
            </a:endParaRPr>
          </a:p>
          <a:p>
            <a:pPr marL="342900" indent="-342900" eaLnBrk="1" hangingPunct="1">
              <a:spcBef>
                <a:spcPct val="20000"/>
              </a:spcBef>
              <a:buClr>
                <a:srgbClr val="CC6600"/>
              </a:buClr>
              <a:buFontTx/>
              <a:buChar char="•"/>
              <a:defRPr/>
            </a:pPr>
            <a:endParaRPr lang="de-DE" sz="1600" b="1" kern="0" dirty="0">
              <a:solidFill>
                <a:srgbClr val="000000"/>
              </a:solidFill>
            </a:endParaRPr>
          </a:p>
          <a:p>
            <a:pPr marL="342900" indent="-342900" eaLnBrk="1" hangingPunct="1">
              <a:spcBef>
                <a:spcPct val="20000"/>
              </a:spcBef>
              <a:buClr>
                <a:srgbClr val="CC6600"/>
              </a:buClr>
              <a:buFontTx/>
              <a:buChar char="•"/>
              <a:defRPr/>
            </a:pPr>
            <a:endParaRPr lang="nl-BE" sz="1600" b="1" kern="0" dirty="0">
              <a:solidFill>
                <a:srgbClr val="00000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2452834204"/>
              </p:ext>
            </p:extLst>
          </p:nvPr>
        </p:nvGraphicFramePr>
        <p:xfrm>
          <a:off x="4067944" y="404664"/>
          <a:ext cx="5004050" cy="5973811"/>
        </p:xfrm>
        <a:graphic>
          <a:graphicData uri="http://schemas.openxmlformats.org/drawingml/2006/table">
            <a:tbl>
              <a:tblPr/>
              <a:tblGrid>
                <a:gridCol w="1089422"/>
                <a:gridCol w="1021333"/>
                <a:gridCol w="1429866"/>
                <a:gridCol w="1463429"/>
              </a:tblGrid>
              <a:tr h="426451">
                <a:tc>
                  <a:txBody>
                    <a:bodyPr/>
                    <a:lstStyle/>
                    <a:p>
                      <a:pPr algn="ctr">
                        <a:spcAft>
                          <a:spcPts val="0"/>
                        </a:spcAft>
                      </a:pPr>
                      <a:endParaRPr lang="en-US" sz="12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GB" sz="1200" b="1" dirty="0" smtClean="0">
                          <a:latin typeface="Calibri" pitchFamily="34" charset="0"/>
                          <a:ea typeface="Times New Roman"/>
                          <a:cs typeface="Times New Roman"/>
                        </a:rPr>
                        <a:t>Standard BAC</a:t>
                      </a:r>
                      <a:endParaRPr lang="en-US" sz="12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GB" sz="1200" b="1" dirty="0">
                          <a:latin typeface="Calibri" pitchFamily="34" charset="0"/>
                          <a:ea typeface="Times New Roman"/>
                          <a:cs typeface="Times New Roman"/>
                        </a:rPr>
                        <a:t>BAC </a:t>
                      </a:r>
                      <a:endParaRPr lang="en-GB" sz="1200" b="1" dirty="0" smtClean="0">
                        <a:latin typeface="Calibri" pitchFamily="34" charset="0"/>
                        <a:ea typeface="Times New Roman"/>
                        <a:cs typeface="Times New Roman"/>
                      </a:endParaRPr>
                    </a:p>
                    <a:p>
                      <a:pPr algn="ctr">
                        <a:spcAft>
                          <a:spcPts val="0"/>
                        </a:spcAft>
                      </a:pPr>
                      <a:r>
                        <a:rPr lang="en-GB" sz="1200" b="1" dirty="0" smtClean="0">
                          <a:latin typeface="Calibri" pitchFamily="34" charset="0"/>
                          <a:ea typeface="Times New Roman"/>
                          <a:cs typeface="Times New Roman"/>
                        </a:rPr>
                        <a:t>Commercial </a:t>
                      </a:r>
                      <a:r>
                        <a:rPr lang="en-GB" sz="1200" b="1" dirty="0">
                          <a:latin typeface="Calibri" pitchFamily="34" charset="0"/>
                          <a:ea typeface="Times New Roman"/>
                          <a:cs typeface="Times New Roman"/>
                        </a:rPr>
                        <a:t>drivers</a:t>
                      </a:r>
                      <a:endParaRPr lang="en-US" sz="12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tabLst/>
                      </a:pPr>
                      <a:r>
                        <a:rPr lang="en-GB" sz="1200" b="1" dirty="0" smtClean="0">
                          <a:latin typeface="Calibri" pitchFamily="34" charset="0"/>
                          <a:ea typeface="Times New Roman"/>
                          <a:cs typeface="Times New Roman"/>
                        </a:rPr>
                        <a:t>BAC  </a:t>
                      </a:r>
                    </a:p>
                    <a:p>
                      <a:pPr algn="ctr">
                        <a:spcAft>
                          <a:spcPts val="0"/>
                        </a:spcAft>
                        <a:tabLst/>
                      </a:pPr>
                      <a:r>
                        <a:rPr lang="en-GB" sz="1200" b="1" dirty="0" smtClean="0">
                          <a:latin typeface="Calibri" pitchFamily="34" charset="0"/>
                          <a:ea typeface="Times New Roman"/>
                          <a:cs typeface="Times New Roman"/>
                        </a:rPr>
                        <a:t>Novice Drivers</a:t>
                      </a:r>
                      <a:endParaRPr lang="en-US" sz="12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192999">
                <a:tc>
                  <a:txBody>
                    <a:bodyPr/>
                    <a:lstStyle/>
                    <a:p>
                      <a:pPr algn="ctr">
                        <a:spcAft>
                          <a:spcPts val="0"/>
                        </a:spcAft>
                      </a:pPr>
                      <a:r>
                        <a:rPr lang="en-GB" sz="1300" b="1">
                          <a:latin typeface="Calibri" pitchFamily="34" charset="0"/>
                          <a:ea typeface="Times New Roman"/>
                          <a:cs typeface="Times New Roman"/>
                        </a:rPr>
                        <a:t>Austria</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n-GB" sz="1300" b="1">
                          <a:latin typeface="Calibri" pitchFamily="34" charset="0"/>
                          <a:ea typeface="Times New Roman"/>
                          <a:cs typeface="Times New Roman"/>
                        </a:rPr>
                        <a:t>0.5</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n-GB" sz="1300" b="1">
                          <a:latin typeface="Calibri" pitchFamily="34" charset="0"/>
                          <a:ea typeface="Times New Roman"/>
                          <a:cs typeface="Times New Roman"/>
                        </a:rPr>
                        <a:t>0.1</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n-GB" sz="1300" b="1" dirty="0">
                          <a:latin typeface="Calibri" pitchFamily="34" charset="0"/>
                          <a:ea typeface="Times New Roman"/>
                          <a:cs typeface="Times New Roman"/>
                        </a:rPr>
                        <a:t>0.1</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92999">
                <a:tc>
                  <a:txBody>
                    <a:bodyPr/>
                    <a:lstStyle/>
                    <a:p>
                      <a:pPr algn="ctr">
                        <a:spcAft>
                          <a:spcPts val="0"/>
                        </a:spcAft>
                      </a:pPr>
                      <a:r>
                        <a:rPr lang="en-GB" sz="1300" b="1">
                          <a:latin typeface="Calibri" pitchFamily="34" charset="0"/>
                          <a:ea typeface="Times New Roman"/>
                          <a:cs typeface="Times New Roman"/>
                        </a:rPr>
                        <a:t>Belgium</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a:latin typeface="Calibri" pitchFamily="34" charset="0"/>
                          <a:ea typeface="Times New Roman"/>
                          <a:cs typeface="Times New Roman"/>
                        </a:rPr>
                        <a:t>0.5</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dirty="0" smtClean="0">
                          <a:latin typeface="Calibri" pitchFamily="34" charset="0"/>
                          <a:ea typeface="Times New Roman"/>
                          <a:cs typeface="Times New Roman"/>
                        </a:rPr>
                        <a:t>0.2</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dirty="0">
                          <a:latin typeface="Calibri" pitchFamily="34" charset="0"/>
                          <a:ea typeface="Times New Roman"/>
                          <a:cs typeface="Times New Roman"/>
                        </a:rPr>
                        <a:t>0.5</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92999">
                <a:tc>
                  <a:txBody>
                    <a:bodyPr/>
                    <a:lstStyle/>
                    <a:p>
                      <a:pPr algn="ctr">
                        <a:spcAft>
                          <a:spcPts val="0"/>
                        </a:spcAft>
                      </a:pPr>
                      <a:r>
                        <a:rPr lang="en-GB" sz="1300" b="1">
                          <a:latin typeface="Calibri" pitchFamily="34" charset="0"/>
                          <a:ea typeface="Times New Roman"/>
                          <a:cs typeface="Times New Roman"/>
                        </a:rPr>
                        <a:t>Bulgaria</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a:latin typeface="Calibri" pitchFamily="34" charset="0"/>
                          <a:ea typeface="Times New Roman"/>
                          <a:cs typeface="Times New Roman"/>
                        </a:rPr>
                        <a:t>0.5</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a:latin typeface="Calibri" pitchFamily="34" charset="0"/>
                          <a:ea typeface="Times New Roman"/>
                          <a:cs typeface="Times New Roman"/>
                        </a:rPr>
                        <a:t>0.5</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dirty="0">
                          <a:latin typeface="Calibri" pitchFamily="34" charset="0"/>
                          <a:ea typeface="Times New Roman"/>
                          <a:cs typeface="Times New Roman"/>
                        </a:rPr>
                        <a:t>0.5</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0">
                <a:tc>
                  <a:txBody>
                    <a:bodyPr/>
                    <a:lstStyle/>
                    <a:p>
                      <a:pPr algn="ctr">
                        <a:spcAft>
                          <a:spcPts val="0"/>
                        </a:spcAft>
                      </a:pPr>
                      <a:r>
                        <a:rPr lang="en-GB" sz="1300" b="1" dirty="0">
                          <a:latin typeface="Calibri" pitchFamily="34" charset="0"/>
                          <a:ea typeface="Times New Roman"/>
                          <a:cs typeface="Times New Roman"/>
                        </a:rPr>
                        <a:t>Cyprus</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dirty="0" smtClean="0">
                          <a:latin typeface="Calibri" pitchFamily="34" charset="0"/>
                          <a:ea typeface="Times New Roman"/>
                          <a:cs typeface="Times New Roman"/>
                        </a:rPr>
                        <a:t>0.22</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dirty="0" smtClean="0">
                          <a:latin typeface="Calibri" pitchFamily="34" charset="0"/>
                          <a:ea typeface="Times New Roman"/>
                          <a:cs typeface="Times New Roman"/>
                        </a:rPr>
                        <a:t>0.22</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dirty="0" smtClean="0">
                          <a:latin typeface="Calibri" pitchFamily="34" charset="0"/>
                          <a:ea typeface="Times New Roman"/>
                          <a:cs typeface="Times New Roman"/>
                        </a:rPr>
                        <a:t>0.22</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r>
              <a:tr h="192999">
                <a:tc>
                  <a:txBody>
                    <a:bodyPr/>
                    <a:lstStyle/>
                    <a:p>
                      <a:pPr algn="ctr">
                        <a:spcAft>
                          <a:spcPts val="0"/>
                        </a:spcAft>
                      </a:pPr>
                      <a:r>
                        <a:rPr lang="en-GB" sz="1300" b="1" dirty="0">
                          <a:latin typeface="Calibri" pitchFamily="34" charset="0"/>
                          <a:ea typeface="Times New Roman"/>
                          <a:cs typeface="Times New Roman"/>
                        </a:rPr>
                        <a:t>Czech </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dirty="0">
                          <a:latin typeface="Calibri" pitchFamily="34" charset="0"/>
                          <a:ea typeface="Times New Roman"/>
                          <a:cs typeface="Times New Roman"/>
                        </a:rPr>
                        <a:t>0.0</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a:latin typeface="Calibri" pitchFamily="34" charset="0"/>
                          <a:ea typeface="Times New Roman"/>
                          <a:cs typeface="Times New Roman"/>
                        </a:rPr>
                        <a:t>0.0</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dirty="0">
                          <a:latin typeface="Calibri" pitchFamily="34" charset="0"/>
                          <a:ea typeface="Times New Roman"/>
                          <a:cs typeface="Times New Roman"/>
                        </a:rPr>
                        <a:t>0.0</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r>
              <a:tr h="192999">
                <a:tc>
                  <a:txBody>
                    <a:bodyPr/>
                    <a:lstStyle/>
                    <a:p>
                      <a:pPr algn="ctr">
                        <a:spcAft>
                          <a:spcPts val="0"/>
                        </a:spcAft>
                      </a:pPr>
                      <a:r>
                        <a:rPr lang="en-GB" sz="1300" b="1">
                          <a:latin typeface="Calibri" pitchFamily="34" charset="0"/>
                          <a:ea typeface="Times New Roman"/>
                          <a:cs typeface="Times New Roman"/>
                        </a:rPr>
                        <a:t>Denmark</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dirty="0">
                          <a:latin typeface="Calibri" pitchFamily="34" charset="0"/>
                          <a:ea typeface="Times New Roman"/>
                          <a:cs typeface="Times New Roman"/>
                        </a:rPr>
                        <a:t>0.5</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a:latin typeface="Calibri" pitchFamily="34" charset="0"/>
                          <a:ea typeface="Times New Roman"/>
                          <a:cs typeface="Times New Roman"/>
                        </a:rPr>
                        <a:t>0.5</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dirty="0">
                          <a:latin typeface="Calibri" pitchFamily="34" charset="0"/>
                          <a:ea typeface="Times New Roman"/>
                          <a:cs typeface="Times New Roman"/>
                        </a:rPr>
                        <a:t>0.5</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41014">
                <a:tc>
                  <a:txBody>
                    <a:bodyPr/>
                    <a:lstStyle/>
                    <a:p>
                      <a:pPr algn="ctr">
                        <a:spcAft>
                          <a:spcPts val="0"/>
                        </a:spcAft>
                      </a:pPr>
                      <a:r>
                        <a:rPr lang="en-GB" sz="1300" b="1">
                          <a:latin typeface="Calibri" pitchFamily="34" charset="0"/>
                          <a:ea typeface="Times New Roman"/>
                          <a:cs typeface="Times New Roman"/>
                        </a:rPr>
                        <a:t>Estonia</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a:latin typeface="Calibri" pitchFamily="34" charset="0"/>
                          <a:ea typeface="Times New Roman"/>
                          <a:cs typeface="Times New Roman"/>
                        </a:rPr>
                        <a:t>0.2</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a:latin typeface="Calibri" pitchFamily="34" charset="0"/>
                          <a:ea typeface="Times New Roman"/>
                          <a:cs typeface="Times New Roman"/>
                        </a:rPr>
                        <a:t>0.2</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dirty="0">
                          <a:latin typeface="Calibri" pitchFamily="34" charset="0"/>
                          <a:ea typeface="Times New Roman"/>
                          <a:cs typeface="Times New Roman"/>
                        </a:rPr>
                        <a:t>0.2</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r>
              <a:tr h="192999">
                <a:tc>
                  <a:txBody>
                    <a:bodyPr/>
                    <a:lstStyle/>
                    <a:p>
                      <a:pPr algn="ctr">
                        <a:spcAft>
                          <a:spcPts val="0"/>
                        </a:spcAft>
                      </a:pPr>
                      <a:r>
                        <a:rPr lang="en-GB" sz="1300" b="1" dirty="0">
                          <a:latin typeface="Calibri" pitchFamily="34" charset="0"/>
                          <a:ea typeface="Times New Roman"/>
                          <a:cs typeface="Times New Roman"/>
                        </a:rPr>
                        <a:t>Finland</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dirty="0" smtClean="0">
                          <a:latin typeface="Calibri" pitchFamily="34" charset="0"/>
                          <a:ea typeface="Times New Roman"/>
                          <a:cs typeface="Times New Roman"/>
                        </a:rPr>
                        <a:t>0.5</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dirty="0" smtClean="0">
                          <a:latin typeface="Calibri" pitchFamily="34" charset="0"/>
                          <a:ea typeface="Times New Roman"/>
                          <a:cs typeface="Times New Roman"/>
                        </a:rPr>
                        <a:t>0.22</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dirty="0" smtClean="0">
                          <a:latin typeface="Calibri" pitchFamily="34" charset="0"/>
                          <a:ea typeface="Times New Roman"/>
                          <a:cs typeface="Times New Roman"/>
                        </a:rPr>
                        <a:t>0.22</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r>
              <a:tr h="209540">
                <a:tc>
                  <a:txBody>
                    <a:bodyPr/>
                    <a:lstStyle/>
                    <a:p>
                      <a:pPr algn="ctr">
                        <a:spcAft>
                          <a:spcPts val="0"/>
                        </a:spcAft>
                      </a:pPr>
                      <a:r>
                        <a:rPr lang="en-GB" sz="1300" b="1" dirty="0">
                          <a:latin typeface="Calibri" pitchFamily="34" charset="0"/>
                          <a:ea typeface="Times New Roman"/>
                          <a:cs typeface="Times New Roman"/>
                        </a:rPr>
                        <a:t>France</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a:latin typeface="Calibri" pitchFamily="34" charset="0"/>
                          <a:ea typeface="Times New Roman"/>
                          <a:cs typeface="Times New Roman"/>
                        </a:rPr>
                        <a:t>0.5</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dirty="0">
                          <a:latin typeface="Calibri" pitchFamily="34" charset="0"/>
                          <a:ea typeface="Times New Roman"/>
                          <a:cs typeface="Times New Roman"/>
                        </a:rPr>
                        <a:t>0.5 (0.2 </a:t>
                      </a:r>
                      <a:r>
                        <a:rPr lang="en-GB" sz="1300" b="1" dirty="0" smtClean="0">
                          <a:latin typeface="Calibri" pitchFamily="34" charset="0"/>
                          <a:ea typeface="Times New Roman"/>
                          <a:cs typeface="Times New Roman"/>
                        </a:rPr>
                        <a:t>bus </a:t>
                      </a:r>
                      <a:r>
                        <a:rPr lang="en-GB" sz="1300" b="1" dirty="0">
                          <a:latin typeface="Calibri" pitchFamily="34" charset="0"/>
                          <a:ea typeface="Times New Roman"/>
                          <a:cs typeface="Times New Roman"/>
                        </a:rPr>
                        <a:t>drivers)</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dirty="0">
                          <a:latin typeface="Calibri" pitchFamily="34" charset="0"/>
                          <a:ea typeface="Times New Roman"/>
                          <a:cs typeface="Times New Roman"/>
                        </a:rPr>
                        <a:t>0.5</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92999">
                <a:tc>
                  <a:txBody>
                    <a:bodyPr/>
                    <a:lstStyle/>
                    <a:p>
                      <a:pPr algn="ctr">
                        <a:spcAft>
                          <a:spcPts val="0"/>
                        </a:spcAft>
                      </a:pPr>
                      <a:r>
                        <a:rPr lang="en-GB" sz="1300" b="1" dirty="0">
                          <a:latin typeface="Calibri" pitchFamily="34" charset="0"/>
                          <a:ea typeface="Times New Roman"/>
                          <a:cs typeface="Times New Roman"/>
                        </a:rPr>
                        <a:t>Germany</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n-GB" sz="1300" b="1">
                          <a:latin typeface="Calibri" pitchFamily="34" charset="0"/>
                          <a:ea typeface="Times New Roman"/>
                          <a:cs typeface="Times New Roman"/>
                        </a:rPr>
                        <a:t>0.5</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n-GB" sz="1300" b="1">
                          <a:latin typeface="Calibri" pitchFamily="34" charset="0"/>
                          <a:ea typeface="Times New Roman"/>
                          <a:cs typeface="Times New Roman"/>
                        </a:rPr>
                        <a:t>0.0</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n-GB" sz="1300" b="1" dirty="0">
                          <a:latin typeface="Calibri" pitchFamily="34" charset="0"/>
                          <a:ea typeface="Times New Roman"/>
                          <a:cs typeface="Times New Roman"/>
                        </a:rPr>
                        <a:t>0.0</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92999">
                <a:tc>
                  <a:txBody>
                    <a:bodyPr/>
                    <a:lstStyle/>
                    <a:p>
                      <a:pPr algn="ctr">
                        <a:spcAft>
                          <a:spcPts val="0"/>
                        </a:spcAft>
                      </a:pPr>
                      <a:r>
                        <a:rPr lang="en-GB" sz="1300" b="1">
                          <a:latin typeface="Calibri" pitchFamily="34" charset="0"/>
                          <a:ea typeface="Times New Roman"/>
                          <a:cs typeface="Times New Roman"/>
                        </a:rPr>
                        <a:t>Greece</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n-GB" sz="1300" b="1" dirty="0" smtClean="0">
                          <a:latin typeface="Calibri" pitchFamily="34" charset="0"/>
                          <a:ea typeface="Times New Roman"/>
                          <a:cs typeface="Times New Roman"/>
                        </a:rPr>
                        <a:t>0.5</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n-GB" sz="1300" b="1">
                          <a:latin typeface="Calibri" pitchFamily="34" charset="0"/>
                          <a:ea typeface="Times New Roman"/>
                          <a:cs typeface="Times New Roman"/>
                        </a:rPr>
                        <a:t>0.2</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n-GB" sz="1300" b="1" dirty="0">
                          <a:latin typeface="Calibri" pitchFamily="34" charset="0"/>
                          <a:ea typeface="Times New Roman"/>
                          <a:cs typeface="Times New Roman"/>
                        </a:rPr>
                        <a:t>0.2</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92999">
                <a:tc>
                  <a:txBody>
                    <a:bodyPr/>
                    <a:lstStyle/>
                    <a:p>
                      <a:pPr algn="ctr">
                        <a:spcAft>
                          <a:spcPts val="0"/>
                        </a:spcAft>
                      </a:pPr>
                      <a:r>
                        <a:rPr lang="en-GB" sz="1300" b="1">
                          <a:latin typeface="Calibri" pitchFamily="34" charset="0"/>
                          <a:ea typeface="Times New Roman"/>
                          <a:cs typeface="Times New Roman"/>
                        </a:rPr>
                        <a:t>Hungary</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a:latin typeface="Calibri" pitchFamily="34" charset="0"/>
                          <a:ea typeface="Times New Roman"/>
                          <a:cs typeface="Times New Roman"/>
                        </a:rPr>
                        <a:t>0.0</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a:latin typeface="Calibri" pitchFamily="34" charset="0"/>
                          <a:ea typeface="Times New Roman"/>
                          <a:cs typeface="Times New Roman"/>
                        </a:rPr>
                        <a:t>0.0</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dirty="0">
                          <a:latin typeface="Calibri" pitchFamily="34" charset="0"/>
                          <a:ea typeface="Times New Roman"/>
                          <a:cs typeface="Times New Roman"/>
                        </a:rPr>
                        <a:t>0.0</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r>
              <a:tr h="192999">
                <a:tc>
                  <a:txBody>
                    <a:bodyPr/>
                    <a:lstStyle/>
                    <a:p>
                      <a:pPr algn="ctr">
                        <a:spcAft>
                          <a:spcPts val="0"/>
                        </a:spcAft>
                      </a:pPr>
                      <a:r>
                        <a:rPr lang="en-GB" sz="1300" b="1">
                          <a:latin typeface="Calibri" pitchFamily="34" charset="0"/>
                          <a:ea typeface="Times New Roman"/>
                          <a:cs typeface="Times New Roman"/>
                        </a:rPr>
                        <a:t>Ireland</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dirty="0">
                          <a:latin typeface="Calibri" pitchFamily="34" charset="0"/>
                          <a:ea typeface="Times New Roman"/>
                          <a:cs typeface="Times New Roman"/>
                        </a:rPr>
                        <a:t>0.5</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dirty="0" smtClean="0">
                          <a:latin typeface="Calibri" pitchFamily="34" charset="0"/>
                          <a:ea typeface="Times New Roman"/>
                          <a:cs typeface="Times New Roman"/>
                        </a:rPr>
                        <a:t>0.5</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dirty="0">
                          <a:latin typeface="Calibri" pitchFamily="34" charset="0"/>
                          <a:ea typeface="Times New Roman"/>
                          <a:cs typeface="Times New Roman"/>
                        </a:rPr>
                        <a:t>0.2</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92999">
                <a:tc>
                  <a:txBody>
                    <a:bodyPr/>
                    <a:lstStyle/>
                    <a:p>
                      <a:pPr algn="ctr">
                        <a:spcAft>
                          <a:spcPts val="0"/>
                        </a:spcAft>
                      </a:pPr>
                      <a:r>
                        <a:rPr lang="en-GB" sz="1300" b="1">
                          <a:latin typeface="Calibri" pitchFamily="34" charset="0"/>
                          <a:ea typeface="Times New Roman"/>
                          <a:cs typeface="Times New Roman"/>
                        </a:rPr>
                        <a:t>Italy</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n-GB" sz="1300" b="1">
                          <a:latin typeface="Calibri" pitchFamily="34" charset="0"/>
                          <a:ea typeface="Times New Roman"/>
                          <a:cs typeface="Times New Roman"/>
                        </a:rPr>
                        <a:t>0.5</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n-GB" sz="1300" b="1">
                          <a:latin typeface="Calibri" pitchFamily="34" charset="0"/>
                          <a:ea typeface="Times New Roman"/>
                          <a:cs typeface="Times New Roman"/>
                        </a:rPr>
                        <a:t>0.0</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n-GB" sz="1300" b="1" dirty="0">
                          <a:latin typeface="Calibri" pitchFamily="34" charset="0"/>
                          <a:ea typeface="Times New Roman"/>
                          <a:cs typeface="Times New Roman"/>
                        </a:rPr>
                        <a:t>0.0</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92999">
                <a:tc>
                  <a:txBody>
                    <a:bodyPr/>
                    <a:lstStyle/>
                    <a:p>
                      <a:pPr algn="ctr">
                        <a:spcAft>
                          <a:spcPts val="0"/>
                        </a:spcAft>
                      </a:pPr>
                      <a:r>
                        <a:rPr lang="en-GB" sz="1300" b="1">
                          <a:latin typeface="Calibri" pitchFamily="34" charset="0"/>
                          <a:ea typeface="Times New Roman"/>
                          <a:cs typeface="Times New Roman"/>
                        </a:rPr>
                        <a:t>Latvia</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a:latin typeface="Calibri" pitchFamily="34" charset="0"/>
                          <a:ea typeface="Times New Roman"/>
                          <a:cs typeface="Times New Roman"/>
                        </a:rPr>
                        <a:t>0.5</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a:latin typeface="Calibri" pitchFamily="34" charset="0"/>
                          <a:ea typeface="Times New Roman"/>
                          <a:cs typeface="Times New Roman"/>
                        </a:rPr>
                        <a:t>0.5</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dirty="0">
                          <a:latin typeface="Calibri" pitchFamily="34" charset="0"/>
                          <a:ea typeface="Times New Roman"/>
                          <a:cs typeface="Times New Roman"/>
                        </a:rPr>
                        <a:t>0.2</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92999">
                <a:tc>
                  <a:txBody>
                    <a:bodyPr/>
                    <a:lstStyle/>
                    <a:p>
                      <a:pPr algn="ctr">
                        <a:spcAft>
                          <a:spcPts val="0"/>
                        </a:spcAft>
                      </a:pPr>
                      <a:r>
                        <a:rPr lang="en-GB" sz="1300" b="1">
                          <a:latin typeface="Calibri" pitchFamily="34" charset="0"/>
                          <a:ea typeface="Times New Roman"/>
                          <a:cs typeface="Times New Roman"/>
                        </a:rPr>
                        <a:t>Lithuania</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n-GB" sz="1300" b="1">
                          <a:latin typeface="Calibri" pitchFamily="34" charset="0"/>
                          <a:ea typeface="Times New Roman"/>
                          <a:cs typeface="Times New Roman"/>
                        </a:rPr>
                        <a:t>0.4</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n-GB" sz="1300" b="1">
                          <a:latin typeface="Calibri" pitchFamily="34" charset="0"/>
                          <a:ea typeface="Times New Roman"/>
                          <a:cs typeface="Times New Roman"/>
                        </a:rPr>
                        <a:t>0.2</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n-GB" sz="1300" b="1" dirty="0">
                          <a:latin typeface="Calibri" pitchFamily="34" charset="0"/>
                          <a:ea typeface="Times New Roman"/>
                          <a:cs typeface="Times New Roman"/>
                        </a:rPr>
                        <a:t>0.2</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92999">
                <a:tc>
                  <a:txBody>
                    <a:bodyPr/>
                    <a:lstStyle/>
                    <a:p>
                      <a:pPr algn="ctr">
                        <a:spcAft>
                          <a:spcPts val="0"/>
                        </a:spcAft>
                      </a:pPr>
                      <a:r>
                        <a:rPr lang="en-GB" sz="1300" b="1">
                          <a:latin typeface="Calibri" pitchFamily="34" charset="0"/>
                          <a:ea typeface="Times New Roman"/>
                          <a:cs typeface="Times New Roman"/>
                        </a:rPr>
                        <a:t>Luxembourg</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n-GB" sz="1300" b="1">
                          <a:latin typeface="Calibri" pitchFamily="34" charset="0"/>
                          <a:ea typeface="Times New Roman"/>
                          <a:cs typeface="Times New Roman"/>
                        </a:rPr>
                        <a:t>0.5</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n-GB" sz="1300" b="1" dirty="0" smtClean="0">
                          <a:latin typeface="Calibri" pitchFamily="34" charset="0"/>
                          <a:ea typeface="Times New Roman"/>
                          <a:cs typeface="Times New Roman"/>
                        </a:rPr>
                        <a:t>0.2</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n-GB" sz="1300" b="1" dirty="0" smtClean="0">
                          <a:latin typeface="Calibri" pitchFamily="34" charset="0"/>
                          <a:ea typeface="Times New Roman"/>
                          <a:cs typeface="Times New Roman"/>
                        </a:rPr>
                        <a:t>0.2</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92999">
                <a:tc>
                  <a:txBody>
                    <a:bodyPr/>
                    <a:lstStyle/>
                    <a:p>
                      <a:pPr algn="ctr">
                        <a:spcAft>
                          <a:spcPts val="0"/>
                        </a:spcAft>
                      </a:pPr>
                      <a:r>
                        <a:rPr lang="en-GB" sz="1300" b="1">
                          <a:latin typeface="Calibri" pitchFamily="34" charset="0"/>
                          <a:ea typeface="Times New Roman"/>
                          <a:cs typeface="Times New Roman"/>
                        </a:rPr>
                        <a:t>Malta</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en-GB" sz="1300" b="1">
                          <a:latin typeface="Calibri" pitchFamily="34" charset="0"/>
                          <a:ea typeface="Times New Roman"/>
                          <a:cs typeface="Times New Roman"/>
                        </a:rPr>
                        <a:t>0.8</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en-GB" sz="1300" b="1">
                          <a:latin typeface="Calibri" pitchFamily="34" charset="0"/>
                          <a:ea typeface="Times New Roman"/>
                          <a:cs typeface="Times New Roman"/>
                        </a:rPr>
                        <a:t>0.8</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en-GB" sz="1300" b="1" dirty="0">
                          <a:latin typeface="Calibri" pitchFamily="34" charset="0"/>
                          <a:ea typeface="Times New Roman"/>
                          <a:cs typeface="Times New Roman"/>
                        </a:rPr>
                        <a:t>0.8</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192999">
                <a:tc>
                  <a:txBody>
                    <a:bodyPr/>
                    <a:lstStyle/>
                    <a:p>
                      <a:pPr algn="ctr">
                        <a:spcAft>
                          <a:spcPts val="0"/>
                        </a:spcAft>
                      </a:pPr>
                      <a:r>
                        <a:rPr lang="en-GB" sz="1300" b="1">
                          <a:latin typeface="Calibri" pitchFamily="34" charset="0"/>
                          <a:ea typeface="Times New Roman"/>
                          <a:cs typeface="Times New Roman"/>
                        </a:rPr>
                        <a:t>Netherlands</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a:latin typeface="Calibri" pitchFamily="34" charset="0"/>
                          <a:ea typeface="Times New Roman"/>
                          <a:cs typeface="Times New Roman"/>
                        </a:rPr>
                        <a:t>0.5</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dirty="0" smtClean="0">
                          <a:latin typeface="Calibri" pitchFamily="34" charset="0"/>
                          <a:ea typeface="Times New Roman"/>
                          <a:cs typeface="Times New Roman"/>
                        </a:rPr>
                        <a:t>0.5</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dirty="0">
                          <a:latin typeface="Calibri" pitchFamily="34" charset="0"/>
                          <a:ea typeface="Times New Roman"/>
                          <a:cs typeface="Times New Roman"/>
                        </a:rPr>
                        <a:t>0.2</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92999">
                <a:tc>
                  <a:txBody>
                    <a:bodyPr/>
                    <a:lstStyle/>
                    <a:p>
                      <a:pPr algn="ctr">
                        <a:spcAft>
                          <a:spcPts val="0"/>
                        </a:spcAft>
                      </a:pPr>
                      <a:r>
                        <a:rPr lang="en-GB" sz="1300" b="1">
                          <a:latin typeface="Calibri" pitchFamily="34" charset="0"/>
                          <a:ea typeface="Times New Roman"/>
                          <a:cs typeface="Times New Roman"/>
                        </a:rPr>
                        <a:t>Poland</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a:latin typeface="Calibri" pitchFamily="34" charset="0"/>
                          <a:ea typeface="Times New Roman"/>
                          <a:cs typeface="Times New Roman"/>
                        </a:rPr>
                        <a:t>0.2</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a:latin typeface="Calibri" pitchFamily="34" charset="0"/>
                          <a:ea typeface="Times New Roman"/>
                          <a:cs typeface="Times New Roman"/>
                        </a:rPr>
                        <a:t>0.2</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dirty="0">
                          <a:latin typeface="Calibri" pitchFamily="34" charset="0"/>
                          <a:ea typeface="Times New Roman"/>
                          <a:cs typeface="Times New Roman"/>
                        </a:rPr>
                        <a:t>0.2</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r>
              <a:tr h="192999">
                <a:tc>
                  <a:txBody>
                    <a:bodyPr/>
                    <a:lstStyle/>
                    <a:p>
                      <a:pPr algn="ctr">
                        <a:spcAft>
                          <a:spcPts val="0"/>
                        </a:spcAft>
                      </a:pPr>
                      <a:r>
                        <a:rPr lang="en-GB" sz="1300" b="1">
                          <a:latin typeface="Calibri" pitchFamily="34" charset="0"/>
                          <a:ea typeface="Times New Roman"/>
                          <a:cs typeface="Times New Roman"/>
                        </a:rPr>
                        <a:t>Portugal</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a:latin typeface="Calibri" pitchFamily="34" charset="0"/>
                          <a:ea typeface="Times New Roman"/>
                          <a:cs typeface="Times New Roman"/>
                        </a:rPr>
                        <a:t>0.5</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a:latin typeface="Calibri" pitchFamily="34" charset="0"/>
                          <a:ea typeface="Times New Roman"/>
                          <a:cs typeface="Times New Roman"/>
                        </a:rPr>
                        <a:t>0.5</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dirty="0">
                          <a:latin typeface="Calibri" pitchFamily="34" charset="0"/>
                          <a:ea typeface="Times New Roman"/>
                          <a:cs typeface="Times New Roman"/>
                        </a:rPr>
                        <a:t>0.5</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92999">
                <a:tc>
                  <a:txBody>
                    <a:bodyPr/>
                    <a:lstStyle/>
                    <a:p>
                      <a:pPr marL="0" algn="ctr" defTabSz="914400" rtl="0" eaLnBrk="1" fontAlgn="t" latinLnBrk="0" hangingPunct="1">
                        <a:spcAft>
                          <a:spcPts val="0"/>
                        </a:spcAft>
                      </a:pPr>
                      <a:r>
                        <a:rPr lang="en-GB" sz="1300" b="1" i="0" u="none" strike="noStrike" kern="1200" dirty="0" smtClean="0">
                          <a:solidFill>
                            <a:srgbClr val="000000"/>
                          </a:solidFill>
                          <a:latin typeface="Calibri"/>
                          <a:ea typeface="+mn-ea"/>
                          <a:cs typeface="+mn-cs"/>
                        </a:rPr>
                        <a:t>Romania</a:t>
                      </a:r>
                      <a:endParaRPr lang="en-US" sz="1300" b="1" i="0" u="none" strike="noStrike" kern="1200" dirty="0" smtClean="0">
                        <a:solidFill>
                          <a:srgbClr val="000000"/>
                        </a:solidFill>
                        <a:latin typeface="Calibri"/>
                        <a:ea typeface="+mn-ea"/>
                        <a:cs typeface="+mn-cs"/>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a:latin typeface="Calibri" pitchFamily="34" charset="0"/>
                          <a:ea typeface="Times New Roman"/>
                          <a:cs typeface="Times New Roman"/>
                        </a:rPr>
                        <a:t>0.0</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a:latin typeface="Calibri" pitchFamily="34" charset="0"/>
                          <a:ea typeface="Times New Roman"/>
                          <a:cs typeface="Times New Roman"/>
                        </a:rPr>
                        <a:t>0.0</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dirty="0">
                          <a:latin typeface="Calibri" pitchFamily="34" charset="0"/>
                          <a:ea typeface="Times New Roman"/>
                          <a:cs typeface="Times New Roman"/>
                        </a:rPr>
                        <a:t>0.0</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r>
              <a:tr h="192999">
                <a:tc>
                  <a:txBody>
                    <a:bodyPr/>
                    <a:lstStyle/>
                    <a:p>
                      <a:pPr marL="0" algn="ctr" defTabSz="914400" rtl="0" eaLnBrk="1" latinLnBrk="0" hangingPunct="1">
                        <a:spcAft>
                          <a:spcPts val="0"/>
                        </a:spcAft>
                      </a:pPr>
                      <a:r>
                        <a:rPr lang="en-GB" sz="1300" b="1" kern="1200" dirty="0">
                          <a:solidFill>
                            <a:schemeClr val="tx1"/>
                          </a:solidFill>
                          <a:latin typeface="Calibri" pitchFamily="34" charset="0"/>
                          <a:ea typeface="Times New Roman"/>
                          <a:cs typeface="Times New Roman"/>
                        </a:rPr>
                        <a:t>Slovakia</a:t>
                      </a:r>
                      <a:endParaRPr lang="en-US" sz="1300" b="1" kern="1200" dirty="0">
                        <a:solidFill>
                          <a:schemeClr val="tx1"/>
                        </a:solidFill>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marL="0" algn="ctr" defTabSz="914400" rtl="0" eaLnBrk="1" latinLnBrk="0" hangingPunct="1">
                        <a:spcAft>
                          <a:spcPts val="0"/>
                        </a:spcAft>
                      </a:pPr>
                      <a:r>
                        <a:rPr lang="en-GB" sz="1300" b="1" kern="1200" dirty="0">
                          <a:solidFill>
                            <a:schemeClr val="tx1"/>
                          </a:solidFill>
                          <a:latin typeface="Calibri" pitchFamily="34" charset="0"/>
                          <a:ea typeface="Times New Roman"/>
                          <a:cs typeface="Times New Roman"/>
                        </a:rPr>
                        <a:t>0.0</a:t>
                      </a:r>
                      <a:endParaRPr lang="en-US" sz="1300" b="1" kern="1200" dirty="0">
                        <a:solidFill>
                          <a:schemeClr val="tx1"/>
                        </a:solidFill>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marL="0" algn="ctr" defTabSz="914400" rtl="0" eaLnBrk="1" latinLnBrk="0" hangingPunct="1">
                        <a:spcAft>
                          <a:spcPts val="0"/>
                        </a:spcAft>
                      </a:pPr>
                      <a:r>
                        <a:rPr lang="en-GB" sz="1300" b="1" kern="1200" dirty="0">
                          <a:solidFill>
                            <a:schemeClr val="tx1"/>
                          </a:solidFill>
                          <a:latin typeface="Calibri" pitchFamily="34" charset="0"/>
                          <a:ea typeface="Times New Roman"/>
                          <a:cs typeface="Times New Roman"/>
                        </a:rPr>
                        <a:t>0.0</a:t>
                      </a:r>
                      <a:endParaRPr lang="en-US" sz="1300" b="1" kern="1200" dirty="0">
                        <a:solidFill>
                          <a:schemeClr val="tx1"/>
                        </a:solidFill>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marL="0" algn="ctr" defTabSz="914400" rtl="0" eaLnBrk="1" latinLnBrk="0" hangingPunct="1">
                        <a:spcAft>
                          <a:spcPts val="0"/>
                        </a:spcAft>
                      </a:pPr>
                      <a:r>
                        <a:rPr lang="en-GB" sz="1300" b="1" kern="1200" dirty="0">
                          <a:solidFill>
                            <a:schemeClr val="tx1"/>
                          </a:solidFill>
                          <a:latin typeface="Calibri" pitchFamily="34" charset="0"/>
                          <a:ea typeface="Times New Roman"/>
                          <a:cs typeface="Times New Roman"/>
                        </a:rPr>
                        <a:t>0.0</a:t>
                      </a:r>
                      <a:endParaRPr lang="en-US" sz="1300" b="1" kern="1200" dirty="0">
                        <a:solidFill>
                          <a:schemeClr val="tx1"/>
                        </a:solidFill>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r>
              <a:tr h="192999">
                <a:tc>
                  <a:txBody>
                    <a:bodyPr/>
                    <a:lstStyle/>
                    <a:p>
                      <a:pPr marL="0" algn="ctr" defTabSz="914400" rtl="0" eaLnBrk="1" latinLnBrk="0" hangingPunct="1">
                        <a:spcAft>
                          <a:spcPts val="0"/>
                        </a:spcAft>
                      </a:pPr>
                      <a:r>
                        <a:rPr lang="en-GB" sz="1300" b="1" kern="1200" dirty="0">
                          <a:solidFill>
                            <a:schemeClr val="tx1"/>
                          </a:solidFill>
                          <a:latin typeface="Calibri" pitchFamily="34" charset="0"/>
                          <a:ea typeface="Times New Roman"/>
                          <a:cs typeface="Times New Roman"/>
                        </a:rPr>
                        <a:t>Slovenia</a:t>
                      </a:r>
                      <a:endParaRPr lang="en-US" sz="1300" b="1" kern="1200" dirty="0">
                        <a:solidFill>
                          <a:schemeClr val="tx1"/>
                        </a:solidFill>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marL="0" algn="ctr" defTabSz="914400" rtl="0" eaLnBrk="1" latinLnBrk="0" hangingPunct="1">
                        <a:spcAft>
                          <a:spcPts val="0"/>
                        </a:spcAft>
                      </a:pPr>
                      <a:r>
                        <a:rPr lang="en-GB" sz="1300" b="1" kern="1200" dirty="0" smtClean="0">
                          <a:solidFill>
                            <a:schemeClr val="tx1"/>
                          </a:solidFill>
                          <a:latin typeface="Calibri" pitchFamily="34" charset="0"/>
                          <a:ea typeface="Times New Roman"/>
                          <a:cs typeface="Times New Roman"/>
                        </a:rPr>
                        <a:t>0.5</a:t>
                      </a:r>
                      <a:endParaRPr lang="en-US" sz="1300" b="1" kern="1200" dirty="0">
                        <a:solidFill>
                          <a:schemeClr val="tx1"/>
                        </a:solidFill>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marL="0" algn="ctr" defTabSz="914400" rtl="0" eaLnBrk="1" latinLnBrk="0" hangingPunct="1">
                        <a:spcAft>
                          <a:spcPts val="0"/>
                        </a:spcAft>
                      </a:pPr>
                      <a:r>
                        <a:rPr lang="en-GB" sz="1300" b="1" kern="1200" dirty="0">
                          <a:solidFill>
                            <a:schemeClr val="tx1"/>
                          </a:solidFill>
                          <a:latin typeface="Calibri" pitchFamily="34" charset="0"/>
                          <a:ea typeface="Times New Roman"/>
                          <a:cs typeface="Times New Roman"/>
                        </a:rPr>
                        <a:t>0.0</a:t>
                      </a:r>
                      <a:endParaRPr lang="en-US" sz="1300" b="1" kern="1200" dirty="0">
                        <a:solidFill>
                          <a:schemeClr val="tx1"/>
                        </a:solidFill>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marL="0" algn="ctr" defTabSz="914400" rtl="0" eaLnBrk="1" latinLnBrk="0" hangingPunct="1">
                        <a:spcAft>
                          <a:spcPts val="0"/>
                        </a:spcAft>
                      </a:pPr>
                      <a:r>
                        <a:rPr lang="en-GB" sz="1300" b="1" kern="1200" dirty="0">
                          <a:solidFill>
                            <a:schemeClr val="tx1"/>
                          </a:solidFill>
                          <a:latin typeface="Calibri" pitchFamily="34" charset="0"/>
                          <a:ea typeface="Times New Roman"/>
                          <a:cs typeface="Times New Roman"/>
                        </a:rPr>
                        <a:t>0.0</a:t>
                      </a:r>
                      <a:endParaRPr lang="en-US" sz="1300" b="1" kern="1200" dirty="0">
                        <a:solidFill>
                          <a:schemeClr val="tx1"/>
                        </a:solidFill>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r>
              <a:tr h="192999">
                <a:tc>
                  <a:txBody>
                    <a:bodyPr/>
                    <a:lstStyle/>
                    <a:p>
                      <a:pPr algn="ctr">
                        <a:spcAft>
                          <a:spcPts val="0"/>
                        </a:spcAft>
                      </a:pPr>
                      <a:r>
                        <a:rPr lang="en-GB" sz="1300" b="1" dirty="0">
                          <a:latin typeface="Calibri" pitchFamily="34" charset="0"/>
                          <a:ea typeface="Times New Roman"/>
                          <a:cs typeface="Times New Roman"/>
                        </a:rPr>
                        <a:t>Spain</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a:latin typeface="Calibri" pitchFamily="34" charset="0"/>
                          <a:ea typeface="Times New Roman"/>
                          <a:cs typeface="Times New Roman"/>
                        </a:rPr>
                        <a:t>0.5</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a:latin typeface="Calibri" pitchFamily="34" charset="0"/>
                          <a:ea typeface="Times New Roman"/>
                          <a:cs typeface="Times New Roman"/>
                        </a:rPr>
                        <a:t>0.3</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en-GB" sz="1300" b="1" dirty="0">
                          <a:latin typeface="Calibri" pitchFamily="34" charset="0"/>
                          <a:ea typeface="Times New Roman"/>
                          <a:cs typeface="Times New Roman"/>
                        </a:rPr>
                        <a:t>0.3</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92999">
                <a:tc>
                  <a:txBody>
                    <a:bodyPr/>
                    <a:lstStyle/>
                    <a:p>
                      <a:pPr algn="ctr">
                        <a:spcAft>
                          <a:spcPts val="0"/>
                        </a:spcAft>
                      </a:pPr>
                      <a:r>
                        <a:rPr lang="en-GB" sz="1300" b="1">
                          <a:latin typeface="Calibri" pitchFamily="34" charset="0"/>
                          <a:ea typeface="Times New Roman"/>
                          <a:cs typeface="Times New Roman"/>
                        </a:rPr>
                        <a:t>Sweden</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a:latin typeface="Calibri" pitchFamily="34" charset="0"/>
                          <a:ea typeface="Times New Roman"/>
                          <a:cs typeface="Times New Roman"/>
                        </a:rPr>
                        <a:t>0.2</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a:latin typeface="Calibri" pitchFamily="34" charset="0"/>
                          <a:ea typeface="Times New Roman"/>
                          <a:cs typeface="Times New Roman"/>
                        </a:rPr>
                        <a:t>0.2</a:t>
                      </a:r>
                      <a:endParaRPr lang="en-US" sz="1300" b="1">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c>
                  <a:txBody>
                    <a:bodyPr/>
                    <a:lstStyle/>
                    <a:p>
                      <a:pPr algn="ctr">
                        <a:spcAft>
                          <a:spcPts val="0"/>
                        </a:spcAft>
                      </a:pPr>
                      <a:r>
                        <a:rPr lang="en-GB" sz="1300" b="1" dirty="0">
                          <a:latin typeface="Calibri" pitchFamily="34" charset="0"/>
                          <a:ea typeface="Times New Roman"/>
                          <a:cs typeface="Times New Roman"/>
                        </a:rPr>
                        <a:t>0.2</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00"/>
                    </a:solidFill>
                  </a:tcPr>
                </a:tc>
              </a:tr>
              <a:tr h="192999">
                <a:tc>
                  <a:txBody>
                    <a:bodyPr/>
                    <a:lstStyle/>
                    <a:p>
                      <a:pPr algn="ctr">
                        <a:spcAft>
                          <a:spcPts val="0"/>
                        </a:spcAft>
                      </a:pPr>
                      <a:r>
                        <a:rPr lang="en-GB" sz="1300" b="1" dirty="0" smtClean="0">
                          <a:latin typeface="Calibri" pitchFamily="34" charset="0"/>
                          <a:ea typeface="Times New Roman"/>
                          <a:cs typeface="Times New Roman"/>
                        </a:rPr>
                        <a:t>UK</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en-GB" sz="1300" b="1" dirty="0">
                          <a:latin typeface="Calibri" pitchFamily="34" charset="0"/>
                          <a:ea typeface="Times New Roman"/>
                          <a:cs typeface="Times New Roman"/>
                        </a:rPr>
                        <a:t>0.8</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en-GB" sz="1300" b="1" dirty="0">
                          <a:latin typeface="Calibri" pitchFamily="34" charset="0"/>
                          <a:ea typeface="Times New Roman"/>
                          <a:cs typeface="Times New Roman"/>
                        </a:rPr>
                        <a:t>0.8</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en-GB" sz="1300" b="1" dirty="0">
                          <a:latin typeface="Calibri" pitchFamily="34" charset="0"/>
                          <a:ea typeface="Times New Roman"/>
                          <a:cs typeface="Times New Roman"/>
                        </a:rPr>
                        <a:t>0.8</a:t>
                      </a:r>
                      <a:endParaRPr lang="en-US" sz="1300" b="1" dirty="0">
                        <a:latin typeface="Calibri" pitchFamily="34" charset="0"/>
                        <a:ea typeface="Times New Roman"/>
                        <a:cs typeface="Times New Roman"/>
                      </a:endParaRPr>
                    </a:p>
                  </a:txBody>
                  <a:tcPr marL="47621" marR="47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bl>
          </a:graphicData>
        </a:graphic>
      </p:graphicFrame>
    </p:spTree>
    <p:extLst>
      <p:ext uri="{BB962C8B-B14F-4D97-AF65-F5344CB8AC3E}">
        <p14:creationId xmlns:p14="http://schemas.microsoft.com/office/powerpoint/2010/main" val="36550504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20090" t="26430" r="60715" b="50000"/>
          <a:stretch>
            <a:fillRect/>
          </a:stretch>
        </p:blipFill>
        <p:spPr bwMode="auto">
          <a:xfrm>
            <a:off x="1835028" y="5470525"/>
            <a:ext cx="128587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3"/>
          <p:cNvPicPr>
            <a:picLocks noChangeAspect="1" noChangeArrowheads="1"/>
          </p:cNvPicPr>
          <p:nvPr/>
        </p:nvPicPr>
        <p:blipFill>
          <a:blip r:embed="rId4">
            <a:extLst>
              <a:ext uri="{28A0092B-C50C-407E-A947-70E740481C1C}">
                <a14:useLocalDpi xmlns:a14="http://schemas.microsoft.com/office/drawing/2010/main" val="0"/>
              </a:ext>
            </a:extLst>
          </a:blip>
          <a:srcRect l="30803" t="17857" r="21429" b="8571"/>
          <a:stretch>
            <a:fillRect/>
          </a:stretch>
        </p:blipFill>
        <p:spPr bwMode="auto">
          <a:xfrm>
            <a:off x="2984500" y="928688"/>
            <a:ext cx="6159500" cy="592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Title 1"/>
          <p:cNvSpPr>
            <a:spLocks noGrp="1"/>
          </p:cNvSpPr>
          <p:nvPr>
            <p:ph type="title"/>
          </p:nvPr>
        </p:nvSpPr>
        <p:spPr>
          <a:xfrm>
            <a:off x="-17463" y="66675"/>
            <a:ext cx="7527926" cy="765175"/>
          </a:xfrm>
        </p:spPr>
        <p:txBody>
          <a:bodyPr/>
          <a:lstStyle/>
          <a:p>
            <a:pPr algn="ctr"/>
            <a:r>
              <a:rPr lang="nl-BE" altLang="en-US" sz="3400" smtClean="0">
                <a:cs typeface="Arial" panose="020B0604020202020204" pitchFamily="34" charset="0"/>
              </a:rPr>
              <a:t>Awareness needs to be reinforced</a:t>
            </a:r>
          </a:p>
        </p:txBody>
      </p:sp>
      <p:sp>
        <p:nvSpPr>
          <p:cNvPr id="40965" name="Rectangle 9"/>
          <p:cNvSpPr>
            <a:spLocks noChangeArrowheads="1"/>
          </p:cNvSpPr>
          <p:nvPr/>
        </p:nvSpPr>
        <p:spPr bwMode="auto">
          <a:xfrm>
            <a:off x="0" y="6457950"/>
            <a:ext cx="3143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C6600"/>
              </a:buClr>
              <a:buChar char="•"/>
              <a:defRPr sz="3200" b="1">
                <a:solidFill>
                  <a:schemeClr val="tx1"/>
                </a:solidFill>
                <a:latin typeface="Arial" panose="020B0604020202020204" pitchFamily="34" charset="0"/>
              </a:defRPr>
            </a:lvl1pPr>
            <a:lvl2pPr marL="742950" indent="-285750">
              <a:spcBef>
                <a:spcPct val="20000"/>
              </a:spcBef>
              <a:buClr>
                <a:srgbClr val="CC6600"/>
              </a:buClr>
              <a:buChar char="•"/>
              <a:defRPr sz="2800">
                <a:solidFill>
                  <a:schemeClr val="tx1"/>
                </a:solidFill>
                <a:latin typeface="Arial" panose="020B0604020202020204" pitchFamily="34" charset="0"/>
              </a:defRPr>
            </a:lvl2pPr>
            <a:lvl3pPr marL="1143000" indent="-228600">
              <a:spcBef>
                <a:spcPct val="20000"/>
              </a:spcBef>
              <a:buClr>
                <a:srgbClr val="CC6600"/>
              </a:buClr>
              <a:buChar char="•"/>
              <a:defRPr sz="2800">
                <a:solidFill>
                  <a:schemeClr val="tx1"/>
                </a:solidFill>
                <a:latin typeface="Arial" panose="020B0604020202020204" pitchFamily="34" charset="0"/>
              </a:defRPr>
            </a:lvl3pPr>
            <a:lvl4pPr marL="1600200" indent="-228600">
              <a:spcBef>
                <a:spcPct val="20000"/>
              </a:spcBef>
              <a:buClr>
                <a:srgbClr val="CC6600"/>
              </a:buClr>
              <a:buChar char="•"/>
              <a:defRPr sz="2800">
                <a:solidFill>
                  <a:schemeClr val="tx1"/>
                </a:solidFill>
                <a:latin typeface="Arial" panose="020B0604020202020204" pitchFamily="34" charset="0"/>
              </a:defRPr>
            </a:lvl4pPr>
            <a:lvl5pPr marL="2057400" indent="-228600">
              <a:spcBef>
                <a:spcPct val="20000"/>
              </a:spcBef>
              <a:buClr>
                <a:srgbClr val="CC6600"/>
              </a:buClr>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9pPr>
          </a:lstStyle>
          <a:p>
            <a:pPr eaLnBrk="1" hangingPunct="1">
              <a:spcBef>
                <a:spcPct val="0"/>
              </a:spcBef>
              <a:buClrTx/>
              <a:buFontTx/>
              <a:buNone/>
            </a:pPr>
            <a:r>
              <a:rPr lang="de-DE" altLang="en-US" sz="2000" b="0" i="1" dirty="0">
                <a:solidFill>
                  <a:srgbClr val="000000"/>
                </a:solidFill>
              </a:rPr>
              <a:t>Eurobarometer, Oct. 2010</a:t>
            </a:r>
            <a:endParaRPr lang="nl-BE" altLang="en-US" sz="2000" b="0" i="1" dirty="0">
              <a:solidFill>
                <a:srgbClr val="000000"/>
              </a:solidFill>
            </a:endParaRPr>
          </a:p>
        </p:txBody>
      </p:sp>
      <p:sp>
        <p:nvSpPr>
          <p:cNvPr id="8" name="Rectangle 7"/>
          <p:cNvSpPr/>
          <p:nvPr/>
        </p:nvSpPr>
        <p:spPr>
          <a:xfrm>
            <a:off x="0" y="1214438"/>
            <a:ext cx="2771800" cy="4302716"/>
          </a:xfrm>
          <a:prstGeom prst="rect">
            <a:avLst/>
          </a:prstGeom>
        </p:spPr>
        <p:txBody>
          <a:bodyPr wrap="square">
            <a:spAutoFit/>
          </a:bodyPr>
          <a:lstStyle/>
          <a:p>
            <a:pPr marL="265113" indent="-265113" eaLnBrk="1" hangingPunct="1">
              <a:spcBef>
                <a:spcPct val="20000"/>
              </a:spcBef>
              <a:buClr>
                <a:srgbClr val="CC6600"/>
              </a:buClr>
              <a:buFontTx/>
              <a:buChar char="•"/>
              <a:defRPr/>
            </a:pPr>
            <a:r>
              <a:rPr lang="en-US" kern="0" dirty="0">
                <a:solidFill>
                  <a:srgbClr val="000000"/>
                </a:solidFill>
                <a:latin typeface="+mn-lt"/>
              </a:rPr>
              <a:t>On average only 27% of respondents knew the legal BAC </a:t>
            </a:r>
            <a:r>
              <a:rPr lang="en-US" kern="0" dirty="0" smtClean="0">
                <a:solidFill>
                  <a:srgbClr val="000000"/>
                </a:solidFill>
                <a:latin typeface="+mn-lt"/>
              </a:rPr>
              <a:t>limit</a:t>
            </a:r>
            <a:br>
              <a:rPr lang="en-US" kern="0" dirty="0" smtClean="0">
                <a:solidFill>
                  <a:srgbClr val="000000"/>
                </a:solidFill>
                <a:latin typeface="+mn-lt"/>
              </a:rPr>
            </a:br>
            <a:endParaRPr lang="en-US" kern="0" dirty="0">
              <a:solidFill>
                <a:srgbClr val="000000"/>
              </a:solidFill>
              <a:latin typeface="+mn-lt"/>
            </a:endParaRPr>
          </a:p>
          <a:p>
            <a:pPr marL="265113" indent="-265113" eaLnBrk="1" hangingPunct="1">
              <a:spcBef>
                <a:spcPct val="20000"/>
              </a:spcBef>
              <a:buClr>
                <a:srgbClr val="CC6600"/>
              </a:buClr>
              <a:buFontTx/>
              <a:buChar char="•"/>
              <a:defRPr/>
            </a:pPr>
            <a:r>
              <a:rPr lang="en-US" kern="0" dirty="0">
                <a:solidFill>
                  <a:srgbClr val="000000"/>
                </a:solidFill>
                <a:latin typeface="+mn-lt"/>
              </a:rPr>
              <a:t>36% gave a wrong </a:t>
            </a:r>
            <a:r>
              <a:rPr lang="en-GB" kern="0" dirty="0" smtClean="0">
                <a:solidFill>
                  <a:srgbClr val="000000"/>
                </a:solidFill>
                <a:latin typeface="+mn-lt"/>
              </a:rPr>
              <a:t>answer</a:t>
            </a:r>
            <a:br>
              <a:rPr lang="en-GB" kern="0" dirty="0" smtClean="0">
                <a:solidFill>
                  <a:srgbClr val="000000"/>
                </a:solidFill>
                <a:latin typeface="+mn-lt"/>
              </a:rPr>
            </a:br>
            <a:endParaRPr lang="en-US" kern="0" dirty="0">
              <a:solidFill>
                <a:srgbClr val="000000"/>
              </a:solidFill>
              <a:latin typeface="+mn-lt"/>
            </a:endParaRPr>
          </a:p>
          <a:p>
            <a:pPr marL="265113" indent="-265113" eaLnBrk="1" hangingPunct="1">
              <a:spcBef>
                <a:spcPct val="20000"/>
              </a:spcBef>
              <a:buClr>
                <a:srgbClr val="CC6600"/>
              </a:buClr>
              <a:buFontTx/>
              <a:buChar char="•"/>
              <a:defRPr/>
            </a:pPr>
            <a:r>
              <a:rPr lang="en-US" kern="0" dirty="0">
                <a:solidFill>
                  <a:srgbClr val="000000"/>
                </a:solidFill>
                <a:latin typeface="+mn-lt"/>
              </a:rPr>
              <a:t>37% did not know</a:t>
            </a:r>
          </a:p>
        </p:txBody>
      </p:sp>
    </p:spTree>
    <p:extLst>
      <p:ext uri="{BB962C8B-B14F-4D97-AF65-F5344CB8AC3E}">
        <p14:creationId xmlns:p14="http://schemas.microsoft.com/office/powerpoint/2010/main" val="2205996641"/>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76200" y="0"/>
            <a:ext cx="8959850" cy="765175"/>
          </a:xfrm>
        </p:spPr>
        <p:txBody>
          <a:bodyPr/>
          <a:lstStyle/>
          <a:p>
            <a:r>
              <a:rPr lang="nl-BE" altLang="en-US" b="0" dirty="0" smtClean="0"/>
              <a:t>Positive checks per 1,000 population </a:t>
            </a:r>
            <a:endParaRPr lang="en-US" altLang="en-US" b="0" dirty="0" smtClean="0"/>
          </a:p>
        </p:txBody>
      </p:sp>
      <p:sp>
        <p:nvSpPr>
          <p:cNvPr id="43011" name="TextBox 12"/>
          <p:cNvSpPr txBox="1">
            <a:spLocks noChangeArrowheads="1"/>
          </p:cNvSpPr>
          <p:nvPr/>
        </p:nvSpPr>
        <p:spPr bwMode="auto">
          <a:xfrm>
            <a:off x="1116013" y="1052513"/>
            <a:ext cx="6913562"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C6600"/>
              </a:buClr>
              <a:buChar char="•"/>
              <a:defRPr sz="3200" b="1">
                <a:solidFill>
                  <a:schemeClr val="tx1"/>
                </a:solidFill>
                <a:latin typeface="Arial" panose="020B0604020202020204" pitchFamily="34" charset="0"/>
              </a:defRPr>
            </a:lvl1pPr>
            <a:lvl2pPr marL="742950" indent="-285750">
              <a:spcBef>
                <a:spcPct val="20000"/>
              </a:spcBef>
              <a:buClr>
                <a:srgbClr val="CC6600"/>
              </a:buClr>
              <a:buChar char="•"/>
              <a:defRPr sz="2800">
                <a:solidFill>
                  <a:schemeClr val="tx1"/>
                </a:solidFill>
                <a:latin typeface="Arial" panose="020B0604020202020204" pitchFamily="34" charset="0"/>
              </a:defRPr>
            </a:lvl2pPr>
            <a:lvl3pPr marL="1143000" indent="-228600">
              <a:spcBef>
                <a:spcPct val="20000"/>
              </a:spcBef>
              <a:buClr>
                <a:srgbClr val="CC6600"/>
              </a:buClr>
              <a:buChar char="•"/>
              <a:defRPr sz="2800">
                <a:solidFill>
                  <a:schemeClr val="tx1"/>
                </a:solidFill>
                <a:latin typeface="Arial" panose="020B0604020202020204" pitchFamily="34" charset="0"/>
              </a:defRPr>
            </a:lvl3pPr>
            <a:lvl4pPr marL="1600200" indent="-228600">
              <a:spcBef>
                <a:spcPct val="20000"/>
              </a:spcBef>
              <a:buClr>
                <a:srgbClr val="CC6600"/>
              </a:buClr>
              <a:buChar char="•"/>
              <a:defRPr sz="2800">
                <a:solidFill>
                  <a:schemeClr val="tx1"/>
                </a:solidFill>
                <a:latin typeface="Arial" panose="020B0604020202020204" pitchFamily="34" charset="0"/>
              </a:defRPr>
            </a:lvl4pPr>
            <a:lvl5pPr marL="2057400" indent="-228600">
              <a:spcBef>
                <a:spcPct val="20000"/>
              </a:spcBef>
              <a:buClr>
                <a:srgbClr val="CC6600"/>
              </a:buClr>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9pPr>
          </a:lstStyle>
          <a:p>
            <a:pPr algn="ctr" eaLnBrk="1" hangingPunct="1">
              <a:spcBef>
                <a:spcPct val="0"/>
              </a:spcBef>
              <a:buClrTx/>
              <a:buFontTx/>
              <a:buNone/>
            </a:pPr>
            <a:r>
              <a:rPr lang="nl-BE" altLang="en-US" sz="2200" dirty="0"/>
              <a:t>Numbers of </a:t>
            </a:r>
            <a:r>
              <a:rPr lang="en-GB" altLang="en-US" sz="2200" dirty="0"/>
              <a:t>positive checks per 1,000 population in the most recent year </a:t>
            </a:r>
            <a:r>
              <a:rPr lang="en-GB" altLang="en-US" sz="2200" dirty="0" smtClean="0"/>
              <a:t>(2010</a:t>
            </a:r>
            <a:r>
              <a:rPr lang="en-GB" altLang="en-US" sz="2200" dirty="0"/>
              <a:t>)</a:t>
            </a:r>
            <a:endParaRPr lang="en-US" altLang="en-US" sz="2200" dirty="0"/>
          </a:p>
        </p:txBody>
      </p:sp>
      <p:sp>
        <p:nvSpPr>
          <p:cNvPr id="43012" name="Rectangle 490"/>
          <p:cNvSpPr>
            <a:spLocks noChangeArrowheads="1"/>
          </p:cNvSpPr>
          <p:nvPr/>
        </p:nvSpPr>
        <p:spPr bwMode="auto">
          <a:xfrm>
            <a:off x="0" y="50069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CC6600"/>
              </a:buClr>
              <a:buChar char="•"/>
              <a:defRPr sz="3200" b="1">
                <a:solidFill>
                  <a:schemeClr val="tx1"/>
                </a:solidFill>
                <a:latin typeface="Arial" panose="020B0604020202020204" pitchFamily="34" charset="0"/>
              </a:defRPr>
            </a:lvl1pPr>
            <a:lvl2pPr marL="742950" indent="-285750">
              <a:spcBef>
                <a:spcPct val="20000"/>
              </a:spcBef>
              <a:buClr>
                <a:srgbClr val="CC6600"/>
              </a:buClr>
              <a:buChar char="•"/>
              <a:defRPr sz="2800">
                <a:solidFill>
                  <a:schemeClr val="tx1"/>
                </a:solidFill>
                <a:latin typeface="Arial" panose="020B0604020202020204" pitchFamily="34" charset="0"/>
              </a:defRPr>
            </a:lvl2pPr>
            <a:lvl3pPr marL="1143000" indent="-228600">
              <a:spcBef>
                <a:spcPct val="20000"/>
              </a:spcBef>
              <a:buClr>
                <a:srgbClr val="CC6600"/>
              </a:buClr>
              <a:buChar char="•"/>
              <a:defRPr sz="2800">
                <a:solidFill>
                  <a:schemeClr val="tx1"/>
                </a:solidFill>
                <a:latin typeface="Arial" panose="020B0604020202020204" pitchFamily="34" charset="0"/>
              </a:defRPr>
            </a:lvl3pPr>
            <a:lvl4pPr marL="1600200" indent="-228600">
              <a:spcBef>
                <a:spcPct val="20000"/>
              </a:spcBef>
              <a:buClr>
                <a:srgbClr val="CC6600"/>
              </a:buClr>
              <a:buChar char="•"/>
              <a:defRPr sz="2800">
                <a:solidFill>
                  <a:schemeClr val="tx1"/>
                </a:solidFill>
                <a:latin typeface="Arial" panose="020B0604020202020204" pitchFamily="34" charset="0"/>
              </a:defRPr>
            </a:lvl4pPr>
            <a:lvl5pPr marL="2057400" indent="-228600">
              <a:spcBef>
                <a:spcPct val="20000"/>
              </a:spcBef>
              <a:buClr>
                <a:srgbClr val="CC6600"/>
              </a:buClr>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6600"/>
              </a:buClr>
              <a:buChar char="•"/>
              <a:defRPr sz="2800">
                <a:solidFill>
                  <a:schemeClr val="tx1"/>
                </a:solidFill>
                <a:latin typeface="Arial" panose="020B0604020202020204" pitchFamily="34" charset="0"/>
              </a:defRPr>
            </a:lvl9pPr>
          </a:lstStyle>
          <a:p>
            <a:pPr>
              <a:spcBef>
                <a:spcPct val="0"/>
              </a:spcBef>
              <a:buClrTx/>
              <a:buFontTx/>
              <a:buNone/>
            </a:pPr>
            <a:endParaRPr lang="en-GB" altLang="en-US" sz="2200" b="0"/>
          </a:p>
        </p:txBody>
      </p:sp>
      <p:graphicFrame>
        <p:nvGraphicFramePr>
          <p:cNvPr id="9713" name="Group 497"/>
          <p:cNvGraphicFramePr>
            <a:graphicFrameLocks noGrp="1"/>
          </p:cNvGraphicFramePr>
          <p:nvPr>
            <p:extLst>
              <p:ext uri="{D42A27DB-BD31-4B8C-83A1-F6EECF244321}">
                <p14:modId xmlns:p14="http://schemas.microsoft.com/office/powerpoint/2010/main" val="1082584199"/>
              </p:ext>
            </p:extLst>
          </p:nvPr>
        </p:nvGraphicFramePr>
        <p:xfrm>
          <a:off x="971600" y="2132856"/>
          <a:ext cx="606425" cy="4359277"/>
        </p:xfrm>
        <a:graphic>
          <a:graphicData uri="http://schemas.openxmlformats.org/drawingml/2006/table">
            <a:tbl>
              <a:tblPr/>
              <a:tblGrid>
                <a:gridCol w="606425"/>
              </a:tblGrid>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CC3300"/>
                          </a:solidFill>
                          <a:effectLst/>
                          <a:latin typeface="Arial" charset="0"/>
                          <a:cs typeface="Times New Roman" pitchFamily="18" charset="0"/>
                        </a:rPr>
                        <a:t>CY</a:t>
                      </a:r>
                      <a:endParaRPr kumimoji="0" lang="en-GB" sz="1600" b="0" i="0" u="none" strike="noStrike" cap="none" normalizeH="0" baseline="0" dirty="0" smtClean="0">
                        <a:ln>
                          <a:noFill/>
                        </a:ln>
                        <a:solidFill>
                          <a:srgbClr val="CC3300"/>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SI</a:t>
                      </a:r>
                      <a:endParaRPr kumimoji="0" lang="en-GB" sz="1600" b="0" i="0" u="none" strike="noStrike" cap="none" normalizeH="0" baseline="0" smtClean="0">
                        <a:ln>
                          <a:noFill/>
                        </a:ln>
                        <a:solidFill>
                          <a:srgbClr val="CC3300"/>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FR</a:t>
                      </a:r>
                      <a:endParaRPr kumimoji="0" lang="en-GB" sz="1600" b="0" i="0" u="none" strike="noStrike" cap="none" normalizeH="0" baseline="0" smtClean="0">
                        <a:ln>
                          <a:noFill/>
                        </a:ln>
                        <a:solidFill>
                          <a:srgbClr val="CC3300"/>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BE</a:t>
                      </a:r>
                      <a:endParaRPr kumimoji="0" lang="en-GB" sz="1600" b="0" i="0" u="none" strike="noStrike" cap="none" normalizeH="0" baseline="0" smtClean="0">
                        <a:ln>
                          <a:noFill/>
                        </a:ln>
                        <a:solidFill>
                          <a:srgbClr val="CC3300"/>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CC3300"/>
                          </a:solidFill>
                          <a:effectLst/>
                          <a:latin typeface="Arial" charset="0"/>
                          <a:cs typeface="Times New Roman" pitchFamily="18" charset="0"/>
                        </a:rPr>
                        <a:t>AT</a:t>
                      </a:r>
                      <a:endParaRPr kumimoji="0" lang="en-GB" sz="1600" b="0" i="0" u="none" strike="noStrike" cap="none" normalizeH="0" baseline="0" dirty="0" smtClean="0">
                        <a:ln>
                          <a:noFill/>
                        </a:ln>
                        <a:solidFill>
                          <a:srgbClr val="CC3300"/>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PL</a:t>
                      </a:r>
                      <a:endParaRPr kumimoji="0" lang="en-GB" sz="1600" b="0" i="0" u="none" strike="noStrike" cap="none" normalizeH="0" baseline="0" smtClean="0">
                        <a:ln>
                          <a:noFill/>
                        </a:ln>
                        <a:solidFill>
                          <a:srgbClr val="CC3300"/>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HU</a:t>
                      </a:r>
                      <a:endParaRPr kumimoji="0" lang="en-GB" sz="1600" b="0" i="0" u="none" strike="noStrike" cap="none" normalizeH="0" baseline="0" smtClean="0">
                        <a:ln>
                          <a:noFill/>
                        </a:ln>
                        <a:solidFill>
                          <a:srgbClr val="CC3300"/>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PT</a:t>
                      </a:r>
                      <a:endParaRPr kumimoji="0" lang="en-GB" sz="1600" b="0" i="0" u="none" strike="noStrike" cap="none" normalizeH="0" baseline="0" smtClean="0">
                        <a:ln>
                          <a:noFill/>
                        </a:ln>
                        <a:solidFill>
                          <a:srgbClr val="CC3300"/>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FI</a:t>
                      </a:r>
                      <a:endParaRPr kumimoji="0" lang="en-GB" sz="1600" b="0" i="0" u="none" strike="noStrike" cap="none" normalizeH="0" baseline="0" smtClean="0">
                        <a:ln>
                          <a:noFill/>
                        </a:ln>
                        <a:solidFill>
                          <a:srgbClr val="CC3300"/>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EL</a:t>
                      </a:r>
                      <a:endParaRPr kumimoji="0" lang="en-GB" sz="1600" b="0" i="0" u="none" strike="noStrike" cap="none" normalizeH="0" baseline="0" smtClean="0">
                        <a:ln>
                          <a:noFill/>
                        </a:ln>
                        <a:solidFill>
                          <a:srgbClr val="CC3300"/>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BG</a:t>
                      </a:r>
                      <a:endParaRPr kumimoji="0" lang="en-GB" sz="1600" b="0" i="0" u="none" strike="noStrike" cap="none" normalizeH="0" baseline="0" smtClean="0">
                        <a:ln>
                          <a:noFill/>
                        </a:ln>
                        <a:solidFill>
                          <a:srgbClr val="CC3300"/>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IE</a:t>
                      </a:r>
                      <a:endParaRPr kumimoji="0" lang="en-GB" sz="1600" b="0" i="0" u="none" strike="noStrike" cap="none" normalizeH="0" baseline="0" smtClean="0">
                        <a:ln>
                          <a:noFill/>
                        </a:ln>
                        <a:solidFill>
                          <a:srgbClr val="CC3300"/>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ES</a:t>
                      </a:r>
                      <a:endParaRPr kumimoji="0" lang="en-GB" sz="1600" b="0" i="0" u="none" strike="noStrike" cap="none" normalizeH="0" baseline="0" smtClean="0">
                        <a:ln>
                          <a:noFill/>
                        </a:ln>
                        <a:solidFill>
                          <a:srgbClr val="CC3300"/>
                        </a:solidFill>
                        <a:effectLst/>
                        <a:latin typeface="Times New Roman" pitchFamily="18" charset="0"/>
                        <a:cs typeface="Times New Roman" pitchFamily="18"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9714" name="Group 498"/>
          <p:cNvGraphicFramePr>
            <a:graphicFrameLocks noGrp="1"/>
          </p:cNvGraphicFramePr>
          <p:nvPr>
            <p:extLst>
              <p:ext uri="{D42A27DB-BD31-4B8C-83A1-F6EECF244321}">
                <p14:modId xmlns:p14="http://schemas.microsoft.com/office/powerpoint/2010/main" val="788805573"/>
              </p:ext>
            </p:extLst>
          </p:nvPr>
        </p:nvGraphicFramePr>
        <p:xfrm>
          <a:off x="1620887" y="2132856"/>
          <a:ext cx="606425" cy="4359277"/>
        </p:xfrm>
        <a:graphic>
          <a:graphicData uri="http://schemas.openxmlformats.org/drawingml/2006/table">
            <a:tbl>
              <a:tblPr/>
              <a:tblGrid>
                <a:gridCol w="606425"/>
              </a:tblGrid>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000000"/>
                          </a:solidFill>
                          <a:effectLst/>
                          <a:latin typeface="Arial" charset="0"/>
                          <a:cs typeface="Times New Roman" pitchFamily="18" charset="0"/>
                        </a:rPr>
                        <a:t>11.6</a:t>
                      </a:r>
                      <a:endParaRPr kumimoji="0" lang="en-GB" sz="1600" b="0" i="0" u="none" strike="noStrike" cap="none" normalizeH="0" baseline="0" dirty="0" smtClean="0">
                        <a:ln>
                          <a:noFill/>
                        </a:ln>
                        <a:solidFill>
                          <a:schemeClr val="tx1"/>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charset="0"/>
                          <a:cs typeface="Times New Roman" pitchFamily="18" charset="0"/>
                        </a:rPr>
                        <a:t>9.3</a:t>
                      </a:r>
                      <a:endParaRPr kumimoji="0" lang="en-GB" sz="1600" b="0" i="0" u="none" strike="noStrike" cap="none" normalizeH="0" baseline="0" smtClean="0">
                        <a:ln>
                          <a:noFill/>
                        </a:ln>
                        <a:solidFill>
                          <a:schemeClr val="tx1"/>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charset="0"/>
                          <a:cs typeface="Times New Roman" pitchFamily="18" charset="0"/>
                        </a:rPr>
                        <a:t>6.0</a:t>
                      </a:r>
                      <a:endParaRPr kumimoji="0" lang="en-GB" sz="1600" b="0" i="0" u="none" strike="noStrike" cap="none" normalizeH="0" baseline="0" smtClean="0">
                        <a:ln>
                          <a:noFill/>
                        </a:ln>
                        <a:solidFill>
                          <a:schemeClr val="tx1"/>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charset="0"/>
                          <a:cs typeface="Times New Roman" pitchFamily="18" charset="0"/>
                        </a:rPr>
                        <a:t>5.0</a:t>
                      </a:r>
                      <a:endParaRPr kumimoji="0" lang="en-GB" sz="1600" b="0" i="0" u="none" strike="noStrike" cap="none" normalizeH="0" baseline="0" smtClean="0">
                        <a:ln>
                          <a:noFill/>
                        </a:ln>
                        <a:solidFill>
                          <a:schemeClr val="tx1"/>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000000"/>
                          </a:solidFill>
                          <a:effectLst/>
                          <a:latin typeface="Arial" charset="0"/>
                          <a:cs typeface="Times New Roman" pitchFamily="18" charset="0"/>
                        </a:rPr>
                        <a:t>4.5</a:t>
                      </a:r>
                      <a:endParaRPr kumimoji="0" lang="en-GB" sz="1600" b="0" i="0" u="none" strike="noStrike" cap="none" normalizeH="0" baseline="0" dirty="0" smtClean="0">
                        <a:ln>
                          <a:noFill/>
                        </a:ln>
                        <a:solidFill>
                          <a:schemeClr val="tx1"/>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charset="0"/>
                          <a:cs typeface="Times New Roman" pitchFamily="18" charset="0"/>
                        </a:rPr>
                        <a:t>4.3</a:t>
                      </a:r>
                      <a:endParaRPr kumimoji="0" lang="en-GB" sz="1600" b="0" i="0" u="none" strike="noStrike" cap="none" normalizeH="0" baseline="0" smtClean="0">
                        <a:ln>
                          <a:noFill/>
                        </a:ln>
                        <a:solidFill>
                          <a:schemeClr val="tx1"/>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charset="0"/>
                          <a:cs typeface="Times New Roman" pitchFamily="18" charset="0"/>
                        </a:rPr>
                        <a:t>4.3</a:t>
                      </a:r>
                      <a:endParaRPr kumimoji="0" lang="en-GB" sz="1600" b="0" i="0" u="none" strike="noStrike" cap="none" normalizeH="0" baseline="0" smtClean="0">
                        <a:ln>
                          <a:noFill/>
                        </a:ln>
                        <a:solidFill>
                          <a:schemeClr val="tx1"/>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charset="0"/>
                          <a:cs typeface="Times New Roman" pitchFamily="18" charset="0"/>
                        </a:rPr>
                        <a:t>4.1</a:t>
                      </a:r>
                      <a:endParaRPr kumimoji="0" lang="en-GB" sz="1600" b="0" i="0" u="none" strike="noStrike" cap="none" normalizeH="0" baseline="0" smtClean="0">
                        <a:ln>
                          <a:noFill/>
                        </a:ln>
                        <a:solidFill>
                          <a:schemeClr val="tx1"/>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charset="0"/>
                          <a:cs typeface="Times New Roman" pitchFamily="18" charset="0"/>
                        </a:rPr>
                        <a:t>3.9</a:t>
                      </a:r>
                      <a:endParaRPr kumimoji="0" lang="en-GB" sz="1600" b="0" i="0" u="none" strike="noStrike" cap="none" normalizeH="0" baseline="0" smtClean="0">
                        <a:ln>
                          <a:noFill/>
                        </a:ln>
                        <a:solidFill>
                          <a:schemeClr val="tx1"/>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charset="0"/>
                          <a:cs typeface="Times New Roman" pitchFamily="18" charset="0"/>
                        </a:rPr>
                        <a:t>3.1</a:t>
                      </a:r>
                      <a:endParaRPr kumimoji="0" lang="en-GB" sz="1600" b="0" i="0" u="none" strike="noStrike" cap="none" normalizeH="0" baseline="0" smtClean="0">
                        <a:ln>
                          <a:noFill/>
                        </a:ln>
                        <a:solidFill>
                          <a:schemeClr val="tx1"/>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charset="0"/>
                          <a:cs typeface="Times New Roman" pitchFamily="18" charset="0"/>
                        </a:rPr>
                        <a:t>3.0</a:t>
                      </a:r>
                      <a:endParaRPr kumimoji="0" lang="en-GB" sz="1600" b="0" i="0" u="none" strike="noStrike" cap="none" normalizeH="0" baseline="0" smtClean="0">
                        <a:ln>
                          <a:noFill/>
                        </a:ln>
                        <a:solidFill>
                          <a:schemeClr val="tx1"/>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charset="0"/>
                          <a:cs typeface="Times New Roman" pitchFamily="18" charset="0"/>
                        </a:rPr>
                        <a:t>2.4</a:t>
                      </a:r>
                      <a:endParaRPr kumimoji="0" lang="en-GB" sz="1600" b="0" i="0" u="none" strike="noStrike" cap="none" normalizeH="0" baseline="0" smtClean="0">
                        <a:ln>
                          <a:noFill/>
                        </a:ln>
                        <a:solidFill>
                          <a:schemeClr val="tx1"/>
                        </a:solidFill>
                        <a:effectLst/>
                        <a:latin typeface="Arial" charset="0"/>
                        <a:cs typeface="Arial"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32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charset="0"/>
                          <a:cs typeface="Times New Roman" pitchFamily="18" charset="0"/>
                        </a:rPr>
                        <a:t>2.0</a:t>
                      </a:r>
                      <a:endParaRPr kumimoji="0" lang="en-GB" sz="16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9715" name="Group 499"/>
          <p:cNvGraphicFramePr>
            <a:graphicFrameLocks noGrp="1"/>
          </p:cNvGraphicFramePr>
          <p:nvPr>
            <p:extLst>
              <p:ext uri="{D42A27DB-BD31-4B8C-83A1-F6EECF244321}">
                <p14:modId xmlns:p14="http://schemas.microsoft.com/office/powerpoint/2010/main" val="2673633590"/>
              </p:ext>
            </p:extLst>
          </p:nvPr>
        </p:nvGraphicFramePr>
        <p:xfrm>
          <a:off x="2525762" y="2132856"/>
          <a:ext cx="606425" cy="4022808"/>
        </p:xfrm>
        <a:graphic>
          <a:graphicData uri="http://schemas.openxmlformats.org/drawingml/2006/table">
            <a:tbl>
              <a:tblPr/>
              <a:tblGrid>
                <a:gridCol w="606425"/>
              </a:tblGrid>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LV</a:t>
                      </a:r>
                      <a:endParaRPr kumimoji="0" lang="en-GB" sz="1600" b="0" i="0" u="none" strike="noStrike" cap="none" normalizeH="0" baseline="0" smtClean="0">
                        <a:ln>
                          <a:noFill/>
                        </a:ln>
                        <a:solidFill>
                          <a:srgbClr val="CC3300"/>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SE</a:t>
                      </a:r>
                      <a:endParaRPr kumimoji="0" lang="en-GB" sz="1600" b="0" i="0" u="none" strike="noStrike" cap="none" normalizeH="0" baseline="0" smtClean="0">
                        <a:ln>
                          <a:noFill/>
                        </a:ln>
                        <a:solidFill>
                          <a:srgbClr val="CC3300"/>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DK</a:t>
                      </a:r>
                      <a:endParaRPr kumimoji="0" lang="en-GB" sz="1600" b="0" i="0" u="none" strike="noStrike" cap="none" normalizeH="0" baseline="0" smtClean="0">
                        <a:ln>
                          <a:noFill/>
                        </a:ln>
                        <a:solidFill>
                          <a:srgbClr val="CC3300"/>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RO</a:t>
                      </a:r>
                      <a:endParaRPr kumimoji="0" lang="en-GB" sz="1600" b="0" i="0" u="none" strike="noStrike" cap="none" normalizeH="0" baseline="0" smtClean="0">
                        <a:ln>
                          <a:noFill/>
                        </a:ln>
                        <a:solidFill>
                          <a:srgbClr val="CC3300"/>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GB</a:t>
                      </a:r>
                      <a:endParaRPr kumimoji="0" lang="en-GB" sz="1600" b="0" i="0" u="none" strike="noStrike" cap="none" normalizeH="0" baseline="0" smtClean="0">
                        <a:ln>
                          <a:noFill/>
                        </a:ln>
                        <a:solidFill>
                          <a:srgbClr val="CC3300"/>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IL</a:t>
                      </a:r>
                      <a:endParaRPr kumimoji="0" lang="en-GB" sz="1600" b="0" i="0" u="none" strike="noStrike" cap="none" normalizeH="0" baseline="0" smtClean="0">
                        <a:ln>
                          <a:noFill/>
                        </a:ln>
                        <a:solidFill>
                          <a:srgbClr val="CC3300"/>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SK</a:t>
                      </a:r>
                      <a:endParaRPr kumimoji="0" lang="en-GB" sz="1600" b="0" i="0" u="none" strike="noStrike" cap="none" normalizeH="0" baseline="0" smtClean="0">
                        <a:ln>
                          <a:noFill/>
                        </a:ln>
                        <a:solidFill>
                          <a:srgbClr val="CC3300"/>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LT</a:t>
                      </a:r>
                      <a:endParaRPr kumimoji="0" lang="en-GB" sz="1600" b="0" i="0" u="none" strike="noStrike" cap="none" normalizeH="0" baseline="0" smtClean="0">
                        <a:ln>
                          <a:noFill/>
                        </a:ln>
                        <a:solidFill>
                          <a:srgbClr val="CC3300"/>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NO</a:t>
                      </a:r>
                      <a:endParaRPr kumimoji="0" lang="en-GB" sz="1600" b="0" i="0" u="none" strike="noStrike" cap="none" normalizeH="0" baseline="0" smtClean="0">
                        <a:ln>
                          <a:noFill/>
                        </a:ln>
                        <a:solidFill>
                          <a:srgbClr val="CC3300"/>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CZ</a:t>
                      </a:r>
                      <a:endParaRPr kumimoji="0" lang="en-GB" sz="1600" b="0" i="0" u="none" strike="noStrike" cap="none" normalizeH="0" baseline="0" smtClean="0">
                        <a:ln>
                          <a:noFill/>
                        </a:ln>
                        <a:solidFill>
                          <a:srgbClr val="CC3300"/>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EE</a:t>
                      </a:r>
                      <a:endParaRPr kumimoji="0" lang="en-GB" sz="1600" b="0" i="0" u="none" strike="noStrike" cap="none" normalizeH="0" baseline="0" smtClean="0">
                        <a:ln>
                          <a:noFill/>
                        </a:ln>
                        <a:solidFill>
                          <a:srgbClr val="CC3300"/>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CC3300"/>
                          </a:solidFill>
                          <a:effectLst/>
                          <a:latin typeface="Arial" charset="0"/>
                          <a:cs typeface="Times New Roman" pitchFamily="18" charset="0"/>
                        </a:rPr>
                        <a:t>IT</a:t>
                      </a:r>
                      <a:endParaRPr kumimoji="0" lang="en-GB" sz="1600" b="0" i="0" u="none" strike="noStrike" cap="none" normalizeH="0" baseline="0" smtClean="0">
                        <a:ln>
                          <a:noFill/>
                        </a:ln>
                        <a:solidFill>
                          <a:srgbClr val="CC3300"/>
                        </a:solidFill>
                        <a:effectLst/>
                        <a:latin typeface="Times New Roman" pitchFamily="18" charset="0"/>
                        <a:cs typeface="Times New Roman" pitchFamily="18"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9716" name="Group 500"/>
          <p:cNvGraphicFramePr>
            <a:graphicFrameLocks noGrp="1"/>
          </p:cNvGraphicFramePr>
          <p:nvPr>
            <p:extLst>
              <p:ext uri="{D42A27DB-BD31-4B8C-83A1-F6EECF244321}">
                <p14:modId xmlns:p14="http://schemas.microsoft.com/office/powerpoint/2010/main" val="2857082432"/>
              </p:ext>
            </p:extLst>
          </p:nvPr>
        </p:nvGraphicFramePr>
        <p:xfrm>
          <a:off x="3132187" y="2132856"/>
          <a:ext cx="576263" cy="4022808"/>
        </p:xfrm>
        <a:graphic>
          <a:graphicData uri="http://schemas.openxmlformats.org/drawingml/2006/table">
            <a:tbl>
              <a:tblPr/>
              <a:tblGrid>
                <a:gridCol w="576263"/>
              </a:tblGrid>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000000"/>
                          </a:solidFill>
                          <a:effectLst/>
                          <a:latin typeface="Arial" charset="0"/>
                          <a:cs typeface="Times New Roman" pitchFamily="18" charset="0"/>
                        </a:rPr>
                        <a:t>1.9</a:t>
                      </a:r>
                      <a:endParaRPr kumimoji="0" lang="en-GB" sz="1600" b="0" i="0" u="none" strike="noStrike" cap="none" normalizeH="0" baseline="0" dirty="0" smtClean="0">
                        <a:ln>
                          <a:noFill/>
                        </a:ln>
                        <a:solidFill>
                          <a:schemeClr val="tx1"/>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charset="0"/>
                          <a:cs typeface="Times New Roman" pitchFamily="18" charset="0"/>
                        </a:rPr>
                        <a:t>1.8</a:t>
                      </a:r>
                      <a:endParaRPr kumimoji="0" lang="en-GB" sz="1600" b="0" i="0" u="none" strike="noStrike" cap="none" normalizeH="0" baseline="0" smtClean="0">
                        <a:ln>
                          <a:noFill/>
                        </a:ln>
                        <a:solidFill>
                          <a:schemeClr val="tx1"/>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charset="0"/>
                          <a:cs typeface="Times New Roman" pitchFamily="18" charset="0"/>
                        </a:rPr>
                        <a:t>1.8</a:t>
                      </a:r>
                      <a:endParaRPr kumimoji="0" lang="en-GB" sz="1600" b="0" i="0" u="none" strike="noStrike" cap="none" normalizeH="0" baseline="0" smtClean="0">
                        <a:ln>
                          <a:noFill/>
                        </a:ln>
                        <a:solidFill>
                          <a:schemeClr val="tx1"/>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charset="0"/>
                          <a:cs typeface="Times New Roman" pitchFamily="18" charset="0"/>
                        </a:rPr>
                        <a:t>1.7</a:t>
                      </a:r>
                      <a:endParaRPr kumimoji="0" lang="en-GB" sz="1600" b="0" i="0" u="none" strike="noStrike" cap="none" normalizeH="0" baseline="0" smtClean="0">
                        <a:ln>
                          <a:noFill/>
                        </a:ln>
                        <a:solidFill>
                          <a:schemeClr val="tx1"/>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000000"/>
                          </a:solidFill>
                          <a:effectLst/>
                          <a:latin typeface="Arial" charset="0"/>
                          <a:cs typeface="Times New Roman" pitchFamily="18" charset="0"/>
                        </a:rPr>
                        <a:t>1.6</a:t>
                      </a:r>
                      <a:endParaRPr kumimoji="0" lang="en-GB" sz="1600" b="0" i="0" u="none" strike="noStrike" cap="none" normalizeH="0" baseline="0" dirty="0" smtClean="0">
                        <a:ln>
                          <a:noFill/>
                        </a:ln>
                        <a:solidFill>
                          <a:schemeClr val="tx1"/>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charset="0"/>
                          <a:cs typeface="Times New Roman" pitchFamily="18" charset="0"/>
                        </a:rPr>
                        <a:t>1.2</a:t>
                      </a:r>
                      <a:endParaRPr kumimoji="0" lang="en-GB" sz="1600" b="0" i="0" u="none" strike="noStrike" cap="none" normalizeH="0" baseline="0" smtClean="0">
                        <a:ln>
                          <a:noFill/>
                        </a:ln>
                        <a:solidFill>
                          <a:schemeClr val="tx1"/>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FF0000"/>
                          </a:solidFill>
                          <a:effectLst/>
                          <a:latin typeface="Arial" charset="0"/>
                          <a:cs typeface="Times New Roman" pitchFamily="18" charset="0"/>
                        </a:rPr>
                        <a:t>1.2</a:t>
                      </a:r>
                      <a:endParaRPr kumimoji="0" lang="en-GB" sz="1600" b="0" i="0" u="none" strike="noStrike" cap="none" normalizeH="0" baseline="0" dirty="0" smtClean="0">
                        <a:ln>
                          <a:noFill/>
                        </a:ln>
                        <a:solidFill>
                          <a:srgbClr val="FF0000"/>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charset="0"/>
                          <a:cs typeface="Times New Roman" pitchFamily="18" charset="0"/>
                        </a:rPr>
                        <a:t>1.1</a:t>
                      </a:r>
                      <a:endParaRPr kumimoji="0" lang="en-GB" sz="1600" b="0" i="0" u="none" strike="noStrike" cap="none" normalizeH="0" baseline="0" smtClean="0">
                        <a:ln>
                          <a:noFill/>
                        </a:ln>
                        <a:solidFill>
                          <a:schemeClr val="tx1"/>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charset="0"/>
                          <a:cs typeface="Times New Roman" pitchFamily="18" charset="0"/>
                        </a:rPr>
                        <a:t>0.9</a:t>
                      </a:r>
                      <a:endParaRPr kumimoji="0" lang="en-GB" sz="1600" b="0" i="0" u="none" strike="noStrike" cap="none" normalizeH="0" baseline="0" smtClean="0">
                        <a:ln>
                          <a:noFill/>
                        </a:ln>
                        <a:solidFill>
                          <a:schemeClr val="tx1"/>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FF0000"/>
                          </a:solidFill>
                          <a:effectLst/>
                          <a:latin typeface="Arial" charset="0"/>
                          <a:cs typeface="Times New Roman" pitchFamily="18" charset="0"/>
                        </a:rPr>
                        <a:t>0.8</a:t>
                      </a:r>
                      <a:endParaRPr kumimoji="0" lang="en-GB" sz="1600" b="0" i="0" u="none" strike="noStrike" cap="none" normalizeH="0" baseline="0" dirty="0" smtClean="0">
                        <a:ln>
                          <a:noFill/>
                        </a:ln>
                        <a:solidFill>
                          <a:srgbClr val="FF0000"/>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charset="0"/>
                          <a:cs typeface="Times New Roman" pitchFamily="18" charset="0"/>
                        </a:rPr>
                        <a:t>0.7</a:t>
                      </a:r>
                      <a:endParaRPr kumimoji="0" lang="en-GB" sz="1600" b="0" i="0" u="none" strike="noStrike" cap="none" normalizeH="0" baseline="0" smtClean="0">
                        <a:ln>
                          <a:noFill/>
                        </a:ln>
                        <a:solidFill>
                          <a:schemeClr val="tx1"/>
                        </a:solidFill>
                        <a:effectLst/>
                        <a:latin typeface="Arial" charset="0"/>
                        <a:cs typeface="Arial"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2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charset="0"/>
                          <a:cs typeface="Times New Roman" pitchFamily="18" charset="0"/>
                        </a:rPr>
                        <a:t>0.7</a:t>
                      </a:r>
                      <a:endParaRPr kumimoji="0" lang="en-GB" sz="1600" b="0" i="0" u="none" strike="noStrike" cap="none" normalizeH="0" baseline="0" smtClean="0">
                        <a:ln>
                          <a:noFill/>
                        </a:ln>
                        <a:solidFill>
                          <a:schemeClr val="tx1"/>
                        </a:solidFill>
                        <a:effectLst/>
                        <a:latin typeface="Times New Roman" pitchFamily="18" charset="0"/>
                        <a:cs typeface="Times New Roman" pitchFamily="18" charset="0"/>
                      </a:endParaRPr>
                    </a:p>
                  </a:txBody>
                  <a:tcPr marT="45697" marB="4569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9" name="Rectangle 3"/>
          <p:cNvSpPr txBox="1">
            <a:spLocks noChangeArrowheads="1"/>
          </p:cNvSpPr>
          <p:nvPr/>
        </p:nvSpPr>
        <p:spPr bwMode="auto">
          <a:xfrm>
            <a:off x="3923928" y="2094597"/>
            <a:ext cx="4752528" cy="5105400"/>
          </a:xfrm>
          <a:prstGeom prst="rect">
            <a:avLst/>
          </a:prstGeom>
          <a:noFill/>
          <a:ln w="9525">
            <a:noFill/>
            <a:miter lim="800000"/>
            <a:headEnd/>
            <a:tailEnd/>
          </a:ln>
        </p:spPr>
        <p:txBody>
          <a:bodyPr/>
          <a:lstStyle/>
          <a:p>
            <a:pPr marL="342900" indent="-342900" algn="l" eaLnBrk="0" hangingPunct="0">
              <a:spcBef>
                <a:spcPct val="20000"/>
              </a:spcBef>
              <a:buClr>
                <a:srgbClr val="CC6600"/>
              </a:buClr>
              <a:buFontTx/>
              <a:buChar char="•"/>
              <a:defRPr/>
            </a:pPr>
            <a:r>
              <a:rPr lang="nl-BE" kern="0" dirty="0">
                <a:latin typeface="Frutiger-Roman (Body)"/>
              </a:rPr>
              <a:t>Being checked for dring drink driving is the exception: maximum 1 in 5 drivers checked in one year</a:t>
            </a:r>
          </a:p>
          <a:p>
            <a:pPr marL="342900" indent="-342900" algn="l" eaLnBrk="0" hangingPunct="0">
              <a:spcBef>
                <a:spcPct val="20000"/>
              </a:spcBef>
              <a:buClr>
                <a:srgbClr val="CC6600"/>
              </a:buClr>
              <a:buFontTx/>
              <a:buChar char="•"/>
              <a:defRPr/>
            </a:pPr>
            <a:endParaRPr lang="nl-BE" kern="0" dirty="0">
              <a:latin typeface="Frutiger-Roman (Body)"/>
            </a:endParaRPr>
          </a:p>
          <a:p>
            <a:pPr marL="342900" indent="-342900" algn="l">
              <a:lnSpc>
                <a:spcPct val="90000"/>
              </a:lnSpc>
              <a:spcBef>
                <a:spcPct val="20000"/>
              </a:spcBef>
              <a:spcAft>
                <a:spcPts val="600"/>
              </a:spcAft>
              <a:buClr>
                <a:srgbClr val="CC6600"/>
              </a:buClr>
              <a:buFontTx/>
              <a:buChar char="•"/>
              <a:defRPr/>
            </a:pPr>
            <a:r>
              <a:rPr lang="en-GB" kern="0" dirty="0" smtClean="0">
                <a:latin typeface="Frutiger-Roman (Body)"/>
              </a:rPr>
              <a:t>Sartre </a:t>
            </a:r>
            <a:r>
              <a:rPr lang="en-GB" kern="0" dirty="0">
                <a:latin typeface="Frutiger-Roman (Body)"/>
              </a:rPr>
              <a:t>(</a:t>
            </a:r>
            <a:r>
              <a:rPr lang="en-GB" kern="0" dirty="0" smtClean="0">
                <a:latin typeface="Frutiger-Roman (Body)"/>
              </a:rPr>
              <a:t>2007): </a:t>
            </a:r>
            <a:r>
              <a:rPr lang="en-GB" kern="0" dirty="0">
                <a:latin typeface="Frutiger-Roman (Body)"/>
              </a:rPr>
              <a:t>Only 26% of drivers in the EU were </a:t>
            </a:r>
            <a:r>
              <a:rPr lang="en-GB" kern="0" dirty="0" smtClean="0">
                <a:latin typeface="Frutiger-Roman (Body)"/>
              </a:rPr>
              <a:t>checked </a:t>
            </a:r>
            <a:endParaRPr lang="en-GB" kern="0" dirty="0">
              <a:latin typeface="Frutiger-Roman (Body)"/>
            </a:endParaRPr>
          </a:p>
          <a:p>
            <a:pPr marL="342900" indent="-342900" algn="l" eaLnBrk="0" hangingPunct="0">
              <a:spcBef>
                <a:spcPct val="20000"/>
              </a:spcBef>
              <a:buClr>
                <a:srgbClr val="CC6600"/>
              </a:buClr>
              <a:defRPr/>
            </a:pPr>
            <a:endParaRPr lang="de-DE" kern="0" dirty="0">
              <a:latin typeface="Frutiger-Roman (Body)"/>
            </a:endParaRPr>
          </a:p>
          <a:p>
            <a:pPr marL="342900" indent="-342900" algn="l" eaLnBrk="0" hangingPunct="0">
              <a:spcBef>
                <a:spcPct val="20000"/>
              </a:spcBef>
              <a:buClr>
                <a:srgbClr val="CC6600"/>
              </a:buClr>
              <a:buFontTx/>
              <a:buChar char="•"/>
              <a:defRPr/>
            </a:pPr>
            <a:r>
              <a:rPr lang="de-DE" kern="0" dirty="0">
                <a:latin typeface="Frutiger-Roman (Body)"/>
              </a:rPr>
              <a:t>Many drivers under the influence are hard core drinkers</a:t>
            </a:r>
          </a:p>
          <a:p>
            <a:pPr marL="342900" indent="-342900" algn="l" eaLnBrk="0" hangingPunct="0">
              <a:spcBef>
                <a:spcPct val="20000"/>
              </a:spcBef>
              <a:buClr>
                <a:srgbClr val="CC6600"/>
              </a:buClr>
              <a:buFontTx/>
              <a:buChar char="•"/>
              <a:defRPr/>
            </a:pPr>
            <a:endParaRPr lang="de-DE" sz="1500" kern="0" dirty="0">
              <a:latin typeface="Arial" pitchFamily="34" charset="0"/>
              <a:cs typeface="Arial" pitchFamily="34" charset="0"/>
            </a:endParaRPr>
          </a:p>
        </p:txBody>
      </p:sp>
    </p:spTree>
    <p:extLst>
      <p:ext uri="{BB962C8B-B14F-4D97-AF65-F5344CB8AC3E}">
        <p14:creationId xmlns:p14="http://schemas.microsoft.com/office/powerpoint/2010/main" val="331299645"/>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Placeholder 2"/>
          <p:cNvSpPr>
            <a:spLocks noGrp="1"/>
          </p:cNvSpPr>
          <p:nvPr>
            <p:ph type="body" sz="half" idx="1"/>
          </p:nvPr>
        </p:nvSpPr>
        <p:spPr>
          <a:xfrm>
            <a:off x="5436096" y="940226"/>
            <a:ext cx="3924300" cy="5327650"/>
          </a:xfrm>
        </p:spPr>
        <p:txBody>
          <a:bodyPr/>
          <a:lstStyle/>
          <a:p>
            <a:r>
              <a:rPr lang="fr-BE" dirty="0" smtClean="0">
                <a:latin typeface="+mn-lt"/>
              </a:rPr>
              <a:t>Pilots</a:t>
            </a:r>
          </a:p>
          <a:p>
            <a:r>
              <a:rPr lang="fr-BE" dirty="0" smtClean="0">
                <a:latin typeface="+mn-lt"/>
              </a:rPr>
              <a:t>Legislation</a:t>
            </a:r>
          </a:p>
          <a:p>
            <a:r>
              <a:rPr lang="fr-BE" dirty="0" smtClean="0">
                <a:latin typeface="+mn-lt"/>
              </a:rPr>
              <a:t>Legislation implemented</a:t>
            </a:r>
          </a:p>
          <a:p>
            <a:r>
              <a:rPr lang="fr-BE" dirty="0" smtClean="0">
                <a:latin typeface="+mn-lt"/>
              </a:rPr>
              <a:t>Good practices</a:t>
            </a:r>
          </a:p>
          <a:p>
            <a:r>
              <a:rPr lang="fr-FR" dirty="0" smtClean="0">
                <a:latin typeface="+mn-lt"/>
              </a:rPr>
              <a:t>Over 15 EU countries</a:t>
            </a:r>
            <a:endParaRPr lang="fr-FR" dirty="0">
              <a:latin typeface="+mn-lt"/>
            </a:endParaRPr>
          </a:p>
        </p:txBody>
      </p:sp>
      <p:sp>
        <p:nvSpPr>
          <p:cNvPr id="34820" name="Title 1"/>
          <p:cNvSpPr>
            <a:spLocks noGrp="1"/>
          </p:cNvSpPr>
          <p:nvPr>
            <p:ph type="title"/>
          </p:nvPr>
        </p:nvSpPr>
        <p:spPr>
          <a:xfrm>
            <a:off x="0" y="2"/>
            <a:ext cx="7884368" cy="765175"/>
          </a:xfrm>
        </p:spPr>
        <p:txBody>
          <a:bodyPr/>
          <a:lstStyle/>
          <a:p>
            <a:pPr algn="ctr"/>
            <a:r>
              <a:rPr lang="de-DE" altLang="en-US" sz="3200" dirty="0"/>
              <a:t>ETSC Alcohol interlock barometer</a:t>
            </a:r>
            <a:endParaRPr lang="nl-BE" altLang="en-US" sz="3200" dirty="0"/>
          </a:p>
        </p:txBody>
      </p:sp>
      <p:pic>
        <p:nvPicPr>
          <p:cNvPr id="11" name="Content Placeholder 10"/>
          <p:cNvPicPr>
            <a:picLocks noGrp="1" noChangeAspect="1"/>
          </p:cNvPicPr>
          <p:nvPr>
            <p:ph sz="half" idx="2"/>
          </p:nvPr>
        </p:nvPicPr>
        <p:blipFill rotWithShape="1">
          <a:blip r:embed="rId2"/>
          <a:srcRect l="14027" t="16770" r="50553" b="155"/>
          <a:stretch/>
        </p:blipFill>
        <p:spPr>
          <a:xfrm>
            <a:off x="822215" y="705278"/>
            <a:ext cx="4611699" cy="5764524"/>
          </a:xfrm>
          <a:prstGeom prst="rect">
            <a:avLst/>
          </a:prstGeom>
        </p:spPr>
      </p:pic>
      <p:sp>
        <p:nvSpPr>
          <p:cNvPr id="2" name="TextBox 1"/>
          <p:cNvSpPr txBox="1"/>
          <p:nvPr/>
        </p:nvSpPr>
        <p:spPr>
          <a:xfrm>
            <a:off x="1691680" y="6380386"/>
            <a:ext cx="7056784" cy="461665"/>
          </a:xfrm>
          <a:prstGeom prst="rect">
            <a:avLst/>
          </a:prstGeom>
          <a:noFill/>
        </p:spPr>
        <p:txBody>
          <a:bodyPr wrap="square" rtlCol="0">
            <a:spAutoFit/>
          </a:bodyPr>
          <a:lstStyle/>
          <a:p>
            <a:r>
              <a:rPr lang="fr-FR" b="1" dirty="0">
                <a:solidFill>
                  <a:srgbClr val="FF0000"/>
                </a:solidFill>
              </a:rPr>
              <a:t>http://etsc.eu/alcohol-interlock-barometer</a:t>
            </a:r>
            <a:r>
              <a:rPr lang="fr-BE" b="1" dirty="0">
                <a:solidFill>
                  <a:srgbClr val="FF0000"/>
                </a:solidFill>
                <a:latin typeface="Arial" panose="020B0604020202020204" pitchFamily="34" charset="0"/>
              </a:rPr>
              <a:t> </a:t>
            </a:r>
            <a:endParaRPr lang="fr-BE" dirty="0">
              <a:solidFill>
                <a:srgbClr val="FF0000"/>
              </a:solidFill>
              <a:latin typeface="Arial" panose="020B0604020202020204" pitchFamily="34" charset="0"/>
            </a:endParaRPr>
          </a:p>
        </p:txBody>
      </p:sp>
    </p:spTree>
    <p:extLst>
      <p:ext uri="{BB962C8B-B14F-4D97-AF65-F5344CB8AC3E}">
        <p14:creationId xmlns:p14="http://schemas.microsoft.com/office/powerpoint/2010/main" val="27763487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76200" y="0"/>
            <a:ext cx="9067800" cy="765175"/>
          </a:xfrm>
        </p:spPr>
        <p:txBody>
          <a:bodyPr/>
          <a:lstStyle/>
          <a:p>
            <a:r>
              <a:rPr lang="en-GB" altLang="en-US" b="0" dirty="0" smtClean="0"/>
              <a:t>Recommendations to Member States</a:t>
            </a:r>
            <a:endParaRPr lang="en-US" altLang="en-US" b="0" dirty="0" smtClean="0"/>
          </a:p>
        </p:txBody>
      </p:sp>
      <p:sp>
        <p:nvSpPr>
          <p:cNvPr id="29699" name="Content Placeholder 2"/>
          <p:cNvSpPr>
            <a:spLocks noGrp="1"/>
          </p:cNvSpPr>
          <p:nvPr>
            <p:ph idx="1"/>
          </p:nvPr>
        </p:nvSpPr>
        <p:spPr>
          <a:xfrm>
            <a:off x="0" y="981075"/>
            <a:ext cx="6804248" cy="5195888"/>
          </a:xfrm>
        </p:spPr>
        <p:txBody>
          <a:bodyPr/>
          <a:lstStyle/>
          <a:p>
            <a:r>
              <a:rPr lang="en-GB" altLang="en-US" sz="2400" dirty="0" smtClean="0"/>
              <a:t>Adopt </a:t>
            </a:r>
            <a:r>
              <a:rPr lang="en-GB" altLang="en-US" sz="2400" dirty="0" smtClean="0">
                <a:solidFill>
                  <a:srgbClr val="CC6600"/>
                </a:solidFill>
              </a:rPr>
              <a:t>zero tolerance </a:t>
            </a:r>
            <a:r>
              <a:rPr lang="en-GB" altLang="en-US" sz="2400" dirty="0" smtClean="0"/>
              <a:t>for drink driving </a:t>
            </a:r>
          </a:p>
          <a:p>
            <a:r>
              <a:rPr lang="en-GB" altLang="en-US" sz="2400" dirty="0" smtClean="0"/>
              <a:t>Intensify </a:t>
            </a:r>
            <a:r>
              <a:rPr lang="en-GB" altLang="en-US" sz="2400" dirty="0" smtClean="0">
                <a:solidFill>
                  <a:srgbClr val="CC6600"/>
                </a:solidFill>
              </a:rPr>
              <a:t>enforcement of laws </a:t>
            </a:r>
            <a:r>
              <a:rPr lang="en-GB" altLang="en-US" sz="2400" dirty="0" smtClean="0"/>
              <a:t>by setting </a:t>
            </a:r>
            <a:r>
              <a:rPr lang="en-GB" altLang="en-US" sz="2400" dirty="0" smtClean="0">
                <a:solidFill>
                  <a:srgbClr val="CC6600"/>
                </a:solidFill>
              </a:rPr>
              <a:t>minimum targets for alcohol checks </a:t>
            </a:r>
            <a:r>
              <a:rPr lang="en-GB" altLang="en-US" sz="2400" dirty="0" smtClean="0"/>
              <a:t>of the driving population (e.g. one driver in 5 should be checked each year)</a:t>
            </a:r>
          </a:p>
          <a:p>
            <a:r>
              <a:rPr lang="en-GB" altLang="en-US" sz="2400" dirty="0" smtClean="0"/>
              <a:t>Introduce </a:t>
            </a:r>
            <a:r>
              <a:rPr lang="en-GB" altLang="en-US" sz="2400" dirty="0" smtClean="0">
                <a:solidFill>
                  <a:srgbClr val="CC6600"/>
                </a:solidFill>
              </a:rPr>
              <a:t>systematic breath-testing </a:t>
            </a:r>
            <a:r>
              <a:rPr lang="en-GB" altLang="en-US" sz="2400" dirty="0" smtClean="0"/>
              <a:t>in all Police checks related to driving or collisions</a:t>
            </a:r>
          </a:p>
          <a:p>
            <a:r>
              <a:rPr lang="en-GB" altLang="en-US" sz="2400" dirty="0" smtClean="0"/>
              <a:t>Strengthen </a:t>
            </a:r>
            <a:r>
              <a:rPr lang="en-GB" altLang="en-US" sz="2400" dirty="0" smtClean="0">
                <a:solidFill>
                  <a:srgbClr val="CC6600"/>
                </a:solidFill>
              </a:rPr>
              <a:t>rehabilitation programmes </a:t>
            </a:r>
            <a:r>
              <a:rPr lang="en-GB" altLang="en-US" sz="2400" dirty="0" smtClean="0"/>
              <a:t>and higher </a:t>
            </a:r>
            <a:r>
              <a:rPr lang="en-GB" altLang="en-US" sz="2400" dirty="0" smtClean="0">
                <a:solidFill>
                  <a:srgbClr val="CC6600"/>
                </a:solidFill>
              </a:rPr>
              <a:t>penalties </a:t>
            </a:r>
            <a:r>
              <a:rPr lang="en-GB" altLang="en-US" sz="2400" dirty="0" smtClean="0"/>
              <a:t>to address recidivism</a:t>
            </a:r>
          </a:p>
          <a:p>
            <a:r>
              <a:rPr lang="en-GB" altLang="en-US" sz="2400" dirty="0" smtClean="0"/>
              <a:t>Organise regular nationwide </a:t>
            </a:r>
            <a:r>
              <a:rPr lang="en-GB" altLang="en-US" sz="2400" dirty="0" smtClean="0">
                <a:solidFill>
                  <a:srgbClr val="CC6600"/>
                </a:solidFill>
              </a:rPr>
              <a:t>campaigns</a:t>
            </a:r>
            <a:r>
              <a:rPr lang="en-GB" altLang="en-US" sz="2400" dirty="0" smtClean="0"/>
              <a:t> </a:t>
            </a:r>
            <a:r>
              <a:rPr lang="en-GB" altLang="en-US" sz="2400" dirty="0" smtClean="0">
                <a:solidFill>
                  <a:srgbClr val="CC6600"/>
                </a:solidFill>
              </a:rPr>
              <a:t>raising awareness of drink-driving risk</a:t>
            </a:r>
          </a:p>
          <a:p>
            <a:pPr marL="0" indent="0">
              <a:buNone/>
            </a:pPr>
            <a:endParaRPr lang="nl-BE" altLang="en-US" sz="2700" dirty="0" smtClean="0">
              <a:solidFill>
                <a:srgbClr val="CC6600"/>
              </a:solidFill>
              <a:cs typeface="Arial" panose="020B0604020202020204" pitchFamily="34" charset="0"/>
            </a:endParaRPr>
          </a:p>
          <a:p>
            <a:r>
              <a:rPr lang="en-GB" altLang="en-US" sz="2700" dirty="0" smtClean="0"/>
              <a:t>Develop </a:t>
            </a:r>
            <a:r>
              <a:rPr lang="en-GB" altLang="en-US" sz="2700" dirty="0" smtClean="0">
                <a:solidFill>
                  <a:srgbClr val="CC6600"/>
                </a:solidFill>
                <a:cs typeface="Arial" panose="020B0604020202020204" pitchFamily="34" charset="0"/>
              </a:rPr>
              <a:t>use of alcohol interlocks </a:t>
            </a:r>
            <a:endParaRPr lang="en-US" altLang="en-US" sz="2700" dirty="0" smtClean="0"/>
          </a:p>
        </p:txBody>
      </p:sp>
      <p:sp>
        <p:nvSpPr>
          <p:cNvPr id="4" name="Title 1"/>
          <p:cNvSpPr txBox="1">
            <a:spLocks/>
          </p:cNvSpPr>
          <p:nvPr/>
        </p:nvSpPr>
        <p:spPr>
          <a:xfrm>
            <a:off x="4427984" y="6310694"/>
            <a:ext cx="6588224" cy="560917"/>
          </a:xfrm>
          <a:prstGeom prst="rect">
            <a:avLst/>
          </a:prstGeom>
        </p:spPr>
        <p:txBody>
          <a:bodyPr lIns="91440" tIns="45720" rIns="91440" bIns="45720" anchor="b"/>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fontAlgn="auto">
              <a:spcAft>
                <a:spcPts val="0"/>
              </a:spcAft>
              <a:defRPr/>
            </a:pPr>
            <a:r>
              <a:rPr lang="en-US" dirty="0">
                <a:solidFill>
                  <a:srgbClr val="CC6600"/>
                </a:solidFill>
                <a:latin typeface="Frutiger-Bold" pitchFamily="2" charset="0"/>
              </a:rPr>
              <a:t/>
            </a:r>
            <a:br>
              <a:rPr lang="en-US" dirty="0">
                <a:solidFill>
                  <a:srgbClr val="CC6600"/>
                </a:solidFill>
                <a:latin typeface="Frutiger-Bold" pitchFamily="2" charset="0"/>
              </a:rPr>
            </a:br>
            <a:r>
              <a:rPr lang="en-US" sz="1600" b="1" dirty="0">
                <a:latin typeface="Frutiger-Light" pitchFamily="2" charset="0"/>
              </a:rPr>
              <a:t>ETSC (</a:t>
            </a:r>
            <a:r>
              <a:rPr lang="en-US" sz="1600" b="1" dirty="0" smtClean="0">
                <a:latin typeface="Frutiger-Light" pitchFamily="2" charset="0"/>
              </a:rPr>
              <a:t>2013) Drink-Driving, Towards Zero Tolerance</a:t>
            </a:r>
            <a:endParaRPr lang="en-GB" sz="1600" b="1" dirty="0">
              <a:latin typeface="Frutiger-Light" pitchFamily="2" charset="0"/>
            </a:endParaRPr>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769"/>
          <a:stretch/>
        </p:blipFill>
        <p:spPr bwMode="auto">
          <a:xfrm>
            <a:off x="6662367" y="2677248"/>
            <a:ext cx="2481633" cy="3643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31807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1" r="-11565"/>
          <a:stretch/>
        </p:blipFill>
        <p:spPr bwMode="auto">
          <a:xfrm>
            <a:off x="4725252" y="753023"/>
            <a:ext cx="4123141"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Rectangle 2"/>
          <p:cNvSpPr>
            <a:spLocks noGrp="1" noChangeArrowheads="1"/>
          </p:cNvSpPr>
          <p:nvPr>
            <p:ph type="ctrTitle"/>
          </p:nvPr>
        </p:nvSpPr>
        <p:spPr>
          <a:xfrm>
            <a:off x="504717" y="97547"/>
            <a:ext cx="7127875" cy="1223962"/>
          </a:xfrm>
        </p:spPr>
        <p:txBody>
          <a:bodyPr/>
          <a:lstStyle/>
          <a:p>
            <a:pPr eaLnBrk="1" hangingPunct="1">
              <a:defRPr/>
            </a:pPr>
            <a:r>
              <a:rPr lang="nl-BE" altLang="en-US" sz="2800" dirty="0"/>
              <a:t/>
            </a:r>
            <a:br>
              <a:rPr lang="nl-BE" altLang="en-US" sz="2800" dirty="0"/>
            </a:br>
            <a:r>
              <a:rPr lang="nl-BE" altLang="en-US" sz="2800" dirty="0"/>
              <a:t/>
            </a:r>
            <a:br>
              <a:rPr lang="nl-BE" altLang="en-US" sz="2800" dirty="0"/>
            </a:br>
            <a:r>
              <a:rPr lang="nl-BE" altLang="en-US" sz="2800" dirty="0"/>
              <a:t/>
            </a:r>
            <a:br>
              <a:rPr lang="nl-BE" altLang="en-US" sz="2800" dirty="0"/>
            </a:br>
            <a:r>
              <a:rPr lang="nl-BE" altLang="en-US" sz="2800" dirty="0"/>
              <a:t/>
            </a:r>
            <a:br>
              <a:rPr lang="nl-BE" altLang="en-US" sz="2800" dirty="0"/>
            </a:br>
            <a:r>
              <a:rPr lang="en-IE" altLang="en-US" sz="4400" dirty="0" smtClean="0"/>
              <a:t>FIND OUT MORE</a:t>
            </a:r>
            <a:r>
              <a:rPr lang="en-GB" altLang="en-US" sz="2800" dirty="0"/>
              <a:t/>
            </a:r>
            <a:br>
              <a:rPr lang="en-GB" altLang="en-US" sz="2800" dirty="0"/>
            </a:br>
            <a:r>
              <a:rPr lang="nl-BE" altLang="en-US" sz="2800" dirty="0"/>
              <a:t/>
            </a:r>
            <a:br>
              <a:rPr lang="nl-BE" altLang="en-US" sz="2800" dirty="0"/>
            </a:br>
            <a:r>
              <a:rPr lang="nl-BE" altLang="en-US" sz="2800" dirty="0" smtClean="0">
                <a:solidFill>
                  <a:schemeClr val="tx1"/>
                </a:solidFill>
                <a:latin typeface="Frutiger-Light" pitchFamily="2" charset="0"/>
              </a:rPr>
              <a:t>www.etsc.eu </a:t>
            </a:r>
            <a:r>
              <a:rPr lang="nl-BE" altLang="en-US" sz="2800" dirty="0" smtClean="0">
                <a:solidFill>
                  <a:schemeClr val="tx1"/>
                </a:solidFill>
                <a:latin typeface="+mn-lt"/>
              </a:rPr>
              <a:t/>
            </a:r>
            <a:br>
              <a:rPr lang="nl-BE" altLang="en-US" sz="2800" dirty="0" smtClean="0">
                <a:solidFill>
                  <a:schemeClr val="tx1"/>
                </a:solidFill>
                <a:latin typeface="+mn-lt"/>
              </a:rPr>
            </a:br>
            <a:r>
              <a:rPr lang="nl-BE" altLang="en-US" sz="2800" dirty="0">
                <a:solidFill>
                  <a:schemeClr val="tx1"/>
                </a:solidFill>
                <a:latin typeface="+mn-lt"/>
              </a:rPr>
              <a:t/>
            </a:r>
            <a:br>
              <a:rPr lang="nl-BE" altLang="en-US" sz="2800" dirty="0">
                <a:solidFill>
                  <a:schemeClr val="tx1"/>
                </a:solidFill>
                <a:latin typeface="+mn-lt"/>
              </a:rPr>
            </a:br>
            <a:r>
              <a:rPr lang="nl-BE" altLang="en-US" sz="2800" dirty="0" smtClean="0">
                <a:solidFill>
                  <a:schemeClr val="tx1"/>
                </a:solidFill>
                <a:latin typeface="Frutiger-Light" pitchFamily="2" charset="0"/>
              </a:rPr>
              <a:t>@etsc_eu</a:t>
            </a:r>
            <a:r>
              <a:rPr lang="nl-BE" altLang="en-US" sz="2800" dirty="0"/>
              <a:t/>
            </a:r>
            <a:br>
              <a:rPr lang="nl-BE" altLang="en-US" sz="2800" dirty="0"/>
            </a:br>
            <a:endParaRPr lang="en-US" altLang="en-US" sz="2800" dirty="0"/>
          </a:p>
        </p:txBody>
      </p:sp>
      <p:sp>
        <p:nvSpPr>
          <p:cNvPr id="4099" name="Rectangle 5"/>
          <p:cNvSpPr>
            <a:spLocks noChangeArrowheads="1"/>
          </p:cNvSpPr>
          <p:nvPr/>
        </p:nvSpPr>
        <p:spPr bwMode="auto">
          <a:xfrm>
            <a:off x="1619250" y="476250"/>
            <a:ext cx="7215188" cy="1714500"/>
          </a:xfrm>
          <a:prstGeom prst="rect">
            <a:avLst/>
          </a:prstGeom>
          <a:noFill/>
          <a:ln w="9525">
            <a:noFill/>
            <a:miter lim="800000"/>
            <a:headEnd/>
            <a:tailEnd/>
          </a:ln>
        </p:spPr>
        <p:txBody>
          <a:bodyPr/>
          <a:lstStyle/>
          <a:p>
            <a:pPr algn="ctr" eaLnBrk="1" hangingPunct="1">
              <a:defRPr/>
            </a:pPr>
            <a:endParaRPr lang="nl-BE" sz="2800" b="1" dirty="0">
              <a:solidFill>
                <a:srgbClr val="000000"/>
              </a:solidFill>
              <a:latin typeface="+mn-lt"/>
              <a:cs typeface="Arial" charset="0"/>
            </a:endParaRPr>
          </a:p>
          <a:p>
            <a:pPr algn="ctr" eaLnBrk="1" hangingPunct="1">
              <a:defRPr/>
            </a:pPr>
            <a:endParaRPr lang="nl-BE" sz="2800" b="1" dirty="0">
              <a:solidFill>
                <a:srgbClr val="000000"/>
              </a:solidFill>
              <a:latin typeface="+mn-lt"/>
              <a:cs typeface="Arial" charset="0"/>
            </a:endParaRPr>
          </a:p>
          <a:p>
            <a:pPr algn="ctr" eaLnBrk="1" hangingPunct="1">
              <a:defRPr/>
            </a:pPr>
            <a:endParaRPr lang="nl-BE" sz="2800" b="1" dirty="0">
              <a:solidFill>
                <a:srgbClr val="000000"/>
              </a:solidFill>
              <a:latin typeface="+mn-lt"/>
              <a:cs typeface="Arial" charset="0"/>
            </a:endParaRPr>
          </a:p>
          <a:p>
            <a:pPr algn="ctr" eaLnBrk="1" hangingPunct="1">
              <a:defRPr/>
            </a:pPr>
            <a:endParaRPr lang="nl-BE" sz="2800" b="1" dirty="0">
              <a:solidFill>
                <a:srgbClr val="000000"/>
              </a:solidFill>
              <a:latin typeface="+mn-lt"/>
              <a:cs typeface="Arial" charset="0"/>
            </a:endParaRPr>
          </a:p>
        </p:txBody>
      </p:sp>
      <p:sp>
        <p:nvSpPr>
          <p:cNvPr id="17412" name="Text Box 5"/>
          <p:cNvSpPr txBox="1">
            <a:spLocks noChangeArrowheads="1"/>
          </p:cNvSpPr>
          <p:nvPr/>
        </p:nvSpPr>
        <p:spPr bwMode="auto">
          <a:xfrm>
            <a:off x="3040065" y="4889500"/>
            <a:ext cx="3260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C6600"/>
              </a:buClr>
              <a:buFont typeface="Frutiger-Roman" pitchFamily="2" charset="0"/>
              <a:buChar char="•"/>
              <a:defRPr sz="2500">
                <a:solidFill>
                  <a:schemeClr val="tx1"/>
                </a:solidFill>
                <a:latin typeface="Frutiger-Roman" pitchFamily="2" charset="0"/>
                <a:cs typeface="Arial" panose="020B0604020202020204" pitchFamily="34" charset="0"/>
              </a:defRPr>
            </a:lvl1pPr>
            <a:lvl2pPr marL="742950" indent="-285750">
              <a:spcBef>
                <a:spcPct val="20000"/>
              </a:spcBef>
              <a:buClr>
                <a:srgbClr val="CC6600"/>
              </a:buClr>
              <a:buChar char="•"/>
              <a:defRPr sz="2500">
                <a:solidFill>
                  <a:schemeClr val="tx1"/>
                </a:solidFill>
                <a:latin typeface="Frutiger-Roman" pitchFamily="2" charset="0"/>
                <a:cs typeface="Arial" panose="020B0604020202020204" pitchFamily="34" charset="0"/>
              </a:defRPr>
            </a:lvl2pPr>
            <a:lvl3pPr marL="1143000" indent="-228600">
              <a:spcBef>
                <a:spcPct val="20000"/>
              </a:spcBef>
              <a:buClr>
                <a:srgbClr val="CC6600"/>
              </a:buClr>
              <a:buChar char="•"/>
              <a:defRPr sz="2500">
                <a:solidFill>
                  <a:schemeClr val="tx1"/>
                </a:solidFill>
                <a:latin typeface="Frutiger-Roman" pitchFamily="2" charset="0"/>
                <a:cs typeface="Arial" panose="020B0604020202020204" pitchFamily="34" charset="0"/>
              </a:defRPr>
            </a:lvl3pPr>
            <a:lvl4pPr marL="1600200" indent="-228600">
              <a:spcBef>
                <a:spcPct val="20000"/>
              </a:spcBef>
              <a:buClr>
                <a:srgbClr val="CC6600"/>
              </a:buClr>
              <a:buChar char="•"/>
              <a:defRPr sz="2500">
                <a:solidFill>
                  <a:schemeClr val="tx1"/>
                </a:solidFill>
                <a:latin typeface="Frutiger-Roman" pitchFamily="2" charset="0"/>
                <a:cs typeface="Arial" panose="020B0604020202020204" pitchFamily="34" charset="0"/>
              </a:defRPr>
            </a:lvl4pPr>
            <a:lvl5pPr marL="2057400" indent="-228600">
              <a:spcBef>
                <a:spcPct val="20000"/>
              </a:spcBef>
              <a:buClr>
                <a:srgbClr val="CC6600"/>
              </a:buClr>
              <a:buChar char="•"/>
              <a:defRPr sz="2500">
                <a:solidFill>
                  <a:schemeClr val="tx1"/>
                </a:solidFill>
                <a:latin typeface="Frutiger-Roman" pitchFamily="2" charset="0"/>
                <a:cs typeface="Arial" panose="020B0604020202020204" pitchFamily="34" charset="0"/>
              </a:defRPr>
            </a:lvl5pPr>
            <a:lvl6pPr marL="25146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6pPr>
            <a:lvl7pPr marL="29718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7pPr>
            <a:lvl8pPr marL="34290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8pPr>
            <a:lvl9pPr marL="38862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9pPr>
          </a:lstStyle>
          <a:p>
            <a:pPr algn="r" eaLnBrk="1" hangingPunct="1">
              <a:spcBef>
                <a:spcPct val="0"/>
              </a:spcBef>
              <a:buClrTx/>
              <a:buFontTx/>
              <a:buNone/>
            </a:pPr>
            <a:endParaRPr lang="sv-SE" altLang="en-US" sz="2400">
              <a:latin typeface="Times New Roman" panose="02020603050405020304" pitchFamily="18" charset="0"/>
            </a:endParaRPr>
          </a:p>
        </p:txBody>
      </p:sp>
      <p:pic>
        <p:nvPicPr>
          <p:cNvPr id="17414" name="Pictur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18840" y="491063"/>
            <a:ext cx="1060740" cy="34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561" y="2063364"/>
            <a:ext cx="417069" cy="339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t="4769"/>
          <a:stretch/>
        </p:blipFill>
        <p:spPr bwMode="auto">
          <a:xfrm>
            <a:off x="3034716" y="2881248"/>
            <a:ext cx="2358937" cy="346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4520" y="3144374"/>
            <a:ext cx="2527276" cy="3563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p:cNvPicPr>
            <a:picLocks noChangeAspect="1" noChangeArrowheads="1"/>
          </p:cNvPicPr>
          <p:nvPr/>
        </p:nvPicPr>
        <p:blipFill>
          <a:blip r:embed="rId8"/>
          <a:srcRect l="40501" t="15992" r="25013" b="5732"/>
          <a:stretch>
            <a:fillRect/>
          </a:stretch>
        </p:blipFill>
        <p:spPr bwMode="auto">
          <a:xfrm>
            <a:off x="6809119" y="122592"/>
            <a:ext cx="2305050" cy="326707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74854199"/>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3_ETSC House style">
  <a:themeElements>
    <a:clrScheme name="ETSC House styl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TSC House style">
      <a:majorFont>
        <a:latin typeface="Frutiger-Bold"/>
        <a:ea typeface=""/>
        <a:cs typeface=""/>
      </a:majorFont>
      <a:minorFont>
        <a:latin typeface="Frutiger-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ETSC House styl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TSC House styl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TSC House styl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TSC House styl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TSC House styl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TSC House styl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TSC House styl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ETSC House style</Template>
  <TotalTime>15562</TotalTime>
  <Words>1363</Words>
  <Application>Microsoft Office PowerPoint</Application>
  <PresentationFormat>On-screen Show (4:3)</PresentationFormat>
  <Paragraphs>342</Paragraphs>
  <Slides>20</Slides>
  <Notes>18</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2</vt:i4>
      </vt:variant>
      <vt:variant>
        <vt:lpstr>Slide Titles</vt:lpstr>
      </vt:variant>
      <vt:variant>
        <vt:i4>20</vt:i4>
      </vt:variant>
    </vt:vector>
  </HeadingPairs>
  <TitlesOfParts>
    <vt:vector size="33" baseType="lpstr">
      <vt:lpstr>Frutiger-Roman</vt:lpstr>
      <vt:lpstr>Frutiger-Roman (Body)</vt:lpstr>
      <vt:lpstr>Times New Roman</vt:lpstr>
      <vt:lpstr>Frutiger-Light</vt:lpstr>
      <vt:lpstr>Frutiger-Black</vt:lpstr>
      <vt:lpstr>Verdana</vt:lpstr>
      <vt:lpstr>Calibri</vt:lpstr>
      <vt:lpstr>Frutiger-Bold</vt:lpstr>
      <vt:lpstr>Arial Unicode MS</vt:lpstr>
      <vt:lpstr>Arial</vt:lpstr>
      <vt:lpstr>3_ETSC House style</vt:lpstr>
      <vt:lpstr>Photo Editor Photo</vt:lpstr>
      <vt:lpstr>Chart</vt:lpstr>
      <vt:lpstr>     Drink-Driving in the European Union   SMART Czech Republic Ministry of Transport, Prague  Thursday 7th May 2015             January 2015, Brussels</vt:lpstr>
      <vt:lpstr>ETSC MEMBERS</vt:lpstr>
      <vt:lpstr>PowerPoint Presentation</vt:lpstr>
      <vt:lpstr>PowerPoint Presentation</vt:lpstr>
      <vt:lpstr>PowerPoint Presentation</vt:lpstr>
      <vt:lpstr>PowerPoint Presentation</vt:lpstr>
      <vt:lpstr>Progress in reducing road deaths since 2001</vt:lpstr>
      <vt:lpstr>ROAD DEATHS PER M INHABITANTS (2013)</vt:lpstr>
      <vt:lpstr>PowerPoint Presentation</vt:lpstr>
      <vt:lpstr>        Drink-driving in the EU</vt:lpstr>
      <vt:lpstr>Attributing deaths to drink driving</vt:lpstr>
      <vt:lpstr>Drink driving deaths in 22 countries</vt:lpstr>
      <vt:lpstr>Progress against drink driving</vt:lpstr>
      <vt:lpstr>Reduction in drink driving deaths</vt:lpstr>
      <vt:lpstr>BAC limits across the EU</vt:lpstr>
      <vt:lpstr>Awareness needs to be reinforced</vt:lpstr>
      <vt:lpstr>Positive checks per 1,000 population </vt:lpstr>
      <vt:lpstr>ETSC Alcohol interlock barometer</vt:lpstr>
      <vt:lpstr>Recommendations to Member States</vt:lpstr>
      <vt:lpstr>    FIND OUT MORE  www.etsc.eu   @etsc_eu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PRAISE</dc:title>
  <dc:creator>Ellen Townsend</dc:creator>
  <cp:lastModifiedBy>Antonio_ETSC</cp:lastModifiedBy>
  <cp:revision>875</cp:revision>
  <cp:lastPrinted>2015-05-06T08:46:48Z</cp:lastPrinted>
  <dcterms:created xsi:type="dcterms:W3CDTF">2004-08-26T08:12:29Z</dcterms:created>
  <dcterms:modified xsi:type="dcterms:W3CDTF">2015-05-06T08:48:56Z</dcterms:modified>
</cp:coreProperties>
</file>